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9" r:id="rId7"/>
    <p:sldId id="258" r:id="rId8"/>
    <p:sldId id="260" r:id="rId9"/>
    <p:sldId id="264" r:id="rId10"/>
    <p:sldId id="261" r:id="rId11"/>
    <p:sldId id="263" r:id="rId12"/>
    <p:sldId id="265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81" d="100"/>
          <a:sy n="81" d="100"/>
        </p:scale>
        <p:origin x="6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D10-842F-4BD7-88C7-90433CD416E5}" type="datetimeFigureOut">
              <a:rPr lang="lt-LT" smtClean="0"/>
              <a:t>2023-09-16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E26-3A4C-4ED3-96E0-ABF718E88A11}" type="slidenum">
              <a:rPr lang="lt-LT" smtClean="0"/>
              <a:t>‹#›</a:t>
            </a:fld>
            <a:endParaRPr lang="lt-L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D10-842F-4BD7-88C7-90433CD416E5}" type="datetimeFigureOut">
              <a:rPr lang="lt-LT" smtClean="0"/>
              <a:t>2023-09-16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E26-3A4C-4ED3-96E0-ABF718E88A1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D10-842F-4BD7-88C7-90433CD416E5}" type="datetimeFigureOut">
              <a:rPr lang="lt-LT" smtClean="0"/>
              <a:t>2023-09-16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E26-3A4C-4ED3-96E0-ABF718E88A1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D10-842F-4BD7-88C7-90433CD416E5}" type="datetimeFigureOut">
              <a:rPr lang="lt-LT" smtClean="0"/>
              <a:t>2023-09-16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E26-3A4C-4ED3-96E0-ABF718E88A1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D10-842F-4BD7-88C7-90433CD416E5}" type="datetimeFigureOut">
              <a:rPr lang="lt-LT" smtClean="0"/>
              <a:t>2023-09-16</a:t>
            </a:fld>
            <a:endParaRPr lang="lt-L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E26-3A4C-4ED3-96E0-ABF718E88A11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D10-842F-4BD7-88C7-90433CD416E5}" type="datetimeFigureOut">
              <a:rPr lang="lt-LT" smtClean="0"/>
              <a:t>2023-09-16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E26-3A4C-4ED3-96E0-ABF718E88A1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D10-842F-4BD7-88C7-90433CD416E5}" type="datetimeFigureOut">
              <a:rPr lang="lt-LT" smtClean="0"/>
              <a:t>2023-09-16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E26-3A4C-4ED3-96E0-ABF718E88A1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D10-842F-4BD7-88C7-90433CD416E5}" type="datetimeFigureOut">
              <a:rPr lang="lt-LT" smtClean="0"/>
              <a:t>2023-09-16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E26-3A4C-4ED3-96E0-ABF718E88A1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D10-842F-4BD7-88C7-90433CD416E5}" type="datetimeFigureOut">
              <a:rPr lang="lt-LT" smtClean="0"/>
              <a:t>2023-09-16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E26-3A4C-4ED3-96E0-ABF718E88A1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D10-842F-4BD7-88C7-90433CD416E5}" type="datetimeFigureOut">
              <a:rPr lang="lt-LT" smtClean="0"/>
              <a:t>2023-09-16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E26-3A4C-4ED3-96E0-ABF718E88A11}" type="slidenum">
              <a:rPr lang="lt-LT" smtClean="0"/>
              <a:t>‹#›</a:t>
            </a:fld>
            <a:endParaRPr lang="lt-L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D10-842F-4BD7-88C7-90433CD416E5}" type="datetimeFigureOut">
              <a:rPr lang="lt-LT" smtClean="0"/>
              <a:t>2023-09-16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E26-3A4C-4ED3-96E0-ABF718E88A11}" type="slidenum">
              <a:rPr lang="lt-LT" smtClean="0"/>
              <a:t>‹#›</a:t>
            </a:fld>
            <a:endParaRPr lang="lt-L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67DD10-842F-4BD7-88C7-90433CD416E5}" type="datetimeFigureOut">
              <a:rPr lang="lt-LT" smtClean="0"/>
              <a:t>2023-09-16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41F1E26-3A4C-4ED3-96E0-ABF718E88A11}" type="slidenum">
              <a:rPr lang="lt-LT" smtClean="0"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21804" y="25354"/>
            <a:ext cx="7772400" cy="1440160"/>
          </a:xfrm>
        </p:spPr>
        <p:txBody>
          <a:bodyPr>
            <a:normAutofit/>
          </a:bodyPr>
          <a:lstStyle/>
          <a:p>
            <a:r>
              <a:rPr lang="lt-LT" sz="8000" dirty="0">
                <a:solidFill>
                  <a:srgbClr val="FFFF00"/>
                </a:solidFill>
              </a:rPr>
              <a:t>SEQUOIA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5652120" y="6237312"/>
            <a:ext cx="3096344" cy="409600"/>
          </a:xfrm>
        </p:spPr>
        <p:txBody>
          <a:bodyPr>
            <a:normAutofit/>
          </a:bodyPr>
          <a:lstStyle/>
          <a:p>
            <a:r>
              <a:rPr lang="lt-LT" sz="1800" dirty="0" err="1">
                <a:solidFill>
                  <a:srgbClr val="FFFF00"/>
                </a:solidFill>
                <a:latin typeface="+mj-lt"/>
              </a:rPr>
              <a:t>By</a:t>
            </a:r>
            <a:r>
              <a:rPr lang="lt-LT" sz="1800" dirty="0">
                <a:solidFill>
                  <a:srgbClr val="FFFF00"/>
                </a:solidFill>
                <a:latin typeface="+mj-lt"/>
              </a:rPr>
              <a:t> Simonas Gaižauskas</a:t>
            </a:r>
          </a:p>
        </p:txBody>
      </p:sp>
      <p:pic>
        <p:nvPicPr>
          <p:cNvPr id="1026" name="Picture 2" descr="C:\Users\zilvinas.gaizauskas\Desktop\Simono pojektui\Sekvoja\Eagle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369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79954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>
          <a:xfrm>
            <a:off x="4644008" y="2132856"/>
            <a:ext cx="4038600" cy="201622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The largest tree in the world, 115.6m.</a:t>
            </a:r>
            <a:endParaRPr lang="lt-LT" dirty="0"/>
          </a:p>
        </p:txBody>
      </p:sp>
      <p:pic>
        <p:nvPicPr>
          <p:cNvPr id="8" name="Picture 2" descr="C:\Users\zilvinas.gaizauskas\Desktop\Simono pojektui\Sekvoja\atsisių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744416" cy="589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8265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364088" y="2276872"/>
            <a:ext cx="3322712" cy="1296144"/>
          </a:xfrm>
        </p:spPr>
        <p:txBody>
          <a:bodyPr/>
          <a:lstStyle/>
          <a:p>
            <a:r>
              <a:rPr lang="lt-LT" dirty="0" err="1">
                <a:solidFill>
                  <a:srgbClr val="FFFF00"/>
                </a:solidFill>
              </a:rPr>
              <a:t>Spines</a:t>
            </a:r>
            <a:r>
              <a:rPr lang="lt-LT" dirty="0">
                <a:solidFill>
                  <a:srgbClr val="FFFF00"/>
                </a:solidFill>
              </a:rPr>
              <a:t> 15-25 mm </a:t>
            </a:r>
            <a:r>
              <a:rPr lang="lt-LT" dirty="0" err="1">
                <a:solidFill>
                  <a:srgbClr val="FFFF00"/>
                </a:solidFill>
              </a:rPr>
              <a:t>long</a:t>
            </a:r>
            <a:endParaRPr lang="lt-LT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zilvinas.gaizauskas\Desktop\Simono pojektui\Sekvoja\1024px-Sequoia_sempervirens_-_foli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96163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7216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796136" y="1844824"/>
            <a:ext cx="2890664" cy="1440161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Pine </a:t>
            </a:r>
            <a:r>
              <a:rPr lang="fr-FR" dirty="0" err="1">
                <a:solidFill>
                  <a:srgbClr val="FFFF00"/>
                </a:solidFill>
              </a:rPr>
              <a:t>cones</a:t>
            </a:r>
            <a:r>
              <a:rPr lang="fr-FR" dirty="0">
                <a:solidFill>
                  <a:srgbClr val="FFFF00"/>
                </a:solidFill>
              </a:rPr>
              <a:t> 15-32 mm long</a:t>
            </a:r>
            <a:endParaRPr lang="lt-LT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zilvinas.gaizauskas\Desktop\Simono pojektui\Sekvoja\1024px-GreenSeedConesSequoiadendronGigant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560979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5636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lt-LT" sz="7200" dirty="0" err="1">
                <a:solidFill>
                  <a:srgbClr val="FFFF00"/>
                </a:solidFill>
              </a:rPr>
              <a:t>Interesting</a:t>
            </a:r>
            <a:r>
              <a:rPr lang="lt-LT" sz="7200" dirty="0">
                <a:solidFill>
                  <a:srgbClr val="FFFF00"/>
                </a:solidFill>
              </a:rPr>
              <a:t> </a:t>
            </a:r>
            <a:r>
              <a:rPr lang="lt-LT" sz="7200" dirty="0" err="1">
                <a:solidFill>
                  <a:srgbClr val="FFFF00"/>
                </a:solidFill>
              </a:rPr>
              <a:t>Facts</a:t>
            </a:r>
            <a:endParaRPr lang="lt-LT" sz="7200" dirty="0">
              <a:solidFill>
                <a:srgbClr val="FFFF0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147248" cy="4929411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The thickest tree bark in the world.</a:t>
            </a:r>
            <a:endParaRPr lang="lt-LT" dirty="0"/>
          </a:p>
        </p:txBody>
      </p:sp>
      <p:pic>
        <p:nvPicPr>
          <p:cNvPr id="5122" name="Picture 2" descr="C:\Users\zilvinas.gaizauskas\Desktop\Simono pojektui\Sekvoja\sekvoju-parkas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16832"/>
            <a:ext cx="784887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6519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00"/>
                </a:solidFill>
              </a:rPr>
              <a:t>Due to the thick bark is not afraid of fire</a:t>
            </a:r>
            <a:endParaRPr lang="lt-LT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zilvinas.gaizauskas\Desktop\Simono pojektui\Sekvoja\135916687-1b2a678b-2f72-4ced-87a9-45d399daed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92888" cy="55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4491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99592" y="390364"/>
            <a:ext cx="7488832" cy="146876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Sequoia is of the same age as dinosaurs</a:t>
            </a:r>
            <a:endParaRPr lang="lt-LT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zilvinas.gaizauskas\Desktop\Simono pojektui\Sekvoja\122627871-c7906276-53a2-4749-ab72-edd25c3d31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36904" cy="51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1540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00"/>
                </a:solidFill>
              </a:rPr>
              <a:t>After the construction of the first pyramids in Egypt was completed, the oldest living sequoia began to grow in Mexico.</a:t>
            </a:r>
            <a:endParaRPr lang="lt-LT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zilvinas.gaizauskas\Desktop\Simono pojektui\Sekvoja\visa-senoves-egipto-istorija-viename-ispudingame-pazintiniame-dokumentiniame-seriale-633d6d15b4a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136904" cy="45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7090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8800" dirty="0">
                <a:solidFill>
                  <a:srgbClr val="FFFF00"/>
                </a:solidFill>
              </a:rPr>
              <a:t>END</a:t>
            </a:r>
          </a:p>
        </p:txBody>
      </p:sp>
      <p:pic>
        <p:nvPicPr>
          <p:cNvPr id="6" name="Picture 2" descr="C:\Users\zilvinas.gaizauskas\Desktop\Simono pojektui\Sekvoja\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7048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3052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togas">
  <a:themeElements>
    <a:clrScheme name="Stoga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Įprast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oga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c6e2f6-a2c7-4f96-b14c-fa6d2d77ce26">
      <Terms xmlns="http://schemas.microsoft.com/office/infopath/2007/PartnerControls"/>
    </lcf76f155ced4ddcb4097134ff3c332f>
    <TaxCatchAll xmlns="3b4deaf9-6937-4e9e-970d-172ae86e5f0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B30110EFDD4AE449A6974E354EDEBABC" ma:contentTypeVersion="17" ma:contentTypeDescription="Kurkite naują dokumentą." ma:contentTypeScope="" ma:versionID="cee7ee9a59eee15705734821563093bd">
  <xsd:schema xmlns:xsd="http://www.w3.org/2001/XMLSchema" xmlns:xs="http://www.w3.org/2001/XMLSchema" xmlns:p="http://schemas.microsoft.com/office/2006/metadata/properties" xmlns:ns2="b3c6e2f6-a2c7-4f96-b14c-fa6d2d77ce26" xmlns:ns3="3b4deaf9-6937-4e9e-970d-172ae86e5f07" targetNamespace="http://schemas.microsoft.com/office/2006/metadata/properties" ma:root="true" ma:fieldsID="1845760a8c6c59f92472484c0611259f" ns2:_="" ns3:_="">
    <xsd:import namespace="b3c6e2f6-a2c7-4f96-b14c-fa6d2d77ce26"/>
    <xsd:import namespace="3b4deaf9-6937-4e9e-970d-172ae86e5f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6e2f6-a2c7-4f96-b14c-fa6d2d77ce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10cad69d-0dcc-4fe0-9374-b0335a0223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deaf9-6937-4e9e-970d-172ae86e5f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26b781b-dffe-4087-9e82-7e42a10f779c}" ma:internalName="TaxCatchAll" ma:showField="CatchAllData" ma:web="3b4deaf9-6937-4e9e-970d-172ae86e5f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EC391D-C48A-4E43-90D2-28107986C6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A9A649-3149-4A4E-ACDD-843413CBC856}">
  <ds:schemaRefs>
    <ds:schemaRef ds:uri="http://schemas.microsoft.com/office/2006/metadata/properties"/>
    <ds:schemaRef ds:uri="http://schemas.microsoft.com/office/infopath/2007/PartnerControls"/>
    <ds:schemaRef ds:uri="b3c6e2f6-a2c7-4f96-b14c-fa6d2d77ce26"/>
    <ds:schemaRef ds:uri="3b4deaf9-6937-4e9e-970d-172ae86e5f07"/>
  </ds:schemaRefs>
</ds:datastoreItem>
</file>

<file path=customXml/itemProps3.xml><?xml version="1.0" encoding="utf-8"?>
<ds:datastoreItem xmlns:ds="http://schemas.openxmlformats.org/officeDocument/2006/customXml" ds:itemID="{EF700DA9-6DE6-4A0D-AF45-FE4BFE579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6e2f6-a2c7-4f96-b14c-fa6d2d77ce26"/>
    <ds:schemaRef ds:uri="3b4deaf9-6937-4e9e-970d-172ae86e5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90</TotalTime>
  <Words>73</Words>
  <Application>Microsoft Office PowerPoint</Application>
  <PresentationFormat>Demonstracija ekrane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2" baseType="lpstr">
      <vt:lpstr>Arial</vt:lpstr>
      <vt:lpstr>Tw Cen MT</vt:lpstr>
      <vt:lpstr>Stogas</vt:lpstr>
      <vt:lpstr>SEQUOIA</vt:lpstr>
      <vt:lpstr>„PowerPoint“ pateiktis</vt:lpstr>
      <vt:lpstr>„PowerPoint“ pateiktis</vt:lpstr>
      <vt:lpstr>„PowerPoint“ pateiktis</vt:lpstr>
      <vt:lpstr>Interesting Facts</vt:lpstr>
      <vt:lpstr>Due to the thick bark is not afraid of fire</vt:lpstr>
      <vt:lpstr>„PowerPoint“ pateiktis</vt:lpstr>
      <vt:lpstr>After the construction of the first pyramids in Egypt was completed, the oldest living sequoia began to grow in Mexico.</vt:lpstr>
      <vt:lpstr>END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VISŽALĖ SEKVOJA</dc:title>
  <dc:creator>Žilvinas Gaižauskas</dc:creator>
  <cp:lastModifiedBy>vilma vaskeviciene</cp:lastModifiedBy>
  <cp:revision>12</cp:revision>
  <dcterms:created xsi:type="dcterms:W3CDTF">2022-11-06T11:56:45Z</dcterms:created>
  <dcterms:modified xsi:type="dcterms:W3CDTF">2023-09-16T15:28:32Z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0x010100B30110EFDD4AE449A6974E354EDEBABC</vt:lpwstr>
  </property>
</Properties>
</file>