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1" r:id="rId5"/>
    <p:sldId id="270" r:id="rId6"/>
    <p:sldId id="261" r:id="rId7"/>
    <p:sldId id="272" r:id="rId8"/>
    <p:sldId id="263" r:id="rId9"/>
    <p:sldId id="273" r:id="rId10"/>
    <p:sldId id="264" r:id="rId11"/>
    <p:sldId id="274" r:id="rId12"/>
    <p:sldId id="262" r:id="rId13"/>
    <p:sldId id="275" r:id="rId14"/>
    <p:sldId id="282" r:id="rId15"/>
    <p:sldId id="268" r:id="rId16"/>
    <p:sldId id="277" r:id="rId17"/>
    <p:sldId id="269" r:id="rId18"/>
    <p:sldId id="278" r:id="rId19"/>
    <p:sldId id="265" r:id="rId20"/>
    <p:sldId id="279" r:id="rId21"/>
    <p:sldId id="266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3399"/>
    <a:srgbClr val="336699"/>
    <a:srgbClr val="0000CC"/>
    <a:srgbClr val="FFF3D1"/>
    <a:srgbClr val="000099"/>
    <a:srgbClr val="3366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t>2/19/2023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6T16:37:20.163"/>
    </inkml:context>
    <inkml:brush xml:id="br0">
      <inkml:brushProperty name="width" value="0.1" units="cm"/>
      <inkml:brushProperty name="height" value="0.6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33.491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6479.65771"/>
      <inkml:brushProperty name="anchorY" value="-14632.45215"/>
      <inkml:brushProperty name="scaleFactor" value="0.5"/>
    </inkml:brush>
  </inkml:definitions>
  <inkml:trace contextRef="#ctx0" brushRef="#br0">0 14 24575,'0'0'0,"0"-6"0,12-1 0,21 26 0,12 8 0,11 14 0,0 10 0,3 8 0,2 10 0,1 2 0,1 8 0,0-1 0,1 4 0,-7 4 0,0-4 0,-6-3 0,1-4 0,1 1 0,3 11 0,2 3 0,3 12 0,1-5 0,-12-6 0,-12-14 0,-6-20 0,-11-12 0,-8-10 0,0-11 0,-10-10 0,-3-6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34.326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8747.02832"/>
      <inkml:brushProperty name="anchorY" value="-17336.88281"/>
      <inkml:brushProperty name="scaleFactor" value="0.5"/>
    </inkml:brush>
  </inkml:definitions>
  <inkml:trace contextRef="#ctx0" brushRef="#br0">1 1 24575,'0'0'0,"6"0"0,14 0 0,12 0 0,6 0 0,15 0 0,13 0 0,5 0 0,-4 0 0,0 0 0,3 0 0,-6 0 0,-7 0 0,-9 0 0,-6 0 0,-12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37.310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0494.39063"/>
      <inkml:brushProperty name="anchorY" value="-18352.88281"/>
      <inkml:brushProperty name="scaleFactor" value="0.5"/>
    </inkml:brush>
  </inkml:definitions>
  <inkml:trace contextRef="#ctx0" brushRef="#br0">0 0 24575,'0'0'0,"0"6"0,0 7 0,0 19 0,0 6 0,0 4 0,0 6 0,0-1 0,0-3 0,0 10 0,0-3 0,0 9 0,0 4 0,0-5 0,0 1 0,0-7 0,0-5 0,0 0 0,0-4 0,0-3 0,0-4 0,0-2 0,0-2 0,0-1 0,0-1 0,0 1 0,0-1 0,0 6 0,0 1 0,0 0 0,6-7 0,1-2 0,6-7 0,-1-1 0,-1 1 0,-3-11 0,-3-4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40.846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1572.27344"/>
      <inkml:brushProperty name="anchorY" value="-20707.56055"/>
      <inkml:brushProperty name="scaleFactor" value="0.5"/>
    </inkml:brush>
  </inkml:definitions>
  <inkml:trace contextRef="#ctx0" brushRef="#br0">797 34 24575,'0'0'0,"0"-6"0,-6-1 0,-7 1 0,-6 0 0,-6 2 0,-3 2 0,-3 1 0,-2 0 0,0 1 0,0 6 0,0 7 0,1 1 0,0-2 0,-1 3 0,1 5 0,1 3 0,-1 4 0,0 2 0,1-4 0,5 0 0,1 1 0,0 1 0,5 2 0,-2 1 0,6 0 0,-2 2 0,3-1 0,4 1 0,-2 1 0,2-1 0,-4-7 0,2 1 0,-3-1 0,2 1 0,3 2 0,3 2 0,3 0 0,3 1 0,1 1 0,1-1 0,0 2 0,1-1 0,-1 0 0,1 0 0,5 6 0,8 0 0,5 7 0,0-2 0,-3-1 0,2-2 0,2-10 0,4-1 0,3-9 0,2-6 0,-5 1 0,1-4 0,1-3 0,1 3 0,1-2 0,2-1 0,1 4 0,0-2 0,1-2 0,0-2 0,0-2 0,13-2 0,6 5 0,0 0 0,11 5 0,-4 6 0,2-1 0,-6 3 0,-5-3 0,-6-3 0,-5-5 0,-4-3 0,5-4 0,-1-1 0,-1-1 0,-1 0 0,-2-1 0,0 0 0,-8-6 0,-7-6 0,0-7 0,-6-5 0,3-4 0,2-2 0,-1-1 0,-4-1 0,-4 0 0,-3 0 0,3 7 0,-1 0 0,-1 1 0,4 4 0,-2 0 0,-1-2 0,-2-2 0,-2-2 0,5 4 0,-2-1 0,0-1 0,-2-1 0,-1-3 0,-2 0 0,-1-2 0,-7 5 0,-7 7 0,1 15 0,5 0 0,0 1 0,0 1 0,-11-4 0,-34-14 0,-9 4 0,10-3 0,4 4 0,7 3 0,-3 4 0,4 4 0,-12-5 0,2 2 0,2 0 0,4 2 0,3 2 0,3 1 0,3 1 0,8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42.495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2589.83398"/>
      <inkml:brushProperty name="anchorY" value="-22356.58398"/>
      <inkml:brushProperty name="scaleFactor" value="0.5"/>
    </inkml:brush>
  </inkml:definitions>
  <inkml:trace contextRef="#ctx0" brushRef="#br0">796 1 24575,'0'0'0,"0"5"0,0 9 0,0 11 0,-6 6 0,-7 11 0,0 13 0,-5 7 0,-5 5 0,-2 1 0,-4 1 0,-8 5 0,-1-8 0,-13 6 0,-7-2 0,2-1 0,-2-2 0,5-7 0,5-8 0,12-7 0,5-6 0,2-4 0,2-9 0,6-2 0,5 0 0,6 1 0,-2-5 0,-3 2 0,2 1 0,2 3 0,-3-5 0,2 2 0,2 1 0,4 2 0,2 2 0,2-4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44.01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0778.69629"/>
      <inkml:brushProperty name="anchorY" value="-22763.57227"/>
      <inkml:brushProperty name="scaleFactor" value="0.5"/>
    </inkml:brush>
  </inkml:definitions>
  <inkml:trace contextRef="#ctx0" brushRef="#br0">1 19 24575,'0'0'0,"0"-5"0,6-3 0,14 2 0,6 13 0,5 9 0,16 20 0,7 18 0,20 17 0,16 24 0,-5 3 0,-1-2 0,-12 0 0,-6-14 0,-16-13 0,-10-14 0,-12-10 0,-4-8 0,-2-4 0,-5-3 0,-5-1 0,2-6 0,-3 0 0,-3 1 0,-2 1 0,-3 2 0,-2 2 0,0 2 0,-1 0 0,-1 7 0,1 1 0,5 12 0,8 0 0,0-3 0,-2-2 0,5-5 0,-4-4 0,-1-2 0,-10-9 0,-3-7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45.867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2765.25293"/>
      <inkml:brushProperty name="anchorY" value="-25352.90039"/>
      <inkml:brushProperty name="scaleFactor" value="0.5"/>
    </inkml:brush>
  </inkml:definitions>
  <inkml:trace contextRef="#ctx0" brushRef="#br0">0 1 24575,'0'0'0,"5"0"0,9 0 0,5 0 0,6 0 0,4 0 0,2 0 0,8 0 0,13 0 0,7 0 0,5 0 0,9 0 0,-6 0 0,-6 0 0,-9 0 0,-1 0 0,0 0 0,9 0 0,-3 6 0,15 1 0,7-1 0,-4-1 0,4-1 0,-10-1 0,-8-2 0,-10-1 0,-9 1 0,-5-2 0,3 1 0,-3 0 0,0 0 0,-2-1 0,-1 1 0,-1 0 0,-1 0 0,0 0 0,0 0 0,-1 0 0,0 0 0,1 0 0,0 0 0,-1 0 0,1 0 0,0 0 0,-1 0 0,1 0 0,0 0 0,0 0 0,0 0 0,-1 0 0,-5 6 0,-8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14.82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24575,'0'0'0,"0"11"0,0 29 0,0 12 0,6 23 0,7 18 0,0 16 0,-1 10 0,-2-6 0,-4-3 0,-2-5 0,-2-17 0,-1-10 0,-2-14 0,1-12 0,-1-10 0,-6-6 0,0-4 0,0-2 0,1-1 0,2 1 0,2 0 0,0 6 0,2 1 0,0 1 0,0-1 0,0-1 0,0-8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21.56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046.91931"/>
      <inkml:brushProperty name="anchorY" value="-2565.74561"/>
      <inkml:brushProperty name="scaleFactor" value="0.5"/>
    </inkml:brush>
  </inkml:definitions>
  <inkml:trace contextRef="#ctx0" brushRef="#br0">0 0 24575,'0'0'0,"6"0"0,8 0 0,5 0 0,12 0 0,4 0 0,2 0 0,7 0 0,6 0 0,11 0 0,17 0 0,16 6 0,8 1 0,2-1 0,1 6 0,-2-2 0,-14-1 0,-16 4 0,-14 4 0,-12-1 0,-9 3 0,-5-2 0,-10 2 0,-7 2 0,-6 4 0,-6 2 0,-3 9 0,-1 2 0,-1 0 0,-1 0 0,1-2 0,0-2 0,0 0 0,0 5 0,1 6 0,0-1 0,0 0 0,0-3 0,0-3 0,-6-9 0,-7-9 0,0 0 0,2-1 0,-5-3 0,-3-4 0,3 2 0,-5-3 0,-2 4 0,-2 4 0,-3-2 0,-2 3 0,-1-3 0,-1 2 0,-1-4 0,-5-3 0,-1-5 0,0-2 0,2-3 0,1-1 0,2-1 0,1-1 0,0 0 0,-5 1 0,0-1 0,-6 1 0,1 0 0,-6 0 0,3 0 0,3 0 0,3 0 0,3 0 0,-4 0 0,1 0 0,8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22.746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2234.76147"/>
      <inkml:brushProperty name="anchorY" value="-4597.23682"/>
      <inkml:brushProperty name="scaleFactor" value="0.5"/>
    </inkml:brush>
  </inkml:definitions>
  <inkml:trace contextRef="#ctx0" brushRef="#br0">69 1 24575,'0'0'0,"0"11"0,6 23 0,1 17 0,-1 18 0,0 13 0,-3 15 0,0-7 0,-2 8 0,0 0 0,-1-6 0,0 6 0,-1 6 0,1-12 0,-6-1 0,-7-2 0,-7-12 0,1-12 0,3-11 0,5-11 0,3-6 0,3-4 0,3-3 0,2 0 0,0-1 0,1 1 0,0-6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23.877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1152.53564"/>
      <inkml:brushProperty name="anchorY" value="-5229.55322"/>
      <inkml:brushProperty name="scaleFactor" value="0.5"/>
    </inkml:brush>
  </inkml:definitions>
  <inkml:trace contextRef="#ctx0" brushRef="#br0">1 1 24575,'0'0'0,"5"0"0,15 0 0,-1 6 0,19 13 0,15 7 0,2 11 0,0-2 0,-4-7 0,-13-1 0,-10 0 0,-5-7 0,-2 2 0,2 6 0,1 4 0,16 14 0,8 14 0,15 7 0,11 16 0,3 1 0,7 5 0,-9 4 0,-9-12 0,-11-12 0,-9-12 0,-14-10 0,-10-9 0,-4-4 0,0 3 0,2-1 0,4 0 0,-4-1 0,2-1 0,2-1 0,-4 0 0,2-8 0,1 0 0,3-6 0,-5 1 0,2-5 0,-5-4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24.774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3603.21289"/>
      <inkml:brushProperty name="anchorY" value="-7759.65186"/>
      <inkml:brushProperty name="scaleFactor" value="0.5"/>
    </inkml:brush>
  </inkml:definitions>
  <inkml:trace contextRef="#ctx0" brushRef="#br0">0 0 24575,'0'0'0,"5"0"0,9 0 0,5 0 0,6 0 0,3 0 0,3 0 0,2 0 0,0 0 0,0 0 0,0 0 0,-1 0 0,7 6 0,-1 1 0,7 6 0,5 5 0,-1 0 0,-3-4 0,-4-3 0,-3-4 0,-10-3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26.990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5282.16357"/>
      <inkml:brushProperty name="anchorY" value="-8872.96094"/>
      <inkml:brushProperty name="scaleFactor" value="0.5"/>
    </inkml:brush>
  </inkml:definitions>
  <inkml:trace contextRef="#ctx0" brushRef="#br0">0 1 24575,'0'0'0,"6"5"0,1 9 0,6 11 0,-1 25 0,11 11 0,4 21 0,-2 9 0,2 6 0,-6-9 0,-5-6 0,0-14 0,-4-12 0,-2-3 0,2-8 0,-2 1 0,4 3 0,5 4 0,-3-3 0,-2-3 0,-4-5 0,-3-3 0,-4-4 0,-1-2 0,-2-1 0,-1-1 0,1 0 0,-1 0 0,0 0 0,1 0 0,0-6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31.277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6616.25635"/>
      <inkml:brushProperty name="anchorY" value="-11312.625"/>
      <inkml:brushProperty name="scaleFactor" value="0.5"/>
    </inkml:brush>
  </inkml:definitions>
  <inkml:trace contextRef="#ctx0" brushRef="#br0">0 1 24575,'0'0'0,"16"0"0,19 0 0,10 0 0,4 0 0,5 0 0,4 0 0,-3 0 0,1 0 0,1 6 0,2 1 0,-5 5 0,-5 0 0,-6-2 0,-4-2 0,-4-3 0,-2-2 0,-2 5 0,0 6 0,-1 5 0,1-1 0,-6 4 0,0-5 0,-6 3 0,0 3 0,-4 2 0,-4 3 0,-4 1 0,-3 8 0,-2 8 0,-1 0 0,-2-1 0,-6-2 0,0-4 0,-7-2 0,-4-2 0,-6-8 0,3-1 0,3 0 0,0-5 0,-3 0 0,4 3 0,4 1 0,-3-3 0,-2-5 0,-5-5 0,4 2 0,-3-3 0,4 5 0,-2-4 0,-1-1 0,2 3 0,-1-2 0,10-2 0,10-3 0,11-2 0,9-2 0,6-1 0,4-1 0,3 0 0,1-1 0,0 1 0,-1-1 0,0 1 0,-13 0 0,-20 1 0,0-1 0,1 0 0,-1 0 0,0 0 0,0 0 0,1 0 0,-1 0 0,0 0 0,1 0 0,-1 0 0,0 0 0,0 0 0,1 0 0,-1 1 0,0-1 0,0 0 0,0 0 0,1 0 0,-1 0 0,0 1 0,0-1 0,0 0 0,1 0 0,-1 0 0,0 1 0,0-1 0,0 0 0,0 0 0,0 1 0,1-1 0,-1 0 0,0 1 0,-7 5 0,-11 1 0,-7 4 0,-5 0 0,-3-2 0,-2-3 0,1-1 0,0-3 0,0 0 0,2-2 0,-1 0 0,-5-1 0,-1 1 0,1-1 0,1 1 0,2 0 0,1 0 0,0 0 0,2 0 0,0 0 0,14 0 0,12 0 0,13 0 0,11 0 0,14 0 0,5 0 0,9 0 0,6 0 0,0 0 0,-4 0 0,2 0 0,-3 0 0,-5 0 0,-2 0 0,-4 0 0,-3 0 0,0 6 0,-2 1 0,0 6 0,6-1 0,7 4 0,1 5 0,-2-2 0,-2 2 0,-9 2 0,9 3 0,-7 2 0,-1-4 0,-7 1 0,-1-6 0,-7 1 0,1 15 0,-4 2 0,-5 3 0,3-6 0,-2-3 0,-3-1 0,-3-1 0,-1 1 0,-9 0 0,-7-6 0,-7-6 0,-7-6 0,-9-5 0,-9-4 0,-2-2 0,1-1 0,2-1 0,4-1 0,2 1 0,3 1 0,2-1 0,0 1 0,0 0 0,1 0 0,0 0 0,0 0 0,0 0 0,-1 0 0,6 6 0,1 1 0,0-1 0,5 6 0,-1-2 0,-2-1 0,5 4 0,-3-2 0,-2-2 0,-2-3 0,-3-2 0,-2-2 0,0-1 0,-2-1 0,0 0 0,0 0 0,-1-1 0,1 1 0,0-1 0,0 1 0,0 0 0,7-6 0,6-1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19:12:32.376"/>
    </inkml:context>
    <inkml:brush xml:id="br0">
      <inkml:brushProperty name="width" value="0.2" units="cm"/>
      <inkml:brushProperty name="height" value="0.2" units="cm"/>
      <inkml:brushProperty name="color" value="#AE198D"/>
      <inkml:brushProperty name="inkEffects" value="galaxy"/>
      <inkml:brushProperty name="anchorX" value="-7744.10791"/>
      <inkml:brushProperty name="anchorY" value="-14030.25781"/>
      <inkml:brushProperty name="scaleFactor" value="0.5"/>
    </inkml:brush>
  </inkml:definitions>
  <inkml:trace contextRef="#ctx0" brushRef="#br0">248 0 24575,'0'0'0,"0"6"0,0 7 0,0 6 0,0 6 0,0 10 0,0 15 0,-6 15 0,0 6 0,-7 8 0,1 14 0,2-3 0,-4 10 0,2 8 0,-4 0 0,3-7 0,3-9 0,2-16 0,3-15 0,3-5 0,-5-15 0,0-7 0,1-4 0,1-3 0,-4-6 0,0 1 0,1 0 0,-4-4 0,1 9 0,2 2 0,-3-4 0,1 1 0,2 1 0,3-6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t>2/19/2023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695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6477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0123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/>
              <a:t>Spustelėkite norėdami redaguoti šablono paantraštės stilių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2/19/2023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/>
              <a:t>Spustelėję redaguokite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en-US"/>
              <a:pPr/>
              <a:t>2/19/2023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7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customXml" Target="../ink/ink2.xml"/><Relationship Id="rId21" Type="http://schemas.openxmlformats.org/officeDocument/2006/relationships/customXml" Target="../ink/ink11.xml"/><Relationship Id="rId7" Type="http://schemas.openxmlformats.org/officeDocument/2006/relationships/customXml" Target="../ink/ink4.xml"/><Relationship Id="rId12" Type="http://schemas.openxmlformats.org/officeDocument/2006/relationships/image" Target="../media/image41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2" Type="http://schemas.openxmlformats.org/officeDocument/2006/relationships/image" Target="../media/image36.jpe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6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" Type="http://schemas.openxmlformats.org/officeDocument/2006/relationships/image" Target="../media/image37.png"/><Relationship Id="rId9" Type="http://schemas.openxmlformats.org/officeDocument/2006/relationships/customXml" Target="../ink/ink5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14.xml"/><Relationship Id="rId30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B11EDC-C554-57A6-19FE-AC4F6607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970" y="0"/>
            <a:ext cx="6336030" cy="3304540"/>
          </a:xfrm>
        </p:spPr>
        <p:txBody>
          <a:bodyPr vert="horz" lIns="91440" tIns="45720" rIns="91440" bIns="45720" numCol="1" rtlCol="0" anchor="b">
            <a:noAutofit/>
          </a:bodyPr>
          <a:lstStyle/>
          <a:p>
            <a:r>
              <a:rPr lang="en-GB" sz="3600" dirty="0">
                <a:solidFill>
                  <a:srgbClr val="663300"/>
                </a:solidFill>
              </a:rPr>
              <a:t>PARTS OF TREES IN THE CREATION OF THE NATION: FOLK ART</a:t>
            </a:r>
            <a:br>
              <a:rPr lang="lt-LT" sz="3600" dirty="0">
                <a:solidFill>
                  <a:srgbClr val="663300"/>
                </a:solidFill>
              </a:rPr>
            </a:br>
            <a:br>
              <a:rPr lang="lt-LT" sz="3600" dirty="0">
                <a:solidFill>
                  <a:srgbClr val="663300"/>
                </a:solidFill>
              </a:rPr>
            </a:br>
            <a:r>
              <a:rPr lang="en-GB" sz="3600" dirty="0">
                <a:solidFill>
                  <a:srgbClr val="663300"/>
                </a:solidFill>
              </a:rPr>
              <a:t> SCULPTURES IN ŠIAULIAI CITY PARK</a:t>
            </a:r>
            <a:endParaRPr lang="lt-LT" sz="3600" dirty="0">
              <a:solidFill>
                <a:srgbClr val="663300"/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F86A4F2-2B14-9C33-9E5B-7ADC5E7A9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5247" y="284480"/>
            <a:ext cx="4915261" cy="5976000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F2C56-6508-CAA4-E1CE-3F180A7D9DE6}"/>
              </a:ext>
            </a:extLst>
          </p:cNvPr>
          <p:cNvSpPr txBox="1"/>
          <p:nvPr/>
        </p:nvSpPr>
        <p:spPr>
          <a:xfrm>
            <a:off x="5855970" y="5252354"/>
            <a:ext cx="4572000" cy="1145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lt-L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lt-L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GABRIELIUS ZARĖKA </a:t>
            </a:r>
          </a:p>
        </p:txBody>
      </p:sp>
    </p:spTree>
    <p:extLst>
      <p:ext uri="{BB962C8B-B14F-4D97-AF65-F5344CB8AC3E}">
        <p14:creationId xmlns:p14="http://schemas.microsoft.com/office/powerpoint/2010/main" val="358451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9BF8B-71F9-24BF-9C17-296169CF6F93}"/>
              </a:ext>
            </a:extLst>
          </p:cNvPr>
          <p:cNvSpPr txBox="1"/>
          <p:nvPr/>
        </p:nvSpPr>
        <p:spPr>
          <a:xfrm>
            <a:off x="3168523" y="594396"/>
            <a:ext cx="5854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600" b="1" dirty="0">
                <a:solidFill>
                  <a:srgbClr val="663300"/>
                </a:solidFill>
                <a:latin typeface="+mj-lt"/>
                <a:cs typeface="Arial" panose="020B0604020202020204" pitchFamily="34" charset="0"/>
              </a:rPr>
              <a:t>GILTINĖ</a:t>
            </a:r>
            <a:r>
              <a:rPr lang="lt-LT" sz="3600" b="1" dirty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600" b="1" dirty="0">
                <a:solidFill>
                  <a:srgbClr val="663300"/>
                </a:solidFill>
                <a:latin typeface="+mj-lt"/>
                <a:cs typeface="Arial" panose="020B0604020202020204" pitchFamily="34" charset="0"/>
              </a:rPr>
              <a:t>IR KŪMA</a:t>
            </a:r>
          </a:p>
        </p:txBody>
      </p:sp>
      <p:pic>
        <p:nvPicPr>
          <p:cNvPr id="7" name="Paveikslėlis 6" descr="Paveikslėlis, kuriame yra medis, laukas, augalas, mediena&#10;&#10;Automatiškai sugeneruotas aprašymas">
            <a:extLst>
              <a:ext uri="{FF2B5EF4-FFF2-40B4-BE49-F238E27FC236}">
                <a16:creationId xmlns:a16="http://schemas.microsoft.com/office/drawing/2014/main" id="{3DE7A11D-BB88-2EE9-7255-BF5B85FF0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23" y="1259604"/>
            <a:ext cx="6308823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sniegas, medis, laukas, asmuo&#10;&#10;Automatiškai sugeneruotas aprašymas">
            <a:extLst>
              <a:ext uri="{FF2B5EF4-FFF2-40B4-BE49-F238E27FC236}">
                <a16:creationId xmlns:a16="http://schemas.microsoft.com/office/drawing/2014/main" id="{BD8D0B9E-D73A-759C-DB9A-E7249C91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68" y="423000"/>
            <a:ext cx="6135264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sniegas, medis, laukas, megalitas&#10;&#10;Automatiškai sugeneruotas aprašymas">
            <a:extLst>
              <a:ext uri="{FF2B5EF4-FFF2-40B4-BE49-F238E27FC236}">
                <a16:creationId xmlns:a16="http://schemas.microsoft.com/office/drawing/2014/main" id="{261CBB51-AA73-4A11-B8D9-154704092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03" y="423000"/>
            <a:ext cx="3728793" cy="601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2A910-EECE-6A02-43D7-15264B7B6369}"/>
              </a:ext>
            </a:extLst>
          </p:cNvPr>
          <p:cNvSpPr txBox="1"/>
          <p:nvPr/>
        </p:nvSpPr>
        <p:spPr>
          <a:xfrm>
            <a:off x="-2117407" y="544984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Veiksmo mygtukas: žinynas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FDDFC0-444A-5346-2755-51A2640DB81B}"/>
              </a:ext>
            </a:extLst>
          </p:cNvPr>
          <p:cNvSpPr/>
          <p:nvPr/>
        </p:nvSpPr>
        <p:spPr>
          <a:xfrm>
            <a:off x="10732770" y="5600700"/>
            <a:ext cx="834390" cy="72009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932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sniegas, laukas, medis, pastatas&#10;&#10;Automatiškai sugeneruotas aprašymas">
            <a:extLst>
              <a:ext uri="{FF2B5EF4-FFF2-40B4-BE49-F238E27FC236}">
                <a16:creationId xmlns:a16="http://schemas.microsoft.com/office/drawing/2014/main" id="{D5267714-B33E-4079-3FD6-16E554AA1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0" y="1913713"/>
            <a:ext cx="5440415" cy="4428000"/>
          </a:xfrm>
          <a:prstGeom prst="rect">
            <a:avLst/>
          </a:prstGeom>
        </p:spPr>
      </p:pic>
      <p:pic>
        <p:nvPicPr>
          <p:cNvPr id="3" name="Paveikslėlis 2" descr="Paveikslėlis, kuriame yra laukas, statula, megalitas, akmuo&#10;&#10;Automatiškai sugeneruotas aprašymas">
            <a:extLst>
              <a:ext uri="{FF2B5EF4-FFF2-40B4-BE49-F238E27FC236}">
                <a16:creationId xmlns:a16="http://schemas.microsoft.com/office/drawing/2014/main" id="{B25C6CAF-5DC9-2801-F656-A85A1859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76" y="1913713"/>
            <a:ext cx="4396583" cy="44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5F408-1D41-F66C-FA9E-EFB4F681D0EA}"/>
              </a:ext>
            </a:extLst>
          </p:cNvPr>
          <p:cNvSpPr txBox="1"/>
          <p:nvPr/>
        </p:nvSpPr>
        <p:spPr>
          <a:xfrm>
            <a:off x="3874770" y="696287"/>
            <a:ext cx="4937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Thumbelina</a:t>
            </a:r>
            <a:endParaRPr lang="lt-LT" sz="3400" b="1" dirty="0">
              <a:solidFill>
                <a:srgbClr val="6633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996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sniegas, laukas, medis&#10;&#10;Automatiškai sugeneruotas aprašymas">
            <a:extLst>
              <a:ext uri="{FF2B5EF4-FFF2-40B4-BE49-F238E27FC236}">
                <a16:creationId xmlns:a16="http://schemas.microsoft.com/office/drawing/2014/main" id="{D0D34FFB-5AE0-FD91-CFA5-8650EDA0C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5" y="837371"/>
            <a:ext cx="3473630" cy="55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00093-C6BB-7B0F-DADE-FCC2A28B3ED8}"/>
              </a:ext>
            </a:extLst>
          </p:cNvPr>
          <p:cNvSpPr txBox="1"/>
          <p:nvPr/>
        </p:nvSpPr>
        <p:spPr>
          <a:xfrm>
            <a:off x="-2117407" y="544984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Veiksmo mygtukas: žinynas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DED89F-2E5E-7DCB-CC07-443BC71EA9FD}"/>
              </a:ext>
            </a:extLst>
          </p:cNvPr>
          <p:cNvSpPr/>
          <p:nvPr/>
        </p:nvSpPr>
        <p:spPr>
          <a:xfrm>
            <a:off x="480060" y="1211580"/>
            <a:ext cx="868680" cy="81153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6086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sniegas, laukas, akmuo&#10;&#10;Automatiškai sugeneruotas aprašymas">
            <a:extLst>
              <a:ext uri="{FF2B5EF4-FFF2-40B4-BE49-F238E27FC236}">
                <a16:creationId xmlns:a16="http://schemas.microsoft.com/office/drawing/2014/main" id="{B901490B-CE60-A677-3371-6FF4332C5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47" y="1292044"/>
            <a:ext cx="3922832" cy="4968000"/>
          </a:xfrm>
          <a:prstGeom prst="rect">
            <a:avLst/>
          </a:prstGeom>
        </p:spPr>
      </p:pic>
      <p:pic>
        <p:nvPicPr>
          <p:cNvPr id="3" name="Paveikslėlis 2" descr="Paveikslėlis, kuriame yra medis, laukas, sniegas, žinduolis&#10;&#10;Automatiškai sugeneruotas aprašymas">
            <a:extLst>
              <a:ext uri="{FF2B5EF4-FFF2-40B4-BE49-F238E27FC236}">
                <a16:creationId xmlns:a16="http://schemas.microsoft.com/office/drawing/2014/main" id="{2E3433DE-DD0E-476F-98A0-1AE036D45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49" y="1292044"/>
            <a:ext cx="2929990" cy="50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9BE8C-BDB1-21F2-2B6B-0086D207B23C}"/>
              </a:ext>
            </a:extLst>
          </p:cNvPr>
          <p:cNvSpPr txBox="1"/>
          <p:nvPr/>
        </p:nvSpPr>
        <p:spPr>
          <a:xfrm>
            <a:off x="4384092" y="525956"/>
            <a:ext cx="3779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4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GB" sz="3400" b="1" dirty="0" err="1">
                <a:solidFill>
                  <a:srgbClr val="663300"/>
                </a:solidFill>
                <a:latin typeface="+mj-lt"/>
                <a:ea typeface="+mj-ea"/>
                <a:cs typeface="+mj-cs"/>
              </a:rPr>
              <a:t>ermaid</a:t>
            </a:r>
            <a:endParaRPr lang="lt-LT" sz="3400" b="1" dirty="0">
              <a:solidFill>
                <a:srgbClr val="6633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350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sniegas, laukas&#10;&#10;Automatiškai sugeneruotas aprašymas">
            <a:extLst>
              <a:ext uri="{FF2B5EF4-FFF2-40B4-BE49-F238E27FC236}">
                <a16:creationId xmlns:a16="http://schemas.microsoft.com/office/drawing/2014/main" id="{CC862A11-1DA1-AE93-6928-37605E0E9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89" y="1129759"/>
            <a:ext cx="7301885" cy="51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47F8B9-5781-5106-F988-F20B4381A5C5}"/>
              </a:ext>
            </a:extLst>
          </p:cNvPr>
          <p:cNvSpPr txBox="1"/>
          <p:nvPr/>
        </p:nvSpPr>
        <p:spPr>
          <a:xfrm>
            <a:off x="-2117407" y="544984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Veiksmo mygtukas: žinynas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DE1EF7-D7C0-EB3A-8558-DA6FCDF91D8F}"/>
              </a:ext>
            </a:extLst>
          </p:cNvPr>
          <p:cNvSpPr/>
          <p:nvPr/>
        </p:nvSpPr>
        <p:spPr>
          <a:xfrm>
            <a:off x="3182513" y="1129759"/>
            <a:ext cx="1028700" cy="1143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114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sniegas, laukas&#10;&#10;Automatiškai sugeneruotas aprašymas">
            <a:extLst>
              <a:ext uri="{FF2B5EF4-FFF2-40B4-BE49-F238E27FC236}">
                <a16:creationId xmlns:a16="http://schemas.microsoft.com/office/drawing/2014/main" id="{6A663D85-A8F3-1EBB-4A33-B597E539F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98" y="1309271"/>
            <a:ext cx="5633928" cy="50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9C85F-41AD-4B81-D2A2-0F8C0CE9B133}"/>
              </a:ext>
            </a:extLst>
          </p:cNvPr>
          <p:cNvSpPr txBox="1"/>
          <p:nvPr/>
        </p:nvSpPr>
        <p:spPr>
          <a:xfrm>
            <a:off x="2189902" y="662940"/>
            <a:ext cx="7360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The Frog Prince</a:t>
            </a:r>
          </a:p>
        </p:txBody>
      </p:sp>
    </p:spTree>
    <p:extLst>
      <p:ext uri="{BB962C8B-B14F-4D97-AF65-F5344CB8AC3E}">
        <p14:creationId xmlns:p14="http://schemas.microsoft.com/office/powerpoint/2010/main" val="338438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sniegas, medis, laukas, apsuptas&#10;&#10;Automatiškai sugeneruotas aprašymas">
            <a:extLst>
              <a:ext uri="{FF2B5EF4-FFF2-40B4-BE49-F238E27FC236}">
                <a16:creationId xmlns:a16="http://schemas.microsoft.com/office/drawing/2014/main" id="{54B72F09-7730-A62A-E8CF-49588C123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07" y="783000"/>
            <a:ext cx="6063709" cy="54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6F310-6E73-14DF-8D80-BF006021EF82}"/>
              </a:ext>
            </a:extLst>
          </p:cNvPr>
          <p:cNvSpPr txBox="1"/>
          <p:nvPr/>
        </p:nvSpPr>
        <p:spPr>
          <a:xfrm>
            <a:off x="-1212434" y="490612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Veiksmo mygtukas: žinynas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66B159-4636-3EAD-D91E-B662985590DF}"/>
              </a:ext>
            </a:extLst>
          </p:cNvPr>
          <p:cNvSpPr/>
          <p:nvPr/>
        </p:nvSpPr>
        <p:spPr>
          <a:xfrm>
            <a:off x="1485900" y="2743200"/>
            <a:ext cx="1085850" cy="99441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715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sniegas, medis, laukas, pastatas&#10;&#10;Automatiškai sugeneruotas aprašymas">
            <a:extLst>
              <a:ext uri="{FF2B5EF4-FFF2-40B4-BE49-F238E27FC236}">
                <a16:creationId xmlns:a16="http://schemas.microsoft.com/office/drawing/2014/main" id="{4CBF4A51-0865-D962-2FCD-D753AAC25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00" y="1345901"/>
            <a:ext cx="6672000" cy="500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1DC53-5B10-72A4-B4BF-B762F2E4B131}"/>
              </a:ext>
            </a:extLst>
          </p:cNvPr>
          <p:cNvSpPr txBox="1"/>
          <p:nvPr/>
        </p:nvSpPr>
        <p:spPr>
          <a:xfrm>
            <a:off x="2404110" y="508099"/>
            <a:ext cx="7383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Hansel and Gretel</a:t>
            </a:r>
          </a:p>
        </p:txBody>
      </p:sp>
    </p:spTree>
    <p:extLst>
      <p:ext uri="{BB962C8B-B14F-4D97-AF65-F5344CB8AC3E}">
        <p14:creationId xmlns:p14="http://schemas.microsoft.com/office/powerpoint/2010/main" val="110068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38CF8A-8177-53A4-AE67-E968185A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59"/>
            <a:ext cx="9509760" cy="1904051"/>
          </a:xfrm>
        </p:spPr>
        <p:txBody>
          <a:bodyPr anchor="b">
            <a:normAutofit/>
          </a:bodyPr>
          <a:lstStyle/>
          <a:p>
            <a:r>
              <a:rPr lang="en-GB" sz="2000" dirty="0">
                <a:solidFill>
                  <a:srgbClr val="663300"/>
                </a:solidFill>
              </a:rPr>
              <a:t>THE AIM OF THE PROJECT IS TO PHOTOGRAPH AND DESCRIBE FOLK ART SCULPTURES</a:t>
            </a:r>
            <a:br>
              <a:rPr lang="lt-LT" sz="2000" b="0" dirty="0"/>
            </a:br>
            <a:br>
              <a:rPr lang="lt-LT" sz="1900" dirty="0"/>
            </a:br>
            <a:endParaRPr lang="lt-LT" sz="19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F141087-A861-FA83-8115-0B7F0291B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1119" y="2371410"/>
            <a:ext cx="8335443" cy="40192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GB" b="1" dirty="0">
                <a:solidFill>
                  <a:srgbClr val="663300"/>
                </a:solidFill>
              </a:rPr>
              <a:t>PROJECT OBJECTIVES:</a:t>
            </a:r>
          </a:p>
          <a:p>
            <a:pPr marL="45720" indent="0">
              <a:buNone/>
            </a:pPr>
            <a:r>
              <a:rPr lang="en-GB" b="1" dirty="0">
                <a:solidFill>
                  <a:srgbClr val="663300"/>
                </a:solidFill>
              </a:rPr>
              <a:t>1. TO FIND AND PHOTOGRAPH FOLK ART SCULPTURES IN THE CENTRAL PARK OF ŠIAULIAI CITY</a:t>
            </a:r>
          </a:p>
          <a:p>
            <a:pPr marL="45720" indent="0">
              <a:buNone/>
            </a:pPr>
            <a:r>
              <a:rPr lang="en-GB" b="1" dirty="0">
                <a:solidFill>
                  <a:srgbClr val="663300"/>
                </a:solidFill>
              </a:rPr>
              <a:t>2. 2. TO EDIT THE PHOTOGRAPHS </a:t>
            </a:r>
          </a:p>
          <a:p>
            <a:pPr marL="45720" indent="0">
              <a:buNone/>
            </a:pPr>
            <a:r>
              <a:rPr lang="en-GB" b="1" dirty="0">
                <a:solidFill>
                  <a:srgbClr val="663300"/>
                </a:solidFill>
              </a:rPr>
              <a:t>3. IDENTIFY AND NAME FAIRY TALE CHARACTERS IN THE SCULPTURES</a:t>
            </a:r>
          </a:p>
          <a:p>
            <a:pPr marL="45720" indent="0">
              <a:buNone/>
            </a:pPr>
            <a:r>
              <a:rPr lang="en-GB" b="1" dirty="0">
                <a:solidFill>
                  <a:srgbClr val="663300"/>
                </a:solidFill>
              </a:rPr>
              <a:t>4. LEARN HOW TO CREATE SLIDES AND MAKE A PRESENTATION OF THEIR WORK</a:t>
            </a:r>
            <a:endParaRPr lang="lt-LT" dirty="0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17" name="Rankraštį 116">
                <a:extLst>
                  <a:ext uri="{FF2B5EF4-FFF2-40B4-BE49-F238E27FC236}">
                    <a16:creationId xmlns:a16="http://schemas.microsoft.com/office/drawing/2014/main" id="{7A56EE69-987C-753C-19C6-6EBE87DC75B6}"/>
                  </a:ext>
                </a:extLst>
              </p14:cNvPr>
              <p14:cNvContentPartPr/>
              <p14:nvPr/>
            </p14:nvContentPartPr>
            <p14:xfrm>
              <a:off x="7616192" y="2572145"/>
              <a:ext cx="360" cy="360"/>
            </p14:xfrm>
          </p:contentPart>
        </mc:Choice>
        <mc:Fallback>
          <p:pic>
            <p:nvPicPr>
              <p:cNvPr id="117" name="Rankraštį 116">
                <a:extLst>
                  <a:ext uri="{FF2B5EF4-FFF2-40B4-BE49-F238E27FC236}">
                    <a16:creationId xmlns:a16="http://schemas.microsoft.com/office/drawing/2014/main" id="{7A56EE69-987C-753C-19C6-6EBE87DC75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8192" y="2464145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18" name="Grafinis elementas 317" descr="Calligraphy Pen with solid fill">
            <a:extLst>
              <a:ext uri="{FF2B5EF4-FFF2-40B4-BE49-F238E27FC236}">
                <a16:creationId xmlns:a16="http://schemas.microsoft.com/office/drawing/2014/main" id="{DCF9F57F-C503-7688-DDC6-7D4681A15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0280" y="1583649"/>
            <a:ext cx="1044000" cy="1044000"/>
          </a:xfrm>
          <a:prstGeom prst="rect">
            <a:avLst/>
          </a:prstGeom>
        </p:spPr>
      </p:pic>
      <p:pic>
        <p:nvPicPr>
          <p:cNvPr id="324" name="Grafinis elementas 323" descr="A smartphone">
            <a:extLst>
              <a:ext uri="{FF2B5EF4-FFF2-40B4-BE49-F238E27FC236}">
                <a16:creationId xmlns:a16="http://schemas.microsoft.com/office/drawing/2014/main" id="{59621D76-C63E-8301-6FD0-D08D8A92C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9024" y="3061745"/>
            <a:ext cx="704178" cy="1332000"/>
          </a:xfrm>
          <a:prstGeom prst="rect">
            <a:avLst/>
          </a:prstGeom>
        </p:spPr>
      </p:pic>
      <p:pic>
        <p:nvPicPr>
          <p:cNvPr id="326" name="Grafinis elementas 325" descr="Open laptop device">
            <a:extLst>
              <a:ext uri="{FF2B5EF4-FFF2-40B4-BE49-F238E27FC236}">
                <a16:creationId xmlns:a16="http://schemas.microsoft.com/office/drawing/2014/main" id="{51068623-EFE8-FE9C-B183-E39CFA15D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76930" y="4986551"/>
            <a:ext cx="1790700" cy="1276350"/>
          </a:xfrm>
          <a:prstGeom prst="rect">
            <a:avLst/>
          </a:prstGeom>
        </p:spPr>
      </p:pic>
      <p:pic>
        <p:nvPicPr>
          <p:cNvPr id="328" name="Grafinis elementas 327" descr="Camera with solid fill">
            <a:extLst>
              <a:ext uri="{FF2B5EF4-FFF2-40B4-BE49-F238E27FC236}">
                <a16:creationId xmlns:a16="http://schemas.microsoft.com/office/drawing/2014/main" id="{E6E7ED2D-285E-172F-6935-FC7891387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03200" y="25376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399C3F71-697F-C378-5E22-56DF3FEE4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15" y="423000"/>
            <a:ext cx="9011292" cy="6012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49" name="Rankraštį 48">
                <a:extLst>
                  <a:ext uri="{FF2B5EF4-FFF2-40B4-BE49-F238E27FC236}">
                    <a16:creationId xmlns:a16="http://schemas.microsoft.com/office/drawing/2014/main" id="{680A0204-9A1D-BACA-AD0A-A532F2FF9B70}"/>
                  </a:ext>
                </a:extLst>
              </p14:cNvPr>
              <p14:cNvContentPartPr/>
              <p14:nvPr/>
            </p14:nvContentPartPr>
            <p14:xfrm>
              <a:off x="2880090" y="628830"/>
              <a:ext cx="24480" cy="558360"/>
            </p14:xfrm>
          </p:contentPart>
        </mc:Choice>
        <mc:Fallback>
          <p:pic>
            <p:nvPicPr>
              <p:cNvPr id="49" name="Rankraštį 48">
                <a:extLst>
                  <a:ext uri="{FF2B5EF4-FFF2-40B4-BE49-F238E27FC236}">
                    <a16:creationId xmlns:a16="http://schemas.microsoft.com/office/drawing/2014/main" id="{680A0204-9A1D-BACA-AD0A-A532F2FF9B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4090" y="592830"/>
                <a:ext cx="96120" cy="63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upė 53">
            <a:extLst>
              <a:ext uri="{FF2B5EF4-FFF2-40B4-BE49-F238E27FC236}">
                <a16:creationId xmlns:a16="http://schemas.microsoft.com/office/drawing/2014/main" id="{661729F9-E4B8-8894-96CA-B2079BA146DB}"/>
              </a:ext>
            </a:extLst>
          </p:cNvPr>
          <p:cNvGrpSpPr/>
          <p:nvPr/>
        </p:nvGrpSpPr>
        <p:grpSpPr>
          <a:xfrm>
            <a:off x="2834730" y="560070"/>
            <a:ext cx="1362600" cy="639000"/>
            <a:chOff x="2834730" y="560070"/>
            <a:chExt cx="1362600" cy="6390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5">
              <p14:nvContentPartPr>
                <p14:cNvPr id="50" name="Rankraštį 49">
                  <a:extLst>
                    <a:ext uri="{FF2B5EF4-FFF2-40B4-BE49-F238E27FC236}">
                      <a16:creationId xmlns:a16="http://schemas.microsoft.com/office/drawing/2014/main" id="{DD29C83D-1DAC-DE7F-09FE-5FF8693AB4AF}"/>
                    </a:ext>
                  </a:extLst>
                </p14:cNvPr>
                <p14:cNvContentPartPr/>
                <p14:nvPr/>
              </p14:nvContentPartPr>
              <p14:xfrm>
                <a:off x="2834730" y="571590"/>
                <a:ext cx="459720" cy="367200"/>
              </p14:xfrm>
            </p:contentPart>
          </mc:Choice>
          <mc:Fallback>
            <p:pic>
              <p:nvPicPr>
                <p:cNvPr id="50" name="Rankraštį 49">
                  <a:extLst>
                    <a:ext uri="{FF2B5EF4-FFF2-40B4-BE49-F238E27FC236}">
                      <a16:creationId xmlns:a16="http://schemas.microsoft.com/office/drawing/2014/main" id="{DD29C83D-1DAC-DE7F-09FE-5FF8693AB4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8730" y="535590"/>
                  <a:ext cx="53136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7">
              <p14:nvContentPartPr>
                <p14:cNvPr id="51" name="Rankraštį 50">
                  <a:extLst>
                    <a:ext uri="{FF2B5EF4-FFF2-40B4-BE49-F238E27FC236}">
                      <a16:creationId xmlns:a16="http://schemas.microsoft.com/office/drawing/2014/main" id="{1DF7774C-FA0B-9117-2C61-84B2DDCCBDDE}"/>
                    </a:ext>
                  </a:extLst>
                </p14:cNvPr>
                <p14:cNvContentPartPr/>
                <p14:nvPr/>
              </p14:nvContentPartPr>
              <p14:xfrm>
                <a:off x="3644370" y="605430"/>
                <a:ext cx="36720" cy="593640"/>
              </p14:xfrm>
            </p:contentPart>
          </mc:Choice>
          <mc:Fallback>
            <p:pic>
              <p:nvPicPr>
                <p:cNvPr id="51" name="Rankraštį 50">
                  <a:extLst>
                    <a:ext uri="{FF2B5EF4-FFF2-40B4-BE49-F238E27FC236}">
                      <a16:creationId xmlns:a16="http://schemas.microsoft.com/office/drawing/2014/main" id="{1DF7774C-FA0B-9117-2C61-84B2DDCCBDD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08370" y="569430"/>
                  <a:ext cx="10836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9">
              <p14:nvContentPartPr>
                <p14:cNvPr id="52" name="Rankraštį 51">
                  <a:extLst>
                    <a:ext uri="{FF2B5EF4-FFF2-40B4-BE49-F238E27FC236}">
                      <a16:creationId xmlns:a16="http://schemas.microsoft.com/office/drawing/2014/main" id="{95D738AD-837F-67BC-5FAB-CBD1F8D0142B}"/>
                    </a:ext>
                  </a:extLst>
                </p14:cNvPr>
                <p14:cNvContentPartPr/>
                <p14:nvPr/>
              </p14:nvContentPartPr>
              <p14:xfrm>
                <a:off x="3680370" y="560070"/>
                <a:ext cx="516960" cy="545400"/>
              </p14:xfrm>
            </p:contentPart>
          </mc:Choice>
          <mc:Fallback>
            <p:pic>
              <p:nvPicPr>
                <p:cNvPr id="52" name="Rankraštį 51">
                  <a:extLst>
                    <a:ext uri="{FF2B5EF4-FFF2-40B4-BE49-F238E27FC236}">
                      <a16:creationId xmlns:a16="http://schemas.microsoft.com/office/drawing/2014/main" id="{95D738AD-837F-67BC-5FAB-CBD1F8D0142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4345" y="524070"/>
                  <a:ext cx="58865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1">
              <p14:nvContentPartPr>
                <p14:cNvPr id="53" name="Rankraštį 52">
                  <a:extLst>
                    <a:ext uri="{FF2B5EF4-FFF2-40B4-BE49-F238E27FC236}">
                      <a16:creationId xmlns:a16="http://schemas.microsoft.com/office/drawing/2014/main" id="{DD145F9F-CA76-A49E-8D00-ACDC7CCEFD29}"/>
                    </a:ext>
                  </a:extLst>
                </p14:cNvPr>
                <p14:cNvContentPartPr/>
                <p14:nvPr/>
              </p14:nvContentPartPr>
              <p14:xfrm>
                <a:off x="3726450" y="948510"/>
                <a:ext cx="239040" cy="35280"/>
              </p14:xfrm>
            </p:contentPart>
          </mc:Choice>
          <mc:Fallback>
            <p:pic>
              <p:nvPicPr>
                <p:cNvPr id="53" name="Rankraštį 52">
                  <a:extLst>
                    <a:ext uri="{FF2B5EF4-FFF2-40B4-BE49-F238E27FC236}">
                      <a16:creationId xmlns:a16="http://schemas.microsoft.com/office/drawing/2014/main" id="{DD145F9F-CA76-A49E-8D00-ACDC7CCEFD2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90450" y="912874"/>
                  <a:ext cx="310680" cy="10619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3">
            <p14:nvContentPartPr>
              <p14:cNvPr id="55" name="Rankraštį 54">
                <a:extLst>
                  <a:ext uri="{FF2B5EF4-FFF2-40B4-BE49-F238E27FC236}">
                    <a16:creationId xmlns:a16="http://schemas.microsoft.com/office/drawing/2014/main" id="{81DECABD-A1EE-FEDB-5EB6-908ADA25CC9D}"/>
                  </a:ext>
                </a:extLst>
              </p14:cNvPr>
              <p14:cNvContentPartPr/>
              <p14:nvPr/>
            </p14:nvContentPartPr>
            <p14:xfrm>
              <a:off x="4583250" y="560070"/>
              <a:ext cx="115920" cy="513000"/>
            </p14:xfrm>
          </p:contentPart>
        </mc:Choice>
        <mc:Fallback>
          <p:pic>
            <p:nvPicPr>
              <p:cNvPr id="55" name="Rankraštį 54">
                <a:extLst>
                  <a:ext uri="{FF2B5EF4-FFF2-40B4-BE49-F238E27FC236}">
                    <a16:creationId xmlns:a16="http://schemas.microsoft.com/office/drawing/2014/main" id="{81DECABD-A1EE-FEDB-5EB6-908ADA25CC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47361" y="524045"/>
                <a:ext cx="187338" cy="5846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5">
            <p14:nvContentPartPr>
              <p14:cNvPr id="56" name="Rankraštį 55">
                <a:extLst>
                  <a:ext uri="{FF2B5EF4-FFF2-40B4-BE49-F238E27FC236}">
                    <a16:creationId xmlns:a16="http://schemas.microsoft.com/office/drawing/2014/main" id="{B25E78B2-E879-3CE6-725E-B95DDCAF89C9}"/>
                  </a:ext>
                </a:extLst>
              </p14:cNvPr>
              <p14:cNvContentPartPr/>
              <p14:nvPr/>
            </p14:nvContentPartPr>
            <p14:xfrm>
              <a:off x="4629330" y="525510"/>
              <a:ext cx="491760" cy="618480"/>
            </p14:xfrm>
          </p:contentPart>
        </mc:Choice>
        <mc:Fallback>
          <p:pic>
            <p:nvPicPr>
              <p:cNvPr id="56" name="Rankraštį 55">
                <a:extLst>
                  <a:ext uri="{FF2B5EF4-FFF2-40B4-BE49-F238E27FC236}">
                    <a16:creationId xmlns:a16="http://schemas.microsoft.com/office/drawing/2014/main" id="{B25E78B2-E879-3CE6-725E-B95DDCAF89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93330" y="489489"/>
                <a:ext cx="563400" cy="690162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upė 59">
            <a:extLst>
              <a:ext uri="{FF2B5EF4-FFF2-40B4-BE49-F238E27FC236}">
                <a16:creationId xmlns:a16="http://schemas.microsoft.com/office/drawing/2014/main" id="{6C0D99E4-61FE-9F6C-BD91-31F07735F710}"/>
              </a:ext>
            </a:extLst>
          </p:cNvPr>
          <p:cNvGrpSpPr/>
          <p:nvPr/>
        </p:nvGrpSpPr>
        <p:grpSpPr>
          <a:xfrm>
            <a:off x="5613930" y="491670"/>
            <a:ext cx="563400" cy="641880"/>
            <a:chOff x="5613930" y="491670"/>
            <a:chExt cx="563400" cy="6418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7">
              <p14:nvContentPartPr>
                <p14:cNvPr id="57" name="Rankraštį 56">
                  <a:extLst>
                    <a:ext uri="{FF2B5EF4-FFF2-40B4-BE49-F238E27FC236}">
                      <a16:creationId xmlns:a16="http://schemas.microsoft.com/office/drawing/2014/main" id="{76843A1A-BB29-7A03-7B2F-29074F5A0A78}"/>
                    </a:ext>
                  </a:extLst>
                </p14:cNvPr>
                <p14:cNvContentPartPr/>
                <p14:nvPr/>
              </p14:nvContentPartPr>
              <p14:xfrm>
                <a:off x="5613930" y="491670"/>
                <a:ext cx="89640" cy="582840"/>
              </p14:xfrm>
            </p:contentPart>
          </mc:Choice>
          <mc:Fallback>
            <p:pic>
              <p:nvPicPr>
                <p:cNvPr id="57" name="Rankraštį 56">
                  <a:extLst>
                    <a:ext uri="{FF2B5EF4-FFF2-40B4-BE49-F238E27FC236}">
                      <a16:creationId xmlns:a16="http://schemas.microsoft.com/office/drawing/2014/main" id="{76843A1A-BB29-7A03-7B2F-29074F5A0A7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577930" y="455670"/>
                  <a:ext cx="16128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9">
              <p14:nvContentPartPr>
                <p14:cNvPr id="58" name="Rankraštį 57">
                  <a:extLst>
                    <a:ext uri="{FF2B5EF4-FFF2-40B4-BE49-F238E27FC236}">
                      <a16:creationId xmlns:a16="http://schemas.microsoft.com/office/drawing/2014/main" id="{DC5A8E3A-6AF8-554C-252B-C803BA31A381}"/>
                    </a:ext>
                  </a:extLst>
                </p14:cNvPr>
                <p14:cNvContentPartPr/>
                <p14:nvPr/>
              </p14:nvContentPartPr>
              <p14:xfrm>
                <a:off x="5726610" y="520830"/>
                <a:ext cx="450720" cy="612720"/>
              </p14:xfrm>
            </p:contentPart>
          </mc:Choice>
          <mc:Fallback>
            <p:pic>
              <p:nvPicPr>
                <p:cNvPr id="58" name="Rankraštį 57">
                  <a:extLst>
                    <a:ext uri="{FF2B5EF4-FFF2-40B4-BE49-F238E27FC236}">
                      <a16:creationId xmlns:a16="http://schemas.microsoft.com/office/drawing/2014/main" id="{DC5A8E3A-6AF8-554C-252B-C803BA31A38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90610" y="484830"/>
                  <a:ext cx="52236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1">
              <p14:nvContentPartPr>
                <p14:cNvPr id="59" name="Rankraštį 58">
                  <a:extLst>
                    <a:ext uri="{FF2B5EF4-FFF2-40B4-BE49-F238E27FC236}">
                      <a16:creationId xmlns:a16="http://schemas.microsoft.com/office/drawing/2014/main" id="{B3DF23AC-778E-E6B4-3993-18DB2FA5627D}"/>
                    </a:ext>
                  </a:extLst>
                </p14:cNvPr>
                <p14:cNvContentPartPr/>
                <p14:nvPr/>
              </p14:nvContentPartPr>
              <p14:xfrm>
                <a:off x="5771610" y="857070"/>
                <a:ext cx="263520" cy="360"/>
              </p14:xfrm>
            </p:contentPart>
          </mc:Choice>
          <mc:Fallback>
            <p:pic>
              <p:nvPicPr>
                <p:cNvPr id="59" name="Rankraštį 58">
                  <a:extLst>
                    <a:ext uri="{FF2B5EF4-FFF2-40B4-BE49-F238E27FC236}">
                      <a16:creationId xmlns:a16="http://schemas.microsoft.com/office/drawing/2014/main" id="{B3DF23AC-778E-E6B4-3993-18DB2FA562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35610" y="821070"/>
                  <a:ext cx="3351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3">
            <p14:nvContentPartPr>
              <p14:cNvPr id="61" name="Rankraštį 60">
                <a:extLst>
                  <a:ext uri="{FF2B5EF4-FFF2-40B4-BE49-F238E27FC236}">
                    <a16:creationId xmlns:a16="http://schemas.microsoft.com/office/drawing/2014/main" id="{B117F98A-FA0F-0602-A613-48D06B161027}"/>
                  </a:ext>
                </a:extLst>
              </p14:cNvPr>
              <p14:cNvContentPartPr/>
              <p14:nvPr/>
            </p14:nvContentPartPr>
            <p14:xfrm>
              <a:off x="6652170" y="514350"/>
              <a:ext cx="22680" cy="482400"/>
            </p14:xfrm>
          </p:contentPart>
        </mc:Choice>
        <mc:Fallback>
          <p:pic>
            <p:nvPicPr>
              <p:cNvPr id="61" name="Rankraštį 60">
                <a:extLst>
                  <a:ext uri="{FF2B5EF4-FFF2-40B4-BE49-F238E27FC236}">
                    <a16:creationId xmlns:a16="http://schemas.microsoft.com/office/drawing/2014/main" id="{B117F98A-FA0F-0602-A613-48D06B16102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16170" y="478350"/>
                <a:ext cx="9432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5">
            <p14:nvContentPartPr>
              <p14:cNvPr id="62" name="Rankraštį 61">
                <a:extLst>
                  <a:ext uri="{FF2B5EF4-FFF2-40B4-BE49-F238E27FC236}">
                    <a16:creationId xmlns:a16="http://schemas.microsoft.com/office/drawing/2014/main" id="{4D5C138F-F281-51F7-D362-45B37AD82E98}"/>
                  </a:ext>
                </a:extLst>
              </p14:cNvPr>
              <p14:cNvContentPartPr/>
              <p14:nvPr/>
            </p14:nvContentPartPr>
            <p14:xfrm>
              <a:off x="7405290" y="513630"/>
              <a:ext cx="550440" cy="539280"/>
            </p14:xfrm>
          </p:contentPart>
        </mc:Choice>
        <mc:Fallback>
          <p:pic>
            <p:nvPicPr>
              <p:cNvPr id="62" name="Rankraštį 61">
                <a:extLst>
                  <a:ext uri="{FF2B5EF4-FFF2-40B4-BE49-F238E27FC236}">
                    <a16:creationId xmlns:a16="http://schemas.microsoft.com/office/drawing/2014/main" id="{4D5C138F-F281-51F7-D362-45B37AD82E9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69290" y="477630"/>
                <a:ext cx="622080" cy="61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upė 65">
            <a:extLst>
              <a:ext uri="{FF2B5EF4-FFF2-40B4-BE49-F238E27FC236}">
                <a16:creationId xmlns:a16="http://schemas.microsoft.com/office/drawing/2014/main" id="{9D3FD412-F0A8-2235-E0AD-2FF225AA98BD}"/>
              </a:ext>
            </a:extLst>
          </p:cNvPr>
          <p:cNvGrpSpPr/>
          <p:nvPr/>
        </p:nvGrpSpPr>
        <p:grpSpPr>
          <a:xfrm>
            <a:off x="8537490" y="560070"/>
            <a:ext cx="783360" cy="578520"/>
            <a:chOff x="8537490" y="560070"/>
            <a:chExt cx="783360" cy="578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7">
              <p14:nvContentPartPr>
                <p14:cNvPr id="63" name="Rankraštį 62">
                  <a:extLst>
                    <a:ext uri="{FF2B5EF4-FFF2-40B4-BE49-F238E27FC236}">
                      <a16:creationId xmlns:a16="http://schemas.microsoft.com/office/drawing/2014/main" id="{73820152-5090-4706-9B38-C96897F69ABF}"/>
                    </a:ext>
                  </a:extLst>
                </p14:cNvPr>
                <p14:cNvContentPartPr/>
                <p14:nvPr/>
              </p14:nvContentPartPr>
              <p14:xfrm>
                <a:off x="8537490" y="560070"/>
                <a:ext cx="286560" cy="512640"/>
              </p14:xfrm>
            </p:contentPart>
          </mc:Choice>
          <mc:Fallback>
            <p:pic>
              <p:nvPicPr>
                <p:cNvPr id="63" name="Rankraštį 62">
                  <a:extLst>
                    <a:ext uri="{FF2B5EF4-FFF2-40B4-BE49-F238E27FC236}">
                      <a16:creationId xmlns:a16="http://schemas.microsoft.com/office/drawing/2014/main" id="{73820152-5090-4706-9B38-C96897F69A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501490" y="524070"/>
                  <a:ext cx="35820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9">
              <p14:nvContentPartPr>
                <p14:cNvPr id="64" name="Rankraštį 63">
                  <a:extLst>
                    <a:ext uri="{FF2B5EF4-FFF2-40B4-BE49-F238E27FC236}">
                      <a16:creationId xmlns:a16="http://schemas.microsoft.com/office/drawing/2014/main" id="{145951BE-D10B-74BB-87D7-39966C20C499}"/>
                    </a:ext>
                  </a:extLst>
                </p14:cNvPr>
                <p14:cNvContentPartPr/>
                <p14:nvPr/>
              </p14:nvContentPartPr>
              <p14:xfrm>
                <a:off x="8846370" y="564750"/>
                <a:ext cx="350640" cy="573840"/>
              </p14:xfrm>
            </p:contentPart>
          </mc:Choice>
          <mc:Fallback>
            <p:pic>
              <p:nvPicPr>
                <p:cNvPr id="64" name="Rankraštį 63">
                  <a:extLst>
                    <a:ext uri="{FF2B5EF4-FFF2-40B4-BE49-F238E27FC236}">
                      <a16:creationId xmlns:a16="http://schemas.microsoft.com/office/drawing/2014/main" id="{145951BE-D10B-74BB-87D7-39966C20C49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810370" y="528750"/>
                  <a:ext cx="42228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1">
              <p14:nvContentPartPr>
                <p14:cNvPr id="65" name="Rankraštį 64">
                  <a:extLst>
                    <a:ext uri="{FF2B5EF4-FFF2-40B4-BE49-F238E27FC236}">
                      <a16:creationId xmlns:a16="http://schemas.microsoft.com/office/drawing/2014/main" id="{7A47978F-7C00-EBAB-6194-C2E30C9744F1}"/>
                    </a:ext>
                  </a:extLst>
                </p14:cNvPr>
                <p14:cNvContentPartPr/>
                <p14:nvPr/>
              </p14:nvContentPartPr>
              <p14:xfrm>
                <a:off x="8549730" y="857070"/>
                <a:ext cx="771120" cy="16200"/>
              </p14:xfrm>
            </p:contentPart>
          </mc:Choice>
          <mc:Fallback>
            <p:pic>
              <p:nvPicPr>
                <p:cNvPr id="65" name="Rankraštį 64">
                  <a:extLst>
                    <a:ext uri="{FF2B5EF4-FFF2-40B4-BE49-F238E27FC236}">
                      <a16:creationId xmlns:a16="http://schemas.microsoft.com/office/drawing/2014/main" id="{7A47978F-7C00-EBAB-6194-C2E30C9744F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13730" y="821070"/>
                  <a:ext cx="842760" cy="8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4441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1341120" y="722796"/>
            <a:ext cx="9509760" cy="977987"/>
          </a:xfrm>
        </p:spPr>
        <p:txBody>
          <a:bodyPr/>
          <a:lstStyle/>
          <a:p>
            <a:pPr algn="ctr"/>
            <a:r>
              <a:rPr lang="lt-LT" dirty="0"/>
              <a:t> </a:t>
            </a:r>
            <a:endParaRPr lang="en-US" dirty="0"/>
          </a:p>
        </p:txBody>
      </p:sp>
      <p:pic>
        <p:nvPicPr>
          <p:cNvPr id="4" name="Paveikslėlis 3" descr="Paveikslėlis, kuriame yra medis, laukas, sniegas, stulpas&#10;&#10;Automatiškai sugeneruotas aprašymas">
            <a:extLst>
              <a:ext uri="{FF2B5EF4-FFF2-40B4-BE49-F238E27FC236}">
                <a16:creationId xmlns:a16="http://schemas.microsoft.com/office/drawing/2014/main" id="{984D3073-9F85-AF1D-2B10-997756F0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3" y="865127"/>
            <a:ext cx="3566446" cy="5544000"/>
          </a:xfrm>
          <a:prstGeom prst="rect">
            <a:avLst/>
          </a:prstGeom>
        </p:spPr>
      </p:pic>
      <p:pic>
        <p:nvPicPr>
          <p:cNvPr id="8" name="Paveikslėlis 7" descr="Paveikslėlis, kuriame yra medis, laukas, augalas&#10;&#10;Automatiškai sugeneruotas aprašymas">
            <a:extLst>
              <a:ext uri="{FF2B5EF4-FFF2-40B4-BE49-F238E27FC236}">
                <a16:creationId xmlns:a16="http://schemas.microsoft.com/office/drawing/2014/main" id="{C241E820-5FDB-0CA3-BD22-E8588E53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07" y="865127"/>
            <a:ext cx="3249600" cy="55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BA7878-2AC6-388C-D4DF-DFB44257DA92}"/>
              </a:ext>
            </a:extLst>
          </p:cNvPr>
          <p:cNvSpPr txBox="1"/>
          <p:nvPr/>
        </p:nvSpPr>
        <p:spPr>
          <a:xfrm>
            <a:off x="-777443" y="202679"/>
            <a:ext cx="7261519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15" name="Veiksmo mygtukas: žinynas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7A57D6-E87C-9351-0F6D-78AF3134B6B0}"/>
              </a:ext>
            </a:extLst>
          </p:cNvPr>
          <p:cNvSpPr/>
          <p:nvPr/>
        </p:nvSpPr>
        <p:spPr>
          <a:xfrm>
            <a:off x="5772150" y="2617470"/>
            <a:ext cx="880110" cy="977987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2228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7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1BDEFD-0679-C444-FC81-FF22E402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47320"/>
            <a:ext cx="9509760" cy="881380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663300"/>
                </a:solidFill>
              </a:rPr>
              <a:t>THE TIN SOLDIER</a:t>
            </a:r>
          </a:p>
        </p:txBody>
      </p:sp>
      <p:pic>
        <p:nvPicPr>
          <p:cNvPr id="3" name="Paveikslėlis 2" descr="Paveikslėlis, kuriame yra medis, laukas, totemo stulpas, lauko objektas&#10;&#10;Automatiškai sugeneruotas aprašymas">
            <a:extLst>
              <a:ext uri="{FF2B5EF4-FFF2-40B4-BE49-F238E27FC236}">
                <a16:creationId xmlns:a16="http://schemas.microsoft.com/office/drawing/2014/main" id="{BAAD81BD-63E7-42F1-F687-BDB66567F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22" y="1028700"/>
            <a:ext cx="3074956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medis, sniegas, laukas, totemo stulpas&#10;&#10;Automatiškai sugeneruotas aprašymas">
            <a:extLst>
              <a:ext uri="{FF2B5EF4-FFF2-40B4-BE49-F238E27FC236}">
                <a16:creationId xmlns:a16="http://schemas.microsoft.com/office/drawing/2014/main" id="{4D30FC4D-E874-FA47-AA5B-357889FA4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3" y="1209122"/>
            <a:ext cx="3664598" cy="5148000"/>
          </a:xfrm>
          <a:prstGeom prst="rect">
            <a:avLst/>
          </a:prstGeom>
        </p:spPr>
      </p:pic>
      <p:pic>
        <p:nvPicPr>
          <p:cNvPr id="10" name="Paveikslėlis 9" descr="Paveikslėlis, kuriame yra medis, totemo stulpas, laukas, lauko objektas&#10;&#10;Automatiškai sugeneruotas aprašymas">
            <a:extLst>
              <a:ext uri="{FF2B5EF4-FFF2-40B4-BE49-F238E27FC236}">
                <a16:creationId xmlns:a16="http://schemas.microsoft.com/office/drawing/2014/main" id="{314A774D-D711-BB29-A936-36F320565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70" y="1988820"/>
            <a:ext cx="3054036" cy="3132000"/>
          </a:xfrm>
          <a:prstGeom prst="rect">
            <a:avLst/>
          </a:prstGeom>
        </p:spPr>
      </p:pic>
      <p:pic>
        <p:nvPicPr>
          <p:cNvPr id="14" name="Paveikslėlis 13" descr="Paveikslėlis, kuriame yra sniegas, medis, laukas, augalas&#10;&#10;Automatiškai sugeneruotas aprašymas">
            <a:extLst>
              <a:ext uri="{FF2B5EF4-FFF2-40B4-BE49-F238E27FC236}">
                <a16:creationId xmlns:a16="http://schemas.microsoft.com/office/drawing/2014/main" id="{7F1EDAD5-D556-50E4-0B37-8424AAD0E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85" y="1029122"/>
            <a:ext cx="2919929" cy="532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6B0207-0CDB-0A75-4AB1-B84B8A0CA2B2}"/>
              </a:ext>
            </a:extLst>
          </p:cNvPr>
          <p:cNvSpPr txBox="1"/>
          <p:nvPr/>
        </p:nvSpPr>
        <p:spPr>
          <a:xfrm>
            <a:off x="-1778443" y="500878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19" name="Veiksmo mygtukas: žinynas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88141A-6465-4853-840B-211B16460272}"/>
              </a:ext>
            </a:extLst>
          </p:cNvPr>
          <p:cNvSpPr/>
          <p:nvPr/>
        </p:nvSpPr>
        <p:spPr>
          <a:xfrm>
            <a:off x="6096000" y="5509260"/>
            <a:ext cx="670560" cy="70866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95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A3885E0-9EF4-ABD9-BDA8-0F39CE17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92" y="0"/>
            <a:ext cx="9509760" cy="1233424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663300"/>
                </a:solidFill>
              </a:rPr>
              <a:t>THE SNOW QUEEN</a:t>
            </a:r>
          </a:p>
        </p:txBody>
      </p:sp>
      <p:pic>
        <p:nvPicPr>
          <p:cNvPr id="3" name="Paveikslėlis 2" descr="Paveikslėlis, kuriame yra medis, laukas, akmuo&#10;&#10;Automatiškai sugeneruotas aprašymas">
            <a:extLst>
              <a:ext uri="{FF2B5EF4-FFF2-40B4-BE49-F238E27FC236}">
                <a16:creationId xmlns:a16="http://schemas.microsoft.com/office/drawing/2014/main" id="{5C224A0F-3923-3A15-DCCB-C4A410315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72" y="1363150"/>
            <a:ext cx="662400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 </a:t>
            </a:r>
            <a:endParaRPr lang="en-US" dirty="0"/>
          </a:p>
        </p:txBody>
      </p:sp>
      <p:pic>
        <p:nvPicPr>
          <p:cNvPr id="5" name="Paveikslėlis 4" descr="Paveikslėlis, kuriame yra medis, mediena&#10;&#10;Automatiškai sugeneruotas aprašymas">
            <a:extLst>
              <a:ext uri="{FF2B5EF4-FFF2-40B4-BE49-F238E27FC236}">
                <a16:creationId xmlns:a16="http://schemas.microsoft.com/office/drawing/2014/main" id="{1A0E9E05-78A4-6F0B-27F4-3F1F4526C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098640"/>
            <a:ext cx="3305503" cy="5292000"/>
          </a:xfrm>
          <a:prstGeom prst="rect">
            <a:avLst/>
          </a:prstGeom>
        </p:spPr>
      </p:pic>
      <p:pic>
        <p:nvPicPr>
          <p:cNvPr id="14" name="Paveikslėlis 13" descr="Paveikslėlis, kuriame yra medis, laukas, kamienas&#10;&#10;Automatiškai sugeneruotas aprašymas">
            <a:extLst>
              <a:ext uri="{FF2B5EF4-FFF2-40B4-BE49-F238E27FC236}">
                <a16:creationId xmlns:a16="http://schemas.microsoft.com/office/drawing/2014/main" id="{F7D3B14B-7CB9-A335-564D-106D15416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87" y="1098640"/>
            <a:ext cx="6055711" cy="52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54B2A0-B67C-4355-C54D-A39D7BBDDC4D}"/>
              </a:ext>
            </a:extLst>
          </p:cNvPr>
          <p:cNvSpPr txBox="1"/>
          <p:nvPr/>
        </p:nvSpPr>
        <p:spPr>
          <a:xfrm>
            <a:off x="-448862" y="234414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16" name="Veiksmo mygtukas: žinynas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3BC601-5623-09DD-37ED-328868F13F12}"/>
              </a:ext>
            </a:extLst>
          </p:cNvPr>
          <p:cNvSpPr/>
          <p:nvPr/>
        </p:nvSpPr>
        <p:spPr>
          <a:xfrm>
            <a:off x="411480" y="5303520"/>
            <a:ext cx="537210" cy="77724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730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ACFCAA-FA34-1490-42AD-ECF6EEDF3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561340"/>
          </a:xfrm>
        </p:spPr>
        <p:txBody>
          <a:bodyPr/>
          <a:lstStyle/>
          <a:p>
            <a:pPr algn="ctr"/>
            <a:r>
              <a:rPr lang="en-GB" dirty="0" err="1">
                <a:solidFill>
                  <a:srgbClr val="663300"/>
                </a:solidFill>
              </a:rPr>
              <a:t>Eglė</a:t>
            </a:r>
            <a:r>
              <a:rPr lang="en-GB" dirty="0">
                <a:solidFill>
                  <a:srgbClr val="663300"/>
                </a:solidFill>
              </a:rPr>
              <a:t>, Queen of the Sea Serpents</a:t>
            </a:r>
            <a:endParaRPr lang="lt-LT" dirty="0">
              <a:solidFill>
                <a:srgbClr val="663300"/>
              </a:solidFill>
            </a:endParaRPr>
          </a:p>
        </p:txBody>
      </p:sp>
      <p:pic>
        <p:nvPicPr>
          <p:cNvPr id="3" name="Paveikslėlis 2" descr="Paveikslėlis, kuriame yra medis, laukas, mediena, skulptūra&#10;&#10;Automatiškai sugeneruotas aprašymas">
            <a:extLst>
              <a:ext uri="{FF2B5EF4-FFF2-40B4-BE49-F238E27FC236}">
                <a16:creationId xmlns:a16="http://schemas.microsoft.com/office/drawing/2014/main" id="{CF94F790-040B-CC2B-2966-96BBF8AF2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12" y="1278640"/>
            <a:ext cx="6814815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0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sniegas, medis, laukas, mediena&#10;&#10;Automatiškai sugeneruotas aprašymas">
            <a:extLst>
              <a:ext uri="{FF2B5EF4-FFF2-40B4-BE49-F238E27FC236}">
                <a16:creationId xmlns:a16="http://schemas.microsoft.com/office/drawing/2014/main" id="{0926F0E1-CDC0-5719-E5C3-A195E70CC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9" y="1545822"/>
            <a:ext cx="5347627" cy="489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E1A2E7-2DC2-5362-6C28-579AED6A97CB}"/>
              </a:ext>
            </a:extLst>
          </p:cNvPr>
          <p:cNvSpPr txBox="1"/>
          <p:nvPr/>
        </p:nvSpPr>
        <p:spPr>
          <a:xfrm>
            <a:off x="-2117407" y="544984"/>
            <a:ext cx="618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A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fairy</a:t>
            </a:r>
            <a:r>
              <a:rPr lang="lt-LT" sz="3200" dirty="0">
                <a:solidFill>
                  <a:srgbClr val="663300"/>
                </a:solidFill>
                <a:latin typeface="Ink Free" panose="03080402000500000000" pitchFamily="66" charset="0"/>
              </a:rPr>
              <a:t> </a:t>
            </a:r>
            <a:r>
              <a:rPr lang="lt-LT" sz="3200" dirty="0" err="1">
                <a:solidFill>
                  <a:srgbClr val="663300"/>
                </a:solidFill>
                <a:latin typeface="Ink Free" panose="03080402000500000000" pitchFamily="66" charset="0"/>
              </a:rPr>
              <a:t>tale</a:t>
            </a:r>
            <a:endParaRPr lang="lt-LT" sz="3200" dirty="0">
              <a:solidFill>
                <a:srgbClr val="663300"/>
              </a:solidFill>
              <a:latin typeface="Ink Free" panose="03080402000500000000" pitchFamily="66" charset="0"/>
            </a:endParaRPr>
          </a:p>
        </p:txBody>
      </p:sp>
      <p:sp>
        <p:nvSpPr>
          <p:cNvPr id="15" name="Veiksmo mygtukas: žinynas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19510C-40A4-3D4B-CE9A-A9AB6C2A782C}"/>
              </a:ext>
            </a:extLst>
          </p:cNvPr>
          <p:cNvSpPr/>
          <p:nvPr/>
        </p:nvSpPr>
        <p:spPr>
          <a:xfrm>
            <a:off x="5280660" y="544984"/>
            <a:ext cx="815340" cy="815186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7" name="Paveikslėlis 16" descr="Paveikslėlis, kuriame yra medis, laukas, sniegas, augalas&#10;&#10;Automatiškai sugeneruotas aprašymas">
            <a:extLst>
              <a:ext uri="{FF2B5EF4-FFF2-40B4-BE49-F238E27FC236}">
                <a16:creationId xmlns:a16="http://schemas.microsoft.com/office/drawing/2014/main" id="{787361CE-242A-72E0-A95A-87F69C29E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30" y="1545822"/>
            <a:ext cx="6334172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047D4511-B2E4-4A4E-ADF6-40B601A3A6B7}" vid="{DA2BE4AF-0DEC-409A-A343-1ECB941865DA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B30110EFDD4AE449A6974E354EDEBABC" ma:contentTypeVersion="17" ma:contentTypeDescription="Kurkite naują dokumentą." ma:contentTypeScope="" ma:versionID="cee7ee9a59eee15705734821563093bd">
  <xsd:schema xmlns:xsd="http://www.w3.org/2001/XMLSchema" xmlns:xs="http://www.w3.org/2001/XMLSchema" xmlns:p="http://schemas.microsoft.com/office/2006/metadata/properties" xmlns:ns2="b3c6e2f6-a2c7-4f96-b14c-fa6d2d77ce26" xmlns:ns3="3b4deaf9-6937-4e9e-970d-172ae86e5f07" targetNamespace="http://schemas.microsoft.com/office/2006/metadata/properties" ma:root="true" ma:fieldsID="1845760a8c6c59f92472484c0611259f" ns2:_="" ns3:_="">
    <xsd:import namespace="b3c6e2f6-a2c7-4f96-b14c-fa6d2d77ce26"/>
    <xsd:import namespace="3b4deaf9-6937-4e9e-970d-172ae86e5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6e2f6-a2c7-4f96-b14c-fa6d2d77c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Vaizdų žymės" ma:readOnly="false" ma:fieldId="{5cf76f15-5ced-4ddc-b409-7134ff3c332f}" ma:taxonomyMulti="true" ma:sspId="10cad69d-0dcc-4fe0-9374-b0335a0223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deaf9-6937-4e9e-970d-172ae86e5f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26b781b-dffe-4087-9e82-7e42a10f779c}" ma:internalName="TaxCatchAll" ma:showField="CatchAllData" ma:web="3b4deaf9-6937-4e9e-970d-172ae86e5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4deaf9-6937-4e9e-970d-172ae86e5f07" xsi:nil="true"/>
    <lcf76f155ced4ddcb4097134ff3c332f xmlns="b3c6e2f6-a2c7-4f96-b14c-fa6d2d77ce2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6DCF08-0AB8-4ED5-8D5E-EB723D3C28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c6e2f6-a2c7-4f96-b14c-fa6d2d77ce26"/>
    <ds:schemaRef ds:uri="3b4deaf9-6937-4e9e-970d-172ae86e5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92C587-2CB5-4406-BCC3-7DBF8CABEB23}">
  <ds:schemaRefs>
    <ds:schemaRef ds:uri="http://purl.org/dc/terms/"/>
    <ds:schemaRef ds:uri="http://purl.org/dc/dcmitype/"/>
    <ds:schemaRef ds:uri="b3c6e2f6-a2c7-4f96-b14c-fa6d2d77ce26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3b4deaf9-6937-4e9e-970d-172ae86e5f07"/>
  </ds:schemaRefs>
</ds:datastoreItem>
</file>

<file path=customXml/itemProps3.xml><?xml version="1.0" encoding="utf-8"?>
<ds:datastoreItem xmlns:ds="http://schemas.openxmlformats.org/officeDocument/2006/customXml" ds:itemID="{CC760BDF-E864-4E78-8DC9-AF6B113D4F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tf02900997_win32</Template>
  <TotalTime>691</TotalTime>
  <Words>144</Words>
  <Application>Microsoft Office PowerPoint</Application>
  <PresentationFormat>Plačiaekranė</PresentationFormat>
  <Paragraphs>29</Paragraphs>
  <Slides>20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4" baseType="lpstr">
      <vt:lpstr>Arial</vt:lpstr>
      <vt:lpstr>Book Antiqua</vt:lpstr>
      <vt:lpstr>Ink Free</vt:lpstr>
      <vt:lpstr>Banded Design Yellow 16x9</vt:lpstr>
      <vt:lpstr>PARTS OF TREES IN THE CREATION OF THE NATION: FOLK ART   SCULPTURES IN ŠIAULIAI CITY PARK</vt:lpstr>
      <vt:lpstr>THE AIM OF THE PROJECT IS TO PHOTOGRAPH AND DESCRIBE FOLK ART SCULPTURES  </vt:lpstr>
      <vt:lpstr> </vt:lpstr>
      <vt:lpstr>THE TIN SOLDIER</vt:lpstr>
      <vt:lpstr>„PowerPoint“ pateiktis</vt:lpstr>
      <vt:lpstr>THE SNOW QUEEN</vt:lpstr>
      <vt:lpstr> </vt:lpstr>
      <vt:lpstr>Eglė, Queen of the Sea Serpents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Pavadinimo maketas</dc:title>
  <dc:creator>Vidmantas Zarėka</dc:creator>
  <cp:lastModifiedBy>Vilma Vaškevičienė</cp:lastModifiedBy>
  <cp:revision>14</cp:revision>
  <dcterms:created xsi:type="dcterms:W3CDTF">2022-11-26T12:36:44Z</dcterms:created>
  <dcterms:modified xsi:type="dcterms:W3CDTF">2023-02-19T14:39:37Z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0x010100B30110EFDD4AE449A6974E354EDEBABC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