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diagrams/colors2.xml" ContentType="application/vnd.openxmlformats-officedocument.drawingml.diagramColors+xml"/>
  <Default Extension="svg" ContentType="image/svg+xml"/>
  <Override PartName="/ppt/diagrams/drawing3.xml" ContentType="application/vnd.ms-office.drawingml.diagramDrawing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78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7.png"/><Relationship Id="rId6" Type="http://schemas.openxmlformats.org/officeDocument/2006/relationships/image" Target="../media/image16.sv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1.png"/><Relationship Id="rId7" Type="http://schemas.openxmlformats.org/officeDocument/2006/relationships/image" Target="../media/image81.png"/><Relationship Id="rId2" Type="http://schemas.openxmlformats.org/officeDocument/2006/relationships/image" Target="../media/image3.svg"/><Relationship Id="rId1" Type="http://schemas.openxmlformats.org/officeDocument/2006/relationships/image" Target="../media/image21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1.png"/><Relationship Id="rId6" Type="http://schemas.openxmlformats.org/officeDocument/2006/relationships/image" Target="../media/image16.svg"/><Relationship Id="rId11" Type="http://schemas.openxmlformats.org/officeDocument/2006/relationships/image" Target="../media/image211.png"/><Relationship Id="rId5" Type="http://schemas.openxmlformats.org/officeDocument/2006/relationships/image" Target="../media/image151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65B9A5-86E4-42E0-B60A-09BBE5C71E9C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706935-58A3-41F0-94D1-07628D17D90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3200"/>
            <a:t>Plato’s cave allegory</a:t>
          </a:r>
          <a:endParaRPr lang="en-US" sz="3200"/>
        </a:p>
      </dgm:t>
    </dgm:pt>
    <dgm:pt modelId="{3B5F647C-C8EB-492C-A8EE-4A7FD1C3F82D}" type="parTrans" cxnId="{3017AF34-0DA2-4102-9E70-9E5DE054153E}">
      <dgm:prSet/>
      <dgm:spPr/>
      <dgm:t>
        <a:bodyPr/>
        <a:lstStyle/>
        <a:p>
          <a:endParaRPr lang="en-US"/>
        </a:p>
      </dgm:t>
    </dgm:pt>
    <dgm:pt modelId="{871749C9-BA21-4242-8369-BB1EBC2B3E88}" type="sibTrans" cxnId="{3017AF34-0DA2-4102-9E70-9E5DE054153E}">
      <dgm:prSet/>
      <dgm:spPr/>
      <dgm:t>
        <a:bodyPr/>
        <a:lstStyle/>
        <a:p>
          <a:endParaRPr lang="en-US"/>
        </a:p>
      </dgm:t>
    </dgm:pt>
    <dgm:pt modelId="{9E31E4AD-A1D1-4CDD-8FE0-86FFF61C6CB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3200"/>
            <a:t>Inventors</a:t>
          </a:r>
          <a:endParaRPr lang="en-US" sz="3200"/>
        </a:p>
      </dgm:t>
    </dgm:pt>
    <dgm:pt modelId="{BEDB0651-7646-486D-AF17-95FDBB3FA801}" type="parTrans" cxnId="{97646E24-03E9-4603-96CE-026C3CA8BBA0}">
      <dgm:prSet/>
      <dgm:spPr/>
      <dgm:t>
        <a:bodyPr/>
        <a:lstStyle/>
        <a:p>
          <a:endParaRPr lang="en-US"/>
        </a:p>
      </dgm:t>
    </dgm:pt>
    <dgm:pt modelId="{2DC605BE-6CD2-4A8A-8793-9C25CE6D5BB2}" type="sibTrans" cxnId="{97646E24-03E9-4603-96CE-026C3CA8BBA0}">
      <dgm:prSet/>
      <dgm:spPr/>
      <dgm:t>
        <a:bodyPr/>
        <a:lstStyle/>
        <a:p>
          <a:endParaRPr lang="en-US"/>
        </a:p>
      </dgm:t>
    </dgm:pt>
    <dgm:pt modelId="{E9FCB15B-FC0C-4F29-A564-CFCFC4B46AB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3200" dirty="0"/>
            <a:t>Entertainment</a:t>
          </a:r>
          <a:endParaRPr lang="en-US" sz="3200" dirty="0"/>
        </a:p>
      </dgm:t>
    </dgm:pt>
    <dgm:pt modelId="{AFA83438-AA3D-4EFD-BCA9-34673FCF4AA9}" type="parTrans" cxnId="{4F3D2188-DA79-4663-A4CE-4B081D5C935F}">
      <dgm:prSet/>
      <dgm:spPr/>
      <dgm:t>
        <a:bodyPr/>
        <a:lstStyle/>
        <a:p>
          <a:endParaRPr lang="en-US"/>
        </a:p>
      </dgm:t>
    </dgm:pt>
    <dgm:pt modelId="{AF833D5B-3D3D-4334-B936-4BF720B8EC18}" type="sibTrans" cxnId="{4F3D2188-DA79-4663-A4CE-4B081D5C935F}">
      <dgm:prSet/>
      <dgm:spPr/>
      <dgm:t>
        <a:bodyPr/>
        <a:lstStyle/>
        <a:p>
          <a:endParaRPr lang="en-US"/>
        </a:p>
      </dgm:t>
    </dgm:pt>
    <dgm:pt modelId="{FA55B982-450F-4116-8703-3E599C7BBF0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3200" dirty="0"/>
            <a:t>News</a:t>
          </a:r>
          <a:endParaRPr lang="en-US" sz="3200" dirty="0"/>
        </a:p>
      </dgm:t>
    </dgm:pt>
    <dgm:pt modelId="{939A25FE-3C0B-4614-A1AE-76CE872D96EF}" type="parTrans" cxnId="{E6BF0468-50CD-47F8-B1DE-6DCB1286A985}">
      <dgm:prSet/>
      <dgm:spPr/>
      <dgm:t>
        <a:bodyPr/>
        <a:lstStyle/>
        <a:p>
          <a:endParaRPr lang="en-US"/>
        </a:p>
      </dgm:t>
    </dgm:pt>
    <dgm:pt modelId="{77DED2B4-A386-4387-8F5D-E73C388D958F}" type="sibTrans" cxnId="{E6BF0468-50CD-47F8-B1DE-6DCB1286A985}">
      <dgm:prSet/>
      <dgm:spPr/>
      <dgm:t>
        <a:bodyPr/>
        <a:lstStyle/>
        <a:p>
          <a:endParaRPr lang="en-US"/>
        </a:p>
      </dgm:t>
    </dgm:pt>
    <dgm:pt modelId="{CD752477-8359-44A9-B710-6CE56DC0DC9A}" type="pres">
      <dgm:prSet presAssocID="{5B65B9A5-86E4-42E0-B60A-09BBE5C71E9C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A232639-1269-466B-B225-4D8958D8F1F2}" type="pres">
      <dgm:prSet presAssocID="{BE706935-58A3-41F0-94D1-07628D17D908}" presName="compNode" presStyleCnt="0"/>
      <dgm:spPr/>
    </dgm:pt>
    <dgm:pt modelId="{208544D5-2F1D-4A3A-855A-B84335E14F67}" type="pres">
      <dgm:prSet presAssocID="{BE706935-58A3-41F0-94D1-07628D17D90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xmlns="" id="0" name="" descr="Peinture rupestre avec un remplissage uni"/>
        </a:ext>
      </dgm:extLst>
    </dgm:pt>
    <dgm:pt modelId="{8BFF54F9-6260-4644-A900-8B905AF8D273}" type="pres">
      <dgm:prSet presAssocID="{BE706935-58A3-41F0-94D1-07628D17D908}" presName="spaceRect" presStyleCnt="0"/>
      <dgm:spPr/>
    </dgm:pt>
    <dgm:pt modelId="{AACAF541-D14F-4463-89FB-FC0E43C28E68}" type="pres">
      <dgm:prSet presAssocID="{BE706935-58A3-41F0-94D1-07628D17D908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BC2349CA-2A60-49A0-B3D9-F4E8664D3981}" type="pres">
      <dgm:prSet presAssocID="{871749C9-BA21-4242-8369-BB1EBC2B3E88}" presName="sibTrans" presStyleCnt="0"/>
      <dgm:spPr/>
    </dgm:pt>
    <dgm:pt modelId="{6AC1E701-7BD6-49BA-A162-0C53702023FE}" type="pres">
      <dgm:prSet presAssocID="{9E31E4AD-A1D1-4CDD-8FE0-86FFF61C6CB5}" presName="compNode" presStyleCnt="0"/>
      <dgm:spPr/>
    </dgm:pt>
    <dgm:pt modelId="{2BCE884B-451D-48B3-B8AE-EF711C1178A3}" type="pres">
      <dgm:prSet presAssocID="{9E31E4AD-A1D1-4CDD-8FE0-86FFF61C6CB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xmlns="" id="0" name="" descr="Head with Gears"/>
        </a:ext>
      </dgm:extLst>
    </dgm:pt>
    <dgm:pt modelId="{9E85609B-BC09-424E-8CF3-41AC75C8E83D}" type="pres">
      <dgm:prSet presAssocID="{9E31E4AD-A1D1-4CDD-8FE0-86FFF61C6CB5}" presName="spaceRect" presStyleCnt="0"/>
      <dgm:spPr/>
    </dgm:pt>
    <dgm:pt modelId="{AA3E170E-6A70-4A9D-9E4B-00D648167A1F}" type="pres">
      <dgm:prSet presAssocID="{9E31E4AD-A1D1-4CDD-8FE0-86FFF61C6CB5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297FCA87-EB4F-4303-BAD9-FFA98DFEB483}" type="pres">
      <dgm:prSet presAssocID="{2DC605BE-6CD2-4A8A-8793-9C25CE6D5BB2}" presName="sibTrans" presStyleCnt="0"/>
      <dgm:spPr/>
    </dgm:pt>
    <dgm:pt modelId="{BEE3E2FC-9489-42A5-BFF3-5FF9B98BB4CF}" type="pres">
      <dgm:prSet presAssocID="{E9FCB15B-FC0C-4F29-A564-CFCFC4B46ABE}" presName="compNode" presStyleCnt="0"/>
      <dgm:spPr/>
    </dgm:pt>
    <dgm:pt modelId="{3747703E-715C-436B-B8E6-86400A4E4446}" type="pres">
      <dgm:prSet presAssocID="{E9FCB15B-FC0C-4F29-A564-CFCFC4B46AB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xmlns="" id="0" name="" descr="Télévision"/>
        </a:ext>
      </dgm:extLst>
    </dgm:pt>
    <dgm:pt modelId="{0A720037-2AFA-42D3-A78A-13878E662317}" type="pres">
      <dgm:prSet presAssocID="{E9FCB15B-FC0C-4F29-A564-CFCFC4B46ABE}" presName="spaceRect" presStyleCnt="0"/>
      <dgm:spPr/>
    </dgm:pt>
    <dgm:pt modelId="{308D1559-1160-4677-B331-E71A861D4F8A}" type="pres">
      <dgm:prSet presAssocID="{E9FCB15B-FC0C-4F29-A564-CFCFC4B46ABE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C59D3EC3-5991-494E-B8FC-AB85130CFEE7}" type="pres">
      <dgm:prSet presAssocID="{AF833D5B-3D3D-4334-B936-4BF720B8EC18}" presName="sibTrans" presStyleCnt="0"/>
      <dgm:spPr/>
    </dgm:pt>
    <dgm:pt modelId="{FE04ABBA-8460-4ED8-9D56-E326ED3EC903}" type="pres">
      <dgm:prSet presAssocID="{FA55B982-450F-4116-8703-3E599C7BBF08}" presName="compNode" presStyleCnt="0"/>
      <dgm:spPr/>
    </dgm:pt>
    <dgm:pt modelId="{5E797FF5-EB5D-4444-81DB-FC4C82AEDA38}" type="pres">
      <dgm:prSet presAssocID="{FA55B982-450F-4116-8703-3E599C7BBF0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xmlns="" id="0" name="" descr="Journal"/>
        </a:ext>
      </dgm:extLst>
    </dgm:pt>
    <dgm:pt modelId="{F60A6056-6654-4F8D-A00E-5BF6E54C45B1}" type="pres">
      <dgm:prSet presAssocID="{FA55B982-450F-4116-8703-3E599C7BBF08}" presName="spaceRect" presStyleCnt="0"/>
      <dgm:spPr/>
    </dgm:pt>
    <dgm:pt modelId="{5CEE0721-12C1-43F1-8525-6FDD119F5E05}" type="pres">
      <dgm:prSet presAssocID="{FA55B982-450F-4116-8703-3E599C7BBF08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6BF0468-50CD-47F8-B1DE-6DCB1286A985}" srcId="{5B65B9A5-86E4-42E0-B60A-09BBE5C71E9C}" destId="{FA55B982-450F-4116-8703-3E599C7BBF08}" srcOrd="3" destOrd="0" parTransId="{939A25FE-3C0B-4614-A1AE-76CE872D96EF}" sibTransId="{77DED2B4-A386-4387-8F5D-E73C388D958F}"/>
    <dgm:cxn modelId="{2AE35759-5ECA-4D5E-8FCB-221670BF4252}" type="presOf" srcId="{E9FCB15B-FC0C-4F29-A564-CFCFC4B46ABE}" destId="{308D1559-1160-4677-B331-E71A861D4F8A}" srcOrd="0" destOrd="0" presId="urn:microsoft.com/office/officeart/2018/2/layout/IconLabelList"/>
    <dgm:cxn modelId="{57656875-E0AC-46A9-8CA6-C833E6349D22}" type="presOf" srcId="{5B65B9A5-86E4-42E0-B60A-09BBE5C71E9C}" destId="{CD752477-8359-44A9-B710-6CE56DC0DC9A}" srcOrd="0" destOrd="0" presId="urn:microsoft.com/office/officeart/2018/2/layout/IconLabelList"/>
    <dgm:cxn modelId="{97646E24-03E9-4603-96CE-026C3CA8BBA0}" srcId="{5B65B9A5-86E4-42E0-B60A-09BBE5C71E9C}" destId="{9E31E4AD-A1D1-4CDD-8FE0-86FFF61C6CB5}" srcOrd="1" destOrd="0" parTransId="{BEDB0651-7646-486D-AF17-95FDBB3FA801}" sibTransId="{2DC605BE-6CD2-4A8A-8793-9C25CE6D5BB2}"/>
    <dgm:cxn modelId="{346EBE42-456D-4777-B06A-C732FF99E394}" type="presOf" srcId="{BE706935-58A3-41F0-94D1-07628D17D908}" destId="{AACAF541-D14F-4463-89FB-FC0E43C28E68}" srcOrd="0" destOrd="0" presId="urn:microsoft.com/office/officeart/2018/2/layout/IconLabelList"/>
    <dgm:cxn modelId="{1E9887D7-C73D-429D-9D16-0EC1F91C9106}" type="presOf" srcId="{9E31E4AD-A1D1-4CDD-8FE0-86FFF61C6CB5}" destId="{AA3E170E-6A70-4A9D-9E4B-00D648167A1F}" srcOrd="0" destOrd="0" presId="urn:microsoft.com/office/officeart/2018/2/layout/IconLabelList"/>
    <dgm:cxn modelId="{3017AF34-0DA2-4102-9E70-9E5DE054153E}" srcId="{5B65B9A5-86E4-42E0-B60A-09BBE5C71E9C}" destId="{BE706935-58A3-41F0-94D1-07628D17D908}" srcOrd="0" destOrd="0" parTransId="{3B5F647C-C8EB-492C-A8EE-4A7FD1C3F82D}" sibTransId="{871749C9-BA21-4242-8369-BB1EBC2B3E88}"/>
    <dgm:cxn modelId="{26553F8D-8D46-4E59-85B7-D28073F4E4EA}" type="presOf" srcId="{FA55B982-450F-4116-8703-3E599C7BBF08}" destId="{5CEE0721-12C1-43F1-8525-6FDD119F5E05}" srcOrd="0" destOrd="0" presId="urn:microsoft.com/office/officeart/2018/2/layout/IconLabelList"/>
    <dgm:cxn modelId="{4F3D2188-DA79-4663-A4CE-4B081D5C935F}" srcId="{5B65B9A5-86E4-42E0-B60A-09BBE5C71E9C}" destId="{E9FCB15B-FC0C-4F29-A564-CFCFC4B46ABE}" srcOrd="2" destOrd="0" parTransId="{AFA83438-AA3D-4EFD-BCA9-34673FCF4AA9}" sibTransId="{AF833D5B-3D3D-4334-B936-4BF720B8EC18}"/>
    <dgm:cxn modelId="{AD87EC64-3FC3-4FE7-9F10-593041D539F5}" type="presParOf" srcId="{CD752477-8359-44A9-B710-6CE56DC0DC9A}" destId="{4A232639-1269-466B-B225-4D8958D8F1F2}" srcOrd="0" destOrd="0" presId="urn:microsoft.com/office/officeart/2018/2/layout/IconLabelList"/>
    <dgm:cxn modelId="{107EF9E2-FED9-4BA5-80E4-5FF267DE25AC}" type="presParOf" srcId="{4A232639-1269-466B-B225-4D8958D8F1F2}" destId="{208544D5-2F1D-4A3A-855A-B84335E14F67}" srcOrd="0" destOrd="0" presId="urn:microsoft.com/office/officeart/2018/2/layout/IconLabelList"/>
    <dgm:cxn modelId="{1651BA98-0659-4668-A5C8-DC7EA14F729B}" type="presParOf" srcId="{4A232639-1269-466B-B225-4D8958D8F1F2}" destId="{8BFF54F9-6260-4644-A900-8B905AF8D273}" srcOrd="1" destOrd="0" presId="urn:microsoft.com/office/officeart/2018/2/layout/IconLabelList"/>
    <dgm:cxn modelId="{93DF4F10-6373-410A-9477-4786FF65055B}" type="presParOf" srcId="{4A232639-1269-466B-B225-4D8958D8F1F2}" destId="{AACAF541-D14F-4463-89FB-FC0E43C28E68}" srcOrd="2" destOrd="0" presId="urn:microsoft.com/office/officeart/2018/2/layout/IconLabelList"/>
    <dgm:cxn modelId="{B32C3644-65C7-4D4A-8E33-183511B4A054}" type="presParOf" srcId="{CD752477-8359-44A9-B710-6CE56DC0DC9A}" destId="{BC2349CA-2A60-49A0-B3D9-F4E8664D3981}" srcOrd="1" destOrd="0" presId="urn:microsoft.com/office/officeart/2018/2/layout/IconLabelList"/>
    <dgm:cxn modelId="{61C94A7A-60EE-4187-8003-C04A1D05B8FF}" type="presParOf" srcId="{CD752477-8359-44A9-B710-6CE56DC0DC9A}" destId="{6AC1E701-7BD6-49BA-A162-0C53702023FE}" srcOrd="2" destOrd="0" presId="urn:microsoft.com/office/officeart/2018/2/layout/IconLabelList"/>
    <dgm:cxn modelId="{6FE1F6FC-7D7C-4880-BC80-16D1C2490B41}" type="presParOf" srcId="{6AC1E701-7BD6-49BA-A162-0C53702023FE}" destId="{2BCE884B-451D-48B3-B8AE-EF711C1178A3}" srcOrd="0" destOrd="0" presId="urn:microsoft.com/office/officeart/2018/2/layout/IconLabelList"/>
    <dgm:cxn modelId="{A66991DD-23E9-445D-9F84-3E8C524C85AE}" type="presParOf" srcId="{6AC1E701-7BD6-49BA-A162-0C53702023FE}" destId="{9E85609B-BC09-424E-8CF3-41AC75C8E83D}" srcOrd="1" destOrd="0" presId="urn:microsoft.com/office/officeart/2018/2/layout/IconLabelList"/>
    <dgm:cxn modelId="{119F4D54-DAF4-43C6-A10D-B1A097BE6A78}" type="presParOf" srcId="{6AC1E701-7BD6-49BA-A162-0C53702023FE}" destId="{AA3E170E-6A70-4A9D-9E4B-00D648167A1F}" srcOrd="2" destOrd="0" presId="urn:microsoft.com/office/officeart/2018/2/layout/IconLabelList"/>
    <dgm:cxn modelId="{9FA02513-C0B6-4A09-B082-9C8B49B7C657}" type="presParOf" srcId="{CD752477-8359-44A9-B710-6CE56DC0DC9A}" destId="{297FCA87-EB4F-4303-BAD9-FFA98DFEB483}" srcOrd="3" destOrd="0" presId="urn:microsoft.com/office/officeart/2018/2/layout/IconLabelList"/>
    <dgm:cxn modelId="{2F8A7729-A23C-4101-B9FE-74F27A0578DE}" type="presParOf" srcId="{CD752477-8359-44A9-B710-6CE56DC0DC9A}" destId="{BEE3E2FC-9489-42A5-BFF3-5FF9B98BB4CF}" srcOrd="4" destOrd="0" presId="urn:microsoft.com/office/officeart/2018/2/layout/IconLabelList"/>
    <dgm:cxn modelId="{4C47A01F-F540-4E16-98BF-ED2ECB1B9EC1}" type="presParOf" srcId="{BEE3E2FC-9489-42A5-BFF3-5FF9B98BB4CF}" destId="{3747703E-715C-436B-B8E6-86400A4E4446}" srcOrd="0" destOrd="0" presId="urn:microsoft.com/office/officeart/2018/2/layout/IconLabelList"/>
    <dgm:cxn modelId="{963ABC07-75FD-4B0D-A6E9-95E76DA4FF8D}" type="presParOf" srcId="{BEE3E2FC-9489-42A5-BFF3-5FF9B98BB4CF}" destId="{0A720037-2AFA-42D3-A78A-13878E662317}" srcOrd="1" destOrd="0" presId="urn:microsoft.com/office/officeart/2018/2/layout/IconLabelList"/>
    <dgm:cxn modelId="{EC2D3932-8559-47A4-B6B8-7533213D4770}" type="presParOf" srcId="{BEE3E2FC-9489-42A5-BFF3-5FF9B98BB4CF}" destId="{308D1559-1160-4677-B331-E71A861D4F8A}" srcOrd="2" destOrd="0" presId="urn:microsoft.com/office/officeart/2018/2/layout/IconLabelList"/>
    <dgm:cxn modelId="{1ED4E5FD-700D-477D-9D19-CDDF7874217E}" type="presParOf" srcId="{CD752477-8359-44A9-B710-6CE56DC0DC9A}" destId="{C59D3EC3-5991-494E-B8FC-AB85130CFEE7}" srcOrd="5" destOrd="0" presId="urn:microsoft.com/office/officeart/2018/2/layout/IconLabelList"/>
    <dgm:cxn modelId="{52CE3DAA-8D52-4165-A6B4-46631EA978E5}" type="presParOf" srcId="{CD752477-8359-44A9-B710-6CE56DC0DC9A}" destId="{FE04ABBA-8460-4ED8-9D56-E326ED3EC903}" srcOrd="6" destOrd="0" presId="urn:microsoft.com/office/officeart/2018/2/layout/IconLabelList"/>
    <dgm:cxn modelId="{3A5E8625-2571-43D0-A257-9DE8EE3A2BC2}" type="presParOf" srcId="{FE04ABBA-8460-4ED8-9D56-E326ED3EC903}" destId="{5E797FF5-EB5D-4444-81DB-FC4C82AEDA38}" srcOrd="0" destOrd="0" presId="urn:microsoft.com/office/officeart/2018/2/layout/IconLabelList"/>
    <dgm:cxn modelId="{C90831E3-7337-4497-9968-C3005300A481}" type="presParOf" srcId="{FE04ABBA-8460-4ED8-9D56-E326ED3EC903}" destId="{F60A6056-6654-4F8D-A00E-5BF6E54C45B1}" srcOrd="1" destOrd="0" presId="urn:microsoft.com/office/officeart/2018/2/layout/IconLabelList"/>
    <dgm:cxn modelId="{7C8D5281-65C2-4865-B40B-D15BF36131FA}" type="presParOf" srcId="{FE04ABBA-8460-4ED8-9D56-E326ED3EC903}" destId="{5CEE0721-12C1-43F1-8525-6FDD119F5E0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A5A9F4-693C-4B49-9D57-7985F2F4452F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A5E2E57A-BD0D-4F76-9F8C-A49876466673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FR" sz="3200" dirty="0"/>
            <a:t>FX</a:t>
          </a:r>
          <a:endParaRPr lang="en-US" sz="3200" dirty="0"/>
        </a:p>
      </dgm:t>
    </dgm:pt>
    <dgm:pt modelId="{F78023CD-9F84-45BF-B84D-CB4A8147CC8D}" type="parTrans" cxnId="{EE74803A-A3D1-468B-AB9C-5D49F6FA0C41}">
      <dgm:prSet/>
      <dgm:spPr/>
      <dgm:t>
        <a:bodyPr/>
        <a:lstStyle/>
        <a:p>
          <a:endParaRPr lang="en-US"/>
        </a:p>
      </dgm:t>
    </dgm:pt>
    <dgm:pt modelId="{FD10B17B-93D6-48B9-BA76-1BD818CCA2CC}" type="sibTrans" cxnId="{EE74803A-A3D1-468B-AB9C-5D49F6FA0C41}">
      <dgm:prSet/>
      <dgm:spPr/>
      <dgm:t>
        <a:bodyPr/>
        <a:lstStyle/>
        <a:p>
          <a:endParaRPr lang="en-US"/>
        </a:p>
      </dgm:t>
    </dgm:pt>
    <dgm:pt modelId="{225E3F9A-4917-496C-A59B-0A107829380D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FR" sz="3200"/>
            <a:t>3D</a:t>
          </a:r>
          <a:endParaRPr lang="en-US" sz="3200"/>
        </a:p>
      </dgm:t>
    </dgm:pt>
    <dgm:pt modelId="{20F82FCD-4E0A-4497-A0F4-C49408CCA627}" type="parTrans" cxnId="{0D44D0FF-4112-46CA-8EC9-7D168FB6CF2E}">
      <dgm:prSet/>
      <dgm:spPr/>
      <dgm:t>
        <a:bodyPr/>
        <a:lstStyle/>
        <a:p>
          <a:endParaRPr lang="en-US"/>
        </a:p>
      </dgm:t>
    </dgm:pt>
    <dgm:pt modelId="{51573F36-FFE5-4D5D-B7FE-ABA21488A26E}" type="sibTrans" cxnId="{0D44D0FF-4112-46CA-8EC9-7D168FB6CF2E}">
      <dgm:prSet/>
      <dgm:spPr/>
      <dgm:t>
        <a:bodyPr/>
        <a:lstStyle/>
        <a:p>
          <a:endParaRPr lang="en-US"/>
        </a:p>
      </dgm:t>
    </dgm:pt>
    <dgm:pt modelId="{87330A73-8D30-442B-8AC6-615D1CA59D50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FR" sz="3200" dirty="0">
              <a:solidFill>
                <a:schemeClr val="accent6">
                  <a:lumMod val="50000"/>
                </a:schemeClr>
              </a:solidFill>
            </a:rPr>
            <a:t>Dynamic</a:t>
          </a:r>
          <a:endParaRPr lang="en-US" sz="3200" dirty="0">
            <a:solidFill>
              <a:schemeClr val="accent6">
                <a:lumMod val="50000"/>
              </a:schemeClr>
            </a:solidFill>
          </a:endParaRPr>
        </a:p>
      </dgm:t>
    </dgm:pt>
    <dgm:pt modelId="{AA587A3C-3497-4FEE-BABB-B4761BD19E30}" type="parTrans" cxnId="{FC10AFFE-C481-4DB3-BA22-B326D30544E5}">
      <dgm:prSet/>
      <dgm:spPr/>
      <dgm:t>
        <a:bodyPr/>
        <a:lstStyle/>
        <a:p>
          <a:endParaRPr lang="en-US"/>
        </a:p>
      </dgm:t>
    </dgm:pt>
    <dgm:pt modelId="{7C5B2375-017A-4E21-BC7F-103B76A997FA}" type="sibTrans" cxnId="{FC10AFFE-C481-4DB3-BA22-B326D30544E5}">
      <dgm:prSet/>
      <dgm:spPr/>
      <dgm:t>
        <a:bodyPr/>
        <a:lstStyle/>
        <a:p>
          <a:endParaRPr lang="en-US"/>
        </a:p>
      </dgm:t>
    </dgm:pt>
    <dgm:pt modelId="{87FB0EF9-6A9C-4E17-81A1-7D730AE3AA50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FR" sz="3200" dirty="0"/>
            <a:t>Sound</a:t>
          </a:r>
          <a:endParaRPr lang="en-US" sz="3200" dirty="0"/>
        </a:p>
      </dgm:t>
    </dgm:pt>
    <dgm:pt modelId="{066DCB70-D5DA-4D4E-9F82-369725E506BB}" type="parTrans" cxnId="{647E1387-E9DE-45D0-A262-EAD6803F82B7}">
      <dgm:prSet/>
      <dgm:spPr/>
      <dgm:t>
        <a:bodyPr/>
        <a:lstStyle/>
        <a:p>
          <a:endParaRPr lang="fr-FR"/>
        </a:p>
      </dgm:t>
    </dgm:pt>
    <dgm:pt modelId="{215297E8-6BC9-42C9-AD7B-3A4082367A2F}" type="sibTrans" cxnId="{647E1387-E9DE-45D0-A262-EAD6803F82B7}">
      <dgm:prSet/>
      <dgm:spPr/>
      <dgm:t>
        <a:bodyPr/>
        <a:lstStyle/>
        <a:p>
          <a:endParaRPr lang="fr-FR"/>
        </a:p>
      </dgm:t>
    </dgm:pt>
    <dgm:pt modelId="{8DD874E8-ECC6-4F8C-BA89-4870E250B8C7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3200" dirty="0"/>
            <a:t>Animation</a:t>
          </a:r>
        </a:p>
      </dgm:t>
    </dgm:pt>
    <dgm:pt modelId="{A7C12B37-BD2A-452D-A9BD-B0FDEE511A55}" type="parTrans" cxnId="{909402DA-4D2B-4AEE-B9FD-3BF7D864E1EE}">
      <dgm:prSet/>
      <dgm:spPr/>
      <dgm:t>
        <a:bodyPr/>
        <a:lstStyle/>
        <a:p>
          <a:endParaRPr lang="fr-FR"/>
        </a:p>
      </dgm:t>
    </dgm:pt>
    <dgm:pt modelId="{F715EF87-D05D-427E-BC6D-86BFC6CFA123}" type="sibTrans" cxnId="{909402DA-4D2B-4AEE-B9FD-3BF7D864E1EE}">
      <dgm:prSet/>
      <dgm:spPr/>
      <dgm:t>
        <a:bodyPr/>
        <a:lstStyle/>
        <a:p>
          <a:endParaRPr lang="fr-FR"/>
        </a:p>
      </dgm:t>
    </dgm:pt>
    <dgm:pt modelId="{92A27D0B-2364-4B2E-8C4A-089AD9ABF34F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FR" sz="3200" dirty="0" err="1"/>
            <a:t>Colors</a:t>
          </a:r>
          <a:endParaRPr lang="en-US" sz="3200" b="1" dirty="0"/>
        </a:p>
      </dgm:t>
    </dgm:pt>
    <dgm:pt modelId="{139167CF-C0C7-4F7F-A40A-6C64B364CBD1}" type="parTrans" cxnId="{6915124B-A26D-4A7D-B1A6-C3BC2566DC65}">
      <dgm:prSet/>
      <dgm:spPr/>
      <dgm:t>
        <a:bodyPr/>
        <a:lstStyle/>
        <a:p>
          <a:endParaRPr lang="fr-FR"/>
        </a:p>
      </dgm:t>
    </dgm:pt>
    <dgm:pt modelId="{C049AE00-02D0-4B16-B28B-53C45F21E3AF}" type="sibTrans" cxnId="{6915124B-A26D-4A7D-B1A6-C3BC2566DC65}">
      <dgm:prSet/>
      <dgm:spPr/>
      <dgm:t>
        <a:bodyPr/>
        <a:lstStyle/>
        <a:p>
          <a:endParaRPr lang="fr-FR"/>
        </a:p>
      </dgm:t>
    </dgm:pt>
    <dgm:pt modelId="{A1884A55-F368-4667-9999-462DB6CFED9E}" type="pres">
      <dgm:prSet presAssocID="{31A5A9F4-693C-4B49-9D57-7985F2F4452F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2773707-F154-4B84-9179-1AFCA73785D2}" type="pres">
      <dgm:prSet presAssocID="{A5E2E57A-BD0D-4F76-9F8C-A49876466673}" presName="compNode" presStyleCnt="0"/>
      <dgm:spPr/>
    </dgm:pt>
    <dgm:pt modelId="{97EA3374-401E-47F9-85C7-3AE28BFFBAB1}" type="pres">
      <dgm:prSet presAssocID="{A5E2E57A-BD0D-4F76-9F8C-A49876466673}" presName="iconBgRect" presStyleLbl="bgShp" presStyleIdx="0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ABEF97FE-33E5-4173-8EBB-543AAC10DB33}" type="pres">
      <dgm:prSet presAssocID="{A5E2E57A-BD0D-4F76-9F8C-A49876466673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Drama"/>
        </a:ext>
      </dgm:extLst>
    </dgm:pt>
    <dgm:pt modelId="{8B06C5F7-CD1D-4ABB-9FBA-79838A525A59}" type="pres">
      <dgm:prSet presAssocID="{A5E2E57A-BD0D-4F76-9F8C-A49876466673}" presName="spaceRect" presStyleCnt="0"/>
      <dgm:spPr/>
    </dgm:pt>
    <dgm:pt modelId="{D90BC0E7-0C03-49FA-B4BA-B222E59BC181}" type="pres">
      <dgm:prSet presAssocID="{A5E2E57A-BD0D-4F76-9F8C-A49876466673}" presName="textRect" presStyleLbl="revTx" presStyleIdx="0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AAEFA823-EF11-4401-BB11-FC0A291CD3D6}" type="pres">
      <dgm:prSet presAssocID="{FD10B17B-93D6-48B9-BA76-1BD818CCA2CC}" presName="sibTrans" presStyleCnt="0"/>
      <dgm:spPr/>
    </dgm:pt>
    <dgm:pt modelId="{D37DAA23-2EE9-42FD-AC89-F0F8A9136295}" type="pres">
      <dgm:prSet presAssocID="{8DD874E8-ECC6-4F8C-BA89-4870E250B8C7}" presName="compNode" presStyleCnt="0"/>
      <dgm:spPr/>
    </dgm:pt>
    <dgm:pt modelId="{1B0ADE54-41DF-4723-B3DD-5A5450236876}" type="pres">
      <dgm:prSet presAssocID="{8DD874E8-ECC6-4F8C-BA89-4870E250B8C7}" presName="iconBgRect" presStyleLbl="bgShp" presStyleIdx="1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FA39E245-7DED-43C0-AF95-43B7B60551AC}" type="pres">
      <dgm:prSet presAssocID="{8DD874E8-ECC6-4F8C-BA89-4870E250B8C7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xmlns="" id="0" name="" descr="Crayon avec un remplissage uni"/>
        </a:ext>
      </dgm:extLst>
    </dgm:pt>
    <dgm:pt modelId="{CC96EDD1-E3C9-493A-99D6-81DAA326BFCA}" type="pres">
      <dgm:prSet presAssocID="{8DD874E8-ECC6-4F8C-BA89-4870E250B8C7}" presName="spaceRect" presStyleCnt="0"/>
      <dgm:spPr/>
    </dgm:pt>
    <dgm:pt modelId="{AB6CDEF1-6D73-4449-91CF-C4953C153E10}" type="pres">
      <dgm:prSet presAssocID="{8DD874E8-ECC6-4F8C-BA89-4870E250B8C7}" presName="textRect" presStyleLbl="revTx" presStyleIdx="1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04B29C4B-CD4C-47D9-8684-5FE736D9BA96}" type="pres">
      <dgm:prSet presAssocID="{F715EF87-D05D-427E-BC6D-86BFC6CFA123}" presName="sibTrans" presStyleCnt="0"/>
      <dgm:spPr/>
    </dgm:pt>
    <dgm:pt modelId="{8AB07505-DCE9-4A09-98A7-C5CF6505C43D}" type="pres">
      <dgm:prSet presAssocID="{92A27D0B-2364-4B2E-8C4A-089AD9ABF34F}" presName="compNode" presStyleCnt="0"/>
      <dgm:spPr/>
    </dgm:pt>
    <dgm:pt modelId="{3D0F0007-2BA7-44CA-97C0-D48F181E5817}" type="pres">
      <dgm:prSet presAssocID="{92A27D0B-2364-4B2E-8C4A-089AD9ABF34F}" presName="iconBgRect" presStyleLbl="bgShp" presStyleIdx="2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D0CFE9E6-9D2A-4C3D-8F16-462E82989EBE}" type="pres">
      <dgm:prSet presAssocID="{92A27D0B-2364-4B2E-8C4A-089AD9ABF34F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xmlns="" id="0" name="" descr="Palette avec un remplissage uni"/>
        </a:ext>
      </dgm:extLst>
    </dgm:pt>
    <dgm:pt modelId="{BA8BCE23-7C89-4F3B-A13B-09C978AC3BE9}" type="pres">
      <dgm:prSet presAssocID="{92A27D0B-2364-4B2E-8C4A-089AD9ABF34F}" presName="spaceRect" presStyleCnt="0"/>
      <dgm:spPr/>
    </dgm:pt>
    <dgm:pt modelId="{B93561D3-B25F-4EB9-B1DA-0C4C52EB4738}" type="pres">
      <dgm:prSet presAssocID="{92A27D0B-2364-4B2E-8C4A-089AD9ABF34F}" presName="textRect" presStyleLbl="revTx" presStyleIdx="2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88D0FCCA-08BB-454B-BB4B-E54D1BA5B20E}" type="pres">
      <dgm:prSet presAssocID="{C049AE00-02D0-4B16-B28B-53C45F21E3AF}" presName="sibTrans" presStyleCnt="0"/>
      <dgm:spPr/>
    </dgm:pt>
    <dgm:pt modelId="{986A3C1C-0D70-4FCA-8F94-688DEC81177D}" type="pres">
      <dgm:prSet presAssocID="{87FB0EF9-6A9C-4E17-81A1-7D730AE3AA50}" presName="compNode" presStyleCnt="0"/>
      <dgm:spPr/>
    </dgm:pt>
    <dgm:pt modelId="{97F1FAA8-E000-45BE-9B4C-1A10BC9C478A}" type="pres">
      <dgm:prSet presAssocID="{87FB0EF9-6A9C-4E17-81A1-7D730AE3AA50}" presName="iconBgRect" presStyleLbl="bgShp" presStyleIdx="3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38F8A6E9-A3C2-46FD-A515-1D91C1038D64}" type="pres">
      <dgm:prSet presAssocID="{87FB0EF9-6A9C-4E17-81A1-7D730AE3AA50}" presName="iconRect" presStyleLbl="node1" presStyleIdx="3" presStyleCnt="6" custLinFactNeighborX="-422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xmlns="" id="0" name="" descr="Support sonore avec un remplissage uni"/>
        </a:ext>
      </dgm:extLst>
    </dgm:pt>
    <dgm:pt modelId="{C770E836-55DE-4819-A9DC-66D526D7BB16}" type="pres">
      <dgm:prSet presAssocID="{87FB0EF9-6A9C-4E17-81A1-7D730AE3AA50}" presName="spaceRect" presStyleCnt="0"/>
      <dgm:spPr/>
    </dgm:pt>
    <dgm:pt modelId="{A152929E-A442-4FB3-91E0-5961D77DD139}" type="pres">
      <dgm:prSet presAssocID="{87FB0EF9-6A9C-4E17-81A1-7D730AE3AA50}" presName="textRect" presStyleLbl="revTx" presStyleIdx="3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287E710A-5D53-4BDA-A1B4-7BAE6D81CE08}" type="pres">
      <dgm:prSet presAssocID="{215297E8-6BC9-42C9-AD7B-3A4082367A2F}" presName="sibTrans" presStyleCnt="0"/>
      <dgm:spPr/>
    </dgm:pt>
    <dgm:pt modelId="{7946CB3B-31CB-48F0-BA75-7233796DC9EF}" type="pres">
      <dgm:prSet presAssocID="{225E3F9A-4917-496C-A59B-0A107829380D}" presName="compNode" presStyleCnt="0"/>
      <dgm:spPr/>
    </dgm:pt>
    <dgm:pt modelId="{361053ED-EAF7-46EF-B8F2-8A9E053FC2FD}" type="pres">
      <dgm:prSet presAssocID="{225E3F9A-4917-496C-A59B-0A107829380D}" presName="iconBgRect" presStyleLbl="bgShp" presStyleIdx="4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F79DAB39-0AD0-4CE8-B0F7-EC4058EC009A}" type="pres">
      <dgm:prSet presAssocID="{225E3F9A-4917-496C-A59B-0A107829380D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Lunettes 3D avec un remplissage uni"/>
        </a:ext>
      </dgm:extLst>
    </dgm:pt>
    <dgm:pt modelId="{4C80C2BC-692C-4AA2-8182-C10FEC25A455}" type="pres">
      <dgm:prSet presAssocID="{225E3F9A-4917-496C-A59B-0A107829380D}" presName="spaceRect" presStyleCnt="0"/>
      <dgm:spPr/>
    </dgm:pt>
    <dgm:pt modelId="{F8AEA057-6100-463E-877F-758F43EF151C}" type="pres">
      <dgm:prSet presAssocID="{225E3F9A-4917-496C-A59B-0A107829380D}" presName="textRect" presStyleLbl="revTx" presStyleIdx="4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6161A5A3-34EE-45C3-9FE4-7D4B1786AD14}" type="pres">
      <dgm:prSet presAssocID="{51573F36-FFE5-4D5D-B7FE-ABA21488A26E}" presName="sibTrans" presStyleCnt="0"/>
      <dgm:spPr/>
    </dgm:pt>
    <dgm:pt modelId="{A30A9E5A-7423-446C-9111-C29E4A188525}" type="pres">
      <dgm:prSet presAssocID="{87330A73-8D30-442B-8AC6-615D1CA59D50}" presName="compNode" presStyleCnt="0"/>
      <dgm:spPr/>
    </dgm:pt>
    <dgm:pt modelId="{D58DDA49-88A3-4F8F-85B3-D42591B9EE88}" type="pres">
      <dgm:prSet presAssocID="{87330A73-8D30-442B-8AC6-615D1CA59D50}" presName="iconBgRect" presStyleLbl="bgShp" presStyleIdx="5" presStyleCnt="6"/>
      <dgm:spPr>
        <a:prstGeom prst="round2DiagRect">
          <a:avLst>
            <a:gd name="adj1" fmla="val 29727"/>
            <a:gd name="adj2" fmla="val 0"/>
          </a:avLst>
        </a:prstGeom>
        <a:solidFill>
          <a:schemeClr val="accent6">
            <a:lumMod val="50000"/>
          </a:schemeClr>
        </a:solidFill>
      </dgm:spPr>
    </dgm:pt>
    <dgm:pt modelId="{4F1A1FEE-2211-46C2-901D-49711EE7B9F6}" type="pres">
      <dgm:prSet presAssocID="{87330A73-8D30-442B-8AC6-615D1CA59D50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Montagnes russes en montée avec un remplissage uni"/>
        </a:ext>
      </dgm:extLst>
    </dgm:pt>
    <dgm:pt modelId="{41B3F099-968C-487E-933A-B127994598B1}" type="pres">
      <dgm:prSet presAssocID="{87330A73-8D30-442B-8AC6-615D1CA59D50}" presName="spaceRect" presStyleCnt="0"/>
      <dgm:spPr/>
    </dgm:pt>
    <dgm:pt modelId="{711FF21E-2940-47B8-B8CD-6DAEA3CD05CA}" type="pres">
      <dgm:prSet presAssocID="{87330A73-8D30-442B-8AC6-615D1CA59D50}" presName="textRect" presStyleLbl="revTx" presStyleIdx="5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E74803A-A3D1-468B-AB9C-5D49F6FA0C41}" srcId="{31A5A9F4-693C-4B49-9D57-7985F2F4452F}" destId="{A5E2E57A-BD0D-4F76-9F8C-A49876466673}" srcOrd="0" destOrd="0" parTransId="{F78023CD-9F84-45BF-B84D-CB4A8147CC8D}" sibTransId="{FD10B17B-93D6-48B9-BA76-1BD818CCA2CC}"/>
    <dgm:cxn modelId="{1C872737-CA42-4B32-B5F7-8FC4C223D727}" type="presOf" srcId="{A5E2E57A-BD0D-4F76-9F8C-A49876466673}" destId="{D90BC0E7-0C03-49FA-B4BA-B222E59BC181}" srcOrd="0" destOrd="0" presId="urn:microsoft.com/office/officeart/2018/5/layout/IconLeafLabelList"/>
    <dgm:cxn modelId="{236A3E99-B26A-4D26-A1E1-5C01F04F7F86}" type="presOf" srcId="{8DD874E8-ECC6-4F8C-BA89-4870E250B8C7}" destId="{AB6CDEF1-6D73-4449-91CF-C4953C153E10}" srcOrd="0" destOrd="0" presId="urn:microsoft.com/office/officeart/2018/5/layout/IconLeafLabelList"/>
    <dgm:cxn modelId="{6915124B-A26D-4A7D-B1A6-C3BC2566DC65}" srcId="{31A5A9F4-693C-4B49-9D57-7985F2F4452F}" destId="{92A27D0B-2364-4B2E-8C4A-089AD9ABF34F}" srcOrd="2" destOrd="0" parTransId="{139167CF-C0C7-4F7F-A40A-6C64B364CBD1}" sibTransId="{C049AE00-02D0-4B16-B28B-53C45F21E3AF}"/>
    <dgm:cxn modelId="{E6A4C0DA-4282-4183-9F1D-86E037B4B25A}" type="presOf" srcId="{87330A73-8D30-442B-8AC6-615D1CA59D50}" destId="{711FF21E-2940-47B8-B8CD-6DAEA3CD05CA}" srcOrd="0" destOrd="0" presId="urn:microsoft.com/office/officeart/2018/5/layout/IconLeafLabelList"/>
    <dgm:cxn modelId="{909402DA-4D2B-4AEE-B9FD-3BF7D864E1EE}" srcId="{31A5A9F4-693C-4B49-9D57-7985F2F4452F}" destId="{8DD874E8-ECC6-4F8C-BA89-4870E250B8C7}" srcOrd="1" destOrd="0" parTransId="{A7C12B37-BD2A-452D-A9BD-B0FDEE511A55}" sibTransId="{F715EF87-D05D-427E-BC6D-86BFC6CFA123}"/>
    <dgm:cxn modelId="{F2F77904-F18B-4004-9F64-81373C9D9BBE}" type="presOf" srcId="{87FB0EF9-6A9C-4E17-81A1-7D730AE3AA50}" destId="{A152929E-A442-4FB3-91E0-5961D77DD139}" srcOrd="0" destOrd="0" presId="urn:microsoft.com/office/officeart/2018/5/layout/IconLeafLabelList"/>
    <dgm:cxn modelId="{647E1387-E9DE-45D0-A262-EAD6803F82B7}" srcId="{31A5A9F4-693C-4B49-9D57-7985F2F4452F}" destId="{87FB0EF9-6A9C-4E17-81A1-7D730AE3AA50}" srcOrd="3" destOrd="0" parTransId="{066DCB70-D5DA-4D4E-9F82-369725E506BB}" sibTransId="{215297E8-6BC9-42C9-AD7B-3A4082367A2F}"/>
    <dgm:cxn modelId="{AEF47075-3DB3-44E7-B00C-5AC47C5E3B2D}" type="presOf" srcId="{31A5A9F4-693C-4B49-9D57-7985F2F4452F}" destId="{A1884A55-F368-4667-9999-462DB6CFED9E}" srcOrd="0" destOrd="0" presId="urn:microsoft.com/office/officeart/2018/5/layout/IconLeafLabelList"/>
    <dgm:cxn modelId="{B177B301-BD63-41CA-8763-72EF7A5A564F}" type="presOf" srcId="{225E3F9A-4917-496C-A59B-0A107829380D}" destId="{F8AEA057-6100-463E-877F-758F43EF151C}" srcOrd="0" destOrd="0" presId="urn:microsoft.com/office/officeart/2018/5/layout/IconLeafLabelList"/>
    <dgm:cxn modelId="{30155995-FA5F-4A56-84E0-82C8E3C07551}" type="presOf" srcId="{92A27D0B-2364-4B2E-8C4A-089AD9ABF34F}" destId="{B93561D3-B25F-4EB9-B1DA-0C4C52EB4738}" srcOrd="0" destOrd="0" presId="urn:microsoft.com/office/officeart/2018/5/layout/IconLeafLabelList"/>
    <dgm:cxn modelId="{0D44D0FF-4112-46CA-8EC9-7D168FB6CF2E}" srcId="{31A5A9F4-693C-4B49-9D57-7985F2F4452F}" destId="{225E3F9A-4917-496C-A59B-0A107829380D}" srcOrd="4" destOrd="0" parTransId="{20F82FCD-4E0A-4497-A0F4-C49408CCA627}" sibTransId="{51573F36-FFE5-4D5D-B7FE-ABA21488A26E}"/>
    <dgm:cxn modelId="{FC10AFFE-C481-4DB3-BA22-B326D30544E5}" srcId="{31A5A9F4-693C-4B49-9D57-7985F2F4452F}" destId="{87330A73-8D30-442B-8AC6-615D1CA59D50}" srcOrd="5" destOrd="0" parTransId="{AA587A3C-3497-4FEE-BABB-B4761BD19E30}" sibTransId="{7C5B2375-017A-4E21-BC7F-103B76A997FA}"/>
    <dgm:cxn modelId="{5FBB382D-8447-4C37-B188-07096926B78F}" type="presParOf" srcId="{A1884A55-F368-4667-9999-462DB6CFED9E}" destId="{22773707-F154-4B84-9179-1AFCA73785D2}" srcOrd="0" destOrd="0" presId="urn:microsoft.com/office/officeart/2018/5/layout/IconLeafLabelList"/>
    <dgm:cxn modelId="{27EAA9CC-EB1F-41E6-8EB6-3E73F4D8EAAF}" type="presParOf" srcId="{22773707-F154-4B84-9179-1AFCA73785D2}" destId="{97EA3374-401E-47F9-85C7-3AE28BFFBAB1}" srcOrd="0" destOrd="0" presId="urn:microsoft.com/office/officeart/2018/5/layout/IconLeafLabelList"/>
    <dgm:cxn modelId="{FCE2A1AC-D5E8-4C3C-AA48-C6134BFECDE2}" type="presParOf" srcId="{22773707-F154-4B84-9179-1AFCA73785D2}" destId="{ABEF97FE-33E5-4173-8EBB-543AAC10DB33}" srcOrd="1" destOrd="0" presId="urn:microsoft.com/office/officeart/2018/5/layout/IconLeafLabelList"/>
    <dgm:cxn modelId="{08029D80-0E96-481D-8A5C-2DDCEDE4815B}" type="presParOf" srcId="{22773707-F154-4B84-9179-1AFCA73785D2}" destId="{8B06C5F7-CD1D-4ABB-9FBA-79838A525A59}" srcOrd="2" destOrd="0" presId="urn:microsoft.com/office/officeart/2018/5/layout/IconLeafLabelList"/>
    <dgm:cxn modelId="{E3589166-BBD3-450D-89D3-E51840749FCA}" type="presParOf" srcId="{22773707-F154-4B84-9179-1AFCA73785D2}" destId="{D90BC0E7-0C03-49FA-B4BA-B222E59BC181}" srcOrd="3" destOrd="0" presId="urn:microsoft.com/office/officeart/2018/5/layout/IconLeafLabelList"/>
    <dgm:cxn modelId="{E7B29567-6C53-41C6-BA4F-13BA6F6780F8}" type="presParOf" srcId="{A1884A55-F368-4667-9999-462DB6CFED9E}" destId="{AAEFA823-EF11-4401-BB11-FC0A291CD3D6}" srcOrd="1" destOrd="0" presId="urn:microsoft.com/office/officeart/2018/5/layout/IconLeafLabelList"/>
    <dgm:cxn modelId="{680FFB93-CE1C-4C31-A65E-12452D9F191E}" type="presParOf" srcId="{A1884A55-F368-4667-9999-462DB6CFED9E}" destId="{D37DAA23-2EE9-42FD-AC89-F0F8A9136295}" srcOrd="2" destOrd="0" presId="urn:microsoft.com/office/officeart/2018/5/layout/IconLeafLabelList"/>
    <dgm:cxn modelId="{C96A10AD-DFD1-49F1-9A3A-6CAEF7233F95}" type="presParOf" srcId="{D37DAA23-2EE9-42FD-AC89-F0F8A9136295}" destId="{1B0ADE54-41DF-4723-B3DD-5A5450236876}" srcOrd="0" destOrd="0" presId="urn:microsoft.com/office/officeart/2018/5/layout/IconLeafLabelList"/>
    <dgm:cxn modelId="{98535B26-A4A8-4464-BAF0-33E728709992}" type="presParOf" srcId="{D37DAA23-2EE9-42FD-AC89-F0F8A9136295}" destId="{FA39E245-7DED-43C0-AF95-43B7B60551AC}" srcOrd="1" destOrd="0" presId="urn:microsoft.com/office/officeart/2018/5/layout/IconLeafLabelList"/>
    <dgm:cxn modelId="{40999185-5122-4313-A0AF-78874000F87D}" type="presParOf" srcId="{D37DAA23-2EE9-42FD-AC89-F0F8A9136295}" destId="{CC96EDD1-E3C9-493A-99D6-81DAA326BFCA}" srcOrd="2" destOrd="0" presId="urn:microsoft.com/office/officeart/2018/5/layout/IconLeafLabelList"/>
    <dgm:cxn modelId="{B36791DD-5180-4AA5-B17B-98B4C567450D}" type="presParOf" srcId="{D37DAA23-2EE9-42FD-AC89-F0F8A9136295}" destId="{AB6CDEF1-6D73-4449-91CF-C4953C153E10}" srcOrd="3" destOrd="0" presId="urn:microsoft.com/office/officeart/2018/5/layout/IconLeafLabelList"/>
    <dgm:cxn modelId="{7AD3181A-B8B3-42CE-A2C8-500214D806BA}" type="presParOf" srcId="{A1884A55-F368-4667-9999-462DB6CFED9E}" destId="{04B29C4B-CD4C-47D9-8684-5FE736D9BA96}" srcOrd="3" destOrd="0" presId="urn:microsoft.com/office/officeart/2018/5/layout/IconLeafLabelList"/>
    <dgm:cxn modelId="{1F6EEE6A-3D19-4D96-AB1F-6035109853E6}" type="presParOf" srcId="{A1884A55-F368-4667-9999-462DB6CFED9E}" destId="{8AB07505-DCE9-4A09-98A7-C5CF6505C43D}" srcOrd="4" destOrd="0" presId="urn:microsoft.com/office/officeart/2018/5/layout/IconLeafLabelList"/>
    <dgm:cxn modelId="{7F1C288B-FBB5-40BA-B839-424601DEB08A}" type="presParOf" srcId="{8AB07505-DCE9-4A09-98A7-C5CF6505C43D}" destId="{3D0F0007-2BA7-44CA-97C0-D48F181E5817}" srcOrd="0" destOrd="0" presId="urn:microsoft.com/office/officeart/2018/5/layout/IconLeafLabelList"/>
    <dgm:cxn modelId="{52F49837-AB8E-4F45-8E0B-9FA9BBBE4D72}" type="presParOf" srcId="{8AB07505-DCE9-4A09-98A7-C5CF6505C43D}" destId="{D0CFE9E6-9D2A-4C3D-8F16-462E82989EBE}" srcOrd="1" destOrd="0" presId="urn:microsoft.com/office/officeart/2018/5/layout/IconLeafLabelList"/>
    <dgm:cxn modelId="{AA487B30-F863-45AD-AB98-FFADA1C8350C}" type="presParOf" srcId="{8AB07505-DCE9-4A09-98A7-C5CF6505C43D}" destId="{BA8BCE23-7C89-4F3B-A13B-09C978AC3BE9}" srcOrd="2" destOrd="0" presId="urn:microsoft.com/office/officeart/2018/5/layout/IconLeafLabelList"/>
    <dgm:cxn modelId="{5154F064-6665-41BA-9A48-29E7BDB63180}" type="presParOf" srcId="{8AB07505-DCE9-4A09-98A7-C5CF6505C43D}" destId="{B93561D3-B25F-4EB9-B1DA-0C4C52EB4738}" srcOrd="3" destOrd="0" presId="urn:microsoft.com/office/officeart/2018/5/layout/IconLeafLabelList"/>
    <dgm:cxn modelId="{4F2C7D6C-6366-4064-B572-C91614B9443D}" type="presParOf" srcId="{A1884A55-F368-4667-9999-462DB6CFED9E}" destId="{88D0FCCA-08BB-454B-BB4B-E54D1BA5B20E}" srcOrd="5" destOrd="0" presId="urn:microsoft.com/office/officeart/2018/5/layout/IconLeafLabelList"/>
    <dgm:cxn modelId="{813F5D09-77A1-453F-BFF0-906114F321B1}" type="presParOf" srcId="{A1884A55-F368-4667-9999-462DB6CFED9E}" destId="{986A3C1C-0D70-4FCA-8F94-688DEC81177D}" srcOrd="6" destOrd="0" presId="urn:microsoft.com/office/officeart/2018/5/layout/IconLeafLabelList"/>
    <dgm:cxn modelId="{FDCA814C-94D6-4862-8812-842E317AEA5C}" type="presParOf" srcId="{986A3C1C-0D70-4FCA-8F94-688DEC81177D}" destId="{97F1FAA8-E000-45BE-9B4C-1A10BC9C478A}" srcOrd="0" destOrd="0" presId="urn:microsoft.com/office/officeart/2018/5/layout/IconLeafLabelList"/>
    <dgm:cxn modelId="{CA81217E-0FE7-4F09-B9D7-CCC8E009CCB1}" type="presParOf" srcId="{986A3C1C-0D70-4FCA-8F94-688DEC81177D}" destId="{38F8A6E9-A3C2-46FD-A515-1D91C1038D64}" srcOrd="1" destOrd="0" presId="urn:microsoft.com/office/officeart/2018/5/layout/IconLeafLabelList"/>
    <dgm:cxn modelId="{CB89001E-5157-4B57-8750-258F64702C2F}" type="presParOf" srcId="{986A3C1C-0D70-4FCA-8F94-688DEC81177D}" destId="{C770E836-55DE-4819-A9DC-66D526D7BB16}" srcOrd="2" destOrd="0" presId="urn:microsoft.com/office/officeart/2018/5/layout/IconLeafLabelList"/>
    <dgm:cxn modelId="{7A949B59-C193-4BB3-8F87-FA2BCA254448}" type="presParOf" srcId="{986A3C1C-0D70-4FCA-8F94-688DEC81177D}" destId="{A152929E-A442-4FB3-91E0-5961D77DD139}" srcOrd="3" destOrd="0" presId="urn:microsoft.com/office/officeart/2018/5/layout/IconLeafLabelList"/>
    <dgm:cxn modelId="{D115FBA7-B119-4F0D-807F-DC2D852ADB84}" type="presParOf" srcId="{A1884A55-F368-4667-9999-462DB6CFED9E}" destId="{287E710A-5D53-4BDA-A1B4-7BAE6D81CE08}" srcOrd="7" destOrd="0" presId="urn:microsoft.com/office/officeart/2018/5/layout/IconLeafLabelList"/>
    <dgm:cxn modelId="{00E1DBE7-9FAD-4F56-809B-C27EF85B92EA}" type="presParOf" srcId="{A1884A55-F368-4667-9999-462DB6CFED9E}" destId="{7946CB3B-31CB-48F0-BA75-7233796DC9EF}" srcOrd="8" destOrd="0" presId="urn:microsoft.com/office/officeart/2018/5/layout/IconLeafLabelList"/>
    <dgm:cxn modelId="{E2ABEE5D-947F-45F1-B47A-69BC663C4852}" type="presParOf" srcId="{7946CB3B-31CB-48F0-BA75-7233796DC9EF}" destId="{361053ED-EAF7-46EF-B8F2-8A9E053FC2FD}" srcOrd="0" destOrd="0" presId="urn:microsoft.com/office/officeart/2018/5/layout/IconLeafLabelList"/>
    <dgm:cxn modelId="{E6EA0459-30C5-41D7-A72B-682A8E85FC38}" type="presParOf" srcId="{7946CB3B-31CB-48F0-BA75-7233796DC9EF}" destId="{F79DAB39-0AD0-4CE8-B0F7-EC4058EC009A}" srcOrd="1" destOrd="0" presId="urn:microsoft.com/office/officeart/2018/5/layout/IconLeafLabelList"/>
    <dgm:cxn modelId="{AAF2CE63-BB86-4D83-ABDB-76DA5C67BA5B}" type="presParOf" srcId="{7946CB3B-31CB-48F0-BA75-7233796DC9EF}" destId="{4C80C2BC-692C-4AA2-8182-C10FEC25A455}" srcOrd="2" destOrd="0" presId="urn:microsoft.com/office/officeart/2018/5/layout/IconLeafLabelList"/>
    <dgm:cxn modelId="{7E131652-B7E3-4563-BBE4-09873252CD15}" type="presParOf" srcId="{7946CB3B-31CB-48F0-BA75-7233796DC9EF}" destId="{F8AEA057-6100-463E-877F-758F43EF151C}" srcOrd="3" destOrd="0" presId="urn:microsoft.com/office/officeart/2018/5/layout/IconLeafLabelList"/>
    <dgm:cxn modelId="{64C79D7A-03E3-4B32-BFAD-3F56ECA39ADA}" type="presParOf" srcId="{A1884A55-F368-4667-9999-462DB6CFED9E}" destId="{6161A5A3-34EE-45C3-9FE4-7D4B1786AD14}" srcOrd="9" destOrd="0" presId="urn:microsoft.com/office/officeart/2018/5/layout/IconLeafLabelList"/>
    <dgm:cxn modelId="{3137A52E-AB00-4525-A5A4-71B2A437EC85}" type="presParOf" srcId="{A1884A55-F368-4667-9999-462DB6CFED9E}" destId="{A30A9E5A-7423-446C-9111-C29E4A188525}" srcOrd="10" destOrd="0" presId="urn:microsoft.com/office/officeart/2018/5/layout/IconLeafLabelList"/>
    <dgm:cxn modelId="{A9C0BFF4-6292-4104-8ED1-BCA784AE07B1}" type="presParOf" srcId="{A30A9E5A-7423-446C-9111-C29E4A188525}" destId="{D58DDA49-88A3-4F8F-85B3-D42591B9EE88}" srcOrd="0" destOrd="0" presId="urn:microsoft.com/office/officeart/2018/5/layout/IconLeafLabelList"/>
    <dgm:cxn modelId="{5A7011CD-A022-427C-8944-EB45C1F66684}" type="presParOf" srcId="{A30A9E5A-7423-446C-9111-C29E4A188525}" destId="{4F1A1FEE-2211-46C2-901D-49711EE7B9F6}" srcOrd="1" destOrd="0" presId="urn:microsoft.com/office/officeart/2018/5/layout/IconLeafLabelList"/>
    <dgm:cxn modelId="{1ED887C6-B83B-456F-8B0B-55BF3A53ACAC}" type="presParOf" srcId="{A30A9E5A-7423-446C-9111-C29E4A188525}" destId="{41B3F099-968C-487E-933A-B127994598B1}" srcOrd="2" destOrd="0" presId="urn:microsoft.com/office/officeart/2018/5/layout/IconLeafLabelList"/>
    <dgm:cxn modelId="{3656226A-8A03-4C2E-AB2B-7ADBB4E33904}" type="presParOf" srcId="{A30A9E5A-7423-446C-9111-C29E4A188525}" destId="{711FF21E-2940-47B8-B8CD-6DAEA3CD05CA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5C3349-6FCA-4569-BDFF-D94A983A6F02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C4D7556-5AA7-4B24-A96A-749005843125}">
      <dgm:prSet/>
      <dgm:spPr/>
      <dgm:t>
        <a:bodyPr/>
        <a:lstStyle/>
        <a:p>
          <a:r>
            <a:rPr lang="fr-FR"/>
            <a:t>Trends / Fashion</a:t>
          </a:r>
          <a:endParaRPr lang="en-US"/>
        </a:p>
      </dgm:t>
    </dgm:pt>
    <dgm:pt modelId="{6AE5A245-10F0-4215-AFEC-E419A5385D91}" type="parTrans" cxnId="{48DD7010-337D-4A79-BA78-BC6BA205698C}">
      <dgm:prSet/>
      <dgm:spPr/>
      <dgm:t>
        <a:bodyPr/>
        <a:lstStyle/>
        <a:p>
          <a:endParaRPr lang="en-US"/>
        </a:p>
      </dgm:t>
    </dgm:pt>
    <dgm:pt modelId="{C744BFB9-4EFD-451B-9BF7-A7B7C4075060}" type="sibTrans" cxnId="{48DD7010-337D-4A79-BA78-BC6BA205698C}">
      <dgm:prSet/>
      <dgm:spPr/>
      <dgm:t>
        <a:bodyPr/>
        <a:lstStyle/>
        <a:p>
          <a:endParaRPr lang="en-US"/>
        </a:p>
      </dgm:t>
    </dgm:pt>
    <dgm:pt modelId="{7F3B9AF0-067C-4D17-B8C5-BCF9908057F5}">
      <dgm:prSet/>
      <dgm:spPr/>
      <dgm:t>
        <a:bodyPr/>
        <a:lstStyle/>
        <a:p>
          <a:r>
            <a:rPr lang="fr-FR"/>
            <a:t>Shows, festivals</a:t>
          </a:r>
          <a:endParaRPr lang="en-US"/>
        </a:p>
      </dgm:t>
    </dgm:pt>
    <dgm:pt modelId="{9FF0EC9D-C63B-4AB1-B639-F2625E24FE5A}" type="parTrans" cxnId="{40DDBBA6-6197-4AF3-A4A0-F24284409A44}">
      <dgm:prSet/>
      <dgm:spPr/>
      <dgm:t>
        <a:bodyPr/>
        <a:lstStyle/>
        <a:p>
          <a:endParaRPr lang="en-US"/>
        </a:p>
      </dgm:t>
    </dgm:pt>
    <dgm:pt modelId="{F91F5988-ECEC-48D2-80D3-5D35B0779106}" type="sibTrans" cxnId="{40DDBBA6-6197-4AF3-A4A0-F24284409A44}">
      <dgm:prSet/>
      <dgm:spPr/>
      <dgm:t>
        <a:bodyPr/>
        <a:lstStyle/>
        <a:p>
          <a:endParaRPr lang="en-US"/>
        </a:p>
      </dgm:t>
    </dgm:pt>
    <dgm:pt modelId="{94462ACB-3C6A-4154-9EDC-DD6598457BA1}">
      <dgm:prSet/>
      <dgm:spPr/>
      <dgm:t>
        <a:bodyPr/>
        <a:lstStyle/>
        <a:p>
          <a:r>
            <a:rPr lang="fr-FR"/>
            <a:t>Culture (Music, literature)</a:t>
          </a:r>
          <a:endParaRPr lang="en-US"/>
        </a:p>
      </dgm:t>
    </dgm:pt>
    <dgm:pt modelId="{8A7B8A4D-127C-4E26-8115-DA01F7536CCD}" type="parTrans" cxnId="{D41B0E39-DFB5-4F06-925D-0D849839E0B4}">
      <dgm:prSet/>
      <dgm:spPr/>
      <dgm:t>
        <a:bodyPr/>
        <a:lstStyle/>
        <a:p>
          <a:endParaRPr lang="en-US"/>
        </a:p>
      </dgm:t>
    </dgm:pt>
    <dgm:pt modelId="{83A4063D-E484-4D7D-AF5B-514788A25974}" type="sibTrans" cxnId="{D41B0E39-DFB5-4F06-925D-0D849839E0B4}">
      <dgm:prSet/>
      <dgm:spPr/>
      <dgm:t>
        <a:bodyPr/>
        <a:lstStyle/>
        <a:p>
          <a:endParaRPr lang="en-US"/>
        </a:p>
      </dgm:t>
    </dgm:pt>
    <dgm:pt modelId="{96D6E064-ADBD-448B-965D-4E982D314404}">
      <dgm:prSet/>
      <dgm:spPr/>
      <dgm:t>
        <a:bodyPr/>
        <a:lstStyle/>
        <a:p>
          <a:r>
            <a:rPr lang="fr-FR"/>
            <a:t>American soft power</a:t>
          </a:r>
          <a:endParaRPr lang="en-US"/>
        </a:p>
      </dgm:t>
    </dgm:pt>
    <dgm:pt modelId="{74BE2821-C8F2-4AB3-9F6D-D4126CEABD55}" type="parTrans" cxnId="{67420E24-17FE-4D5A-B761-8BB7E4990709}">
      <dgm:prSet/>
      <dgm:spPr/>
      <dgm:t>
        <a:bodyPr/>
        <a:lstStyle/>
        <a:p>
          <a:endParaRPr lang="en-US"/>
        </a:p>
      </dgm:t>
    </dgm:pt>
    <dgm:pt modelId="{0AAB1D03-5651-45AE-8B3F-E9E8AF4BA3B1}" type="sibTrans" cxnId="{67420E24-17FE-4D5A-B761-8BB7E4990709}">
      <dgm:prSet/>
      <dgm:spPr/>
      <dgm:t>
        <a:bodyPr/>
        <a:lstStyle/>
        <a:p>
          <a:endParaRPr lang="en-US"/>
        </a:p>
      </dgm:t>
    </dgm:pt>
    <dgm:pt modelId="{D918A2C1-9166-4B61-AC19-2254BE87BD1C}">
      <dgm:prSet/>
      <dgm:spPr/>
      <dgm:t>
        <a:bodyPr/>
        <a:lstStyle/>
        <a:p>
          <a:r>
            <a:rPr lang="fr-FR"/>
            <a:t>Economy</a:t>
          </a:r>
          <a:endParaRPr lang="en-US"/>
        </a:p>
      </dgm:t>
    </dgm:pt>
    <dgm:pt modelId="{540573B3-61FF-4FD8-A4AA-FEC7EFB5CE28}" type="parTrans" cxnId="{FBB5FDDE-A82E-4478-9989-7D3D9BDF0669}">
      <dgm:prSet/>
      <dgm:spPr/>
      <dgm:t>
        <a:bodyPr/>
        <a:lstStyle/>
        <a:p>
          <a:endParaRPr lang="en-US"/>
        </a:p>
      </dgm:t>
    </dgm:pt>
    <dgm:pt modelId="{A3EA6788-3BCA-4D9E-93C3-05A412CAA162}" type="sibTrans" cxnId="{FBB5FDDE-A82E-4478-9989-7D3D9BDF0669}">
      <dgm:prSet/>
      <dgm:spPr/>
      <dgm:t>
        <a:bodyPr/>
        <a:lstStyle/>
        <a:p>
          <a:endParaRPr lang="en-US"/>
        </a:p>
      </dgm:t>
    </dgm:pt>
    <dgm:pt modelId="{60FD33B0-7251-440A-BEAD-E33256488B13}" type="pres">
      <dgm:prSet presAssocID="{385C3349-6FCA-4569-BDFF-D94A983A6F02}" presName="Name0" presStyleCnt="0">
        <dgm:presLayoutVars>
          <dgm:dir/>
        </dgm:presLayoutVars>
      </dgm:prSet>
      <dgm:spPr/>
      <dgm:t>
        <a:bodyPr/>
        <a:lstStyle/>
        <a:p>
          <a:endParaRPr lang="en-GB"/>
        </a:p>
      </dgm:t>
    </dgm:pt>
    <dgm:pt modelId="{D6A46BA1-3ACC-492A-8813-887F9B2F92CD}" type="pres">
      <dgm:prSet presAssocID="{DC4D7556-5AA7-4B24-A96A-749005843125}" presName="noChildren" presStyleCnt="0"/>
      <dgm:spPr/>
    </dgm:pt>
    <dgm:pt modelId="{36F168E3-C7ED-4670-9A73-AA6A5CC8CF99}" type="pres">
      <dgm:prSet presAssocID="{DC4D7556-5AA7-4B24-A96A-749005843125}" presName="gap" presStyleCnt="0"/>
      <dgm:spPr/>
    </dgm:pt>
    <dgm:pt modelId="{988EAEF0-705A-42E4-93FD-BB6E8A46675D}" type="pres">
      <dgm:prSet presAssocID="{DC4D7556-5AA7-4B24-A96A-749005843125}" presName="medCircle2" presStyleLbl="vennNode1" presStyleIdx="0" presStyleCnt="5" custLinFactNeighborY="2998"/>
      <dgm:spPr>
        <a:solidFill>
          <a:schemeClr val="accent1">
            <a:lumMod val="60000"/>
            <a:lumOff val="40000"/>
          </a:schemeClr>
        </a:solidFill>
      </dgm:spPr>
    </dgm:pt>
    <dgm:pt modelId="{859357D8-F704-46A2-8489-036385B52F2F}" type="pres">
      <dgm:prSet presAssocID="{DC4D7556-5AA7-4B24-A96A-749005843125}" presName="txLvlOnly1" presStyleLbl="revTx" presStyleIdx="0" presStyleCnt="5"/>
      <dgm:spPr/>
      <dgm:t>
        <a:bodyPr/>
        <a:lstStyle/>
        <a:p>
          <a:endParaRPr lang="en-GB"/>
        </a:p>
      </dgm:t>
    </dgm:pt>
    <dgm:pt modelId="{012E070D-EA47-40BC-B2EB-1BCE207595C5}" type="pres">
      <dgm:prSet presAssocID="{7F3B9AF0-067C-4D17-B8C5-BCF9908057F5}" presName="noChildren" presStyleCnt="0"/>
      <dgm:spPr/>
    </dgm:pt>
    <dgm:pt modelId="{7D0CF25C-F170-49F6-8CCB-1E35962F8DCA}" type="pres">
      <dgm:prSet presAssocID="{7F3B9AF0-067C-4D17-B8C5-BCF9908057F5}" presName="gap" presStyleCnt="0"/>
      <dgm:spPr/>
    </dgm:pt>
    <dgm:pt modelId="{1146BF3C-BFCD-4519-9290-9072DCC3821A}" type="pres">
      <dgm:prSet presAssocID="{7F3B9AF0-067C-4D17-B8C5-BCF9908057F5}" presName="medCircle2" presStyleLbl="vennNode1" presStyleIdx="1" presStyleCnt="5" custLinFactNeighborY="2998"/>
      <dgm:spPr>
        <a:solidFill>
          <a:schemeClr val="accent1">
            <a:lumMod val="60000"/>
            <a:lumOff val="40000"/>
          </a:schemeClr>
        </a:solidFill>
      </dgm:spPr>
    </dgm:pt>
    <dgm:pt modelId="{68EC9917-5790-4EB2-B26A-B988CEBBB21D}" type="pres">
      <dgm:prSet presAssocID="{7F3B9AF0-067C-4D17-B8C5-BCF9908057F5}" presName="txLvlOnly1" presStyleLbl="revTx" presStyleIdx="1" presStyleCnt="5"/>
      <dgm:spPr/>
      <dgm:t>
        <a:bodyPr/>
        <a:lstStyle/>
        <a:p>
          <a:endParaRPr lang="en-GB"/>
        </a:p>
      </dgm:t>
    </dgm:pt>
    <dgm:pt modelId="{CB4E7553-40CC-4974-A369-77239DF769AA}" type="pres">
      <dgm:prSet presAssocID="{94462ACB-3C6A-4154-9EDC-DD6598457BA1}" presName="noChildren" presStyleCnt="0"/>
      <dgm:spPr/>
    </dgm:pt>
    <dgm:pt modelId="{67627D79-CFE2-4763-B309-48612FBEBA41}" type="pres">
      <dgm:prSet presAssocID="{94462ACB-3C6A-4154-9EDC-DD6598457BA1}" presName="gap" presStyleCnt="0"/>
      <dgm:spPr/>
    </dgm:pt>
    <dgm:pt modelId="{72498417-1022-4318-832A-8536F39B03ED}" type="pres">
      <dgm:prSet presAssocID="{94462ACB-3C6A-4154-9EDC-DD6598457BA1}" presName="medCircle2" presStyleLbl="vennNode1" presStyleIdx="2" presStyleCnt="5"/>
      <dgm:spPr>
        <a:solidFill>
          <a:schemeClr val="accent1">
            <a:lumMod val="60000"/>
            <a:lumOff val="40000"/>
          </a:schemeClr>
        </a:solidFill>
      </dgm:spPr>
    </dgm:pt>
    <dgm:pt modelId="{F96F4DA2-61DC-4329-A6C7-82E649134F45}" type="pres">
      <dgm:prSet presAssocID="{94462ACB-3C6A-4154-9EDC-DD6598457BA1}" presName="txLvlOnly1" presStyleLbl="revTx" presStyleIdx="2" presStyleCnt="5"/>
      <dgm:spPr/>
      <dgm:t>
        <a:bodyPr/>
        <a:lstStyle/>
        <a:p>
          <a:endParaRPr lang="en-GB"/>
        </a:p>
      </dgm:t>
    </dgm:pt>
    <dgm:pt modelId="{58CED8B2-B8D3-431E-B8F6-C7B62E680151}" type="pres">
      <dgm:prSet presAssocID="{96D6E064-ADBD-448B-965D-4E982D314404}" presName="noChildren" presStyleCnt="0"/>
      <dgm:spPr/>
    </dgm:pt>
    <dgm:pt modelId="{3EA4E70B-0A94-4F08-9EA0-2271149F88CE}" type="pres">
      <dgm:prSet presAssocID="{96D6E064-ADBD-448B-965D-4E982D314404}" presName="gap" presStyleCnt="0"/>
      <dgm:spPr/>
    </dgm:pt>
    <dgm:pt modelId="{D1164454-80D6-4539-A643-584510F0460C}" type="pres">
      <dgm:prSet presAssocID="{96D6E064-ADBD-448B-965D-4E982D314404}" presName="medCircle2" presStyleLbl="vennNode1" presStyleIdx="3" presStyleCnt="5"/>
      <dgm:spPr>
        <a:solidFill>
          <a:schemeClr val="accent1">
            <a:lumMod val="60000"/>
            <a:lumOff val="40000"/>
          </a:schemeClr>
        </a:solidFill>
      </dgm:spPr>
    </dgm:pt>
    <dgm:pt modelId="{1F2F6710-D928-418D-B599-C555DE06372D}" type="pres">
      <dgm:prSet presAssocID="{96D6E064-ADBD-448B-965D-4E982D314404}" presName="txLvlOnly1" presStyleLbl="revTx" presStyleIdx="3" presStyleCnt="5"/>
      <dgm:spPr/>
      <dgm:t>
        <a:bodyPr/>
        <a:lstStyle/>
        <a:p>
          <a:endParaRPr lang="en-GB"/>
        </a:p>
      </dgm:t>
    </dgm:pt>
    <dgm:pt modelId="{C8D2B9EB-E566-4A0E-A665-AE6697BDCCD7}" type="pres">
      <dgm:prSet presAssocID="{D918A2C1-9166-4B61-AC19-2254BE87BD1C}" presName="noChildren" presStyleCnt="0"/>
      <dgm:spPr/>
    </dgm:pt>
    <dgm:pt modelId="{CEF4D699-B528-4579-B67C-103A9D45FC50}" type="pres">
      <dgm:prSet presAssocID="{D918A2C1-9166-4B61-AC19-2254BE87BD1C}" presName="gap" presStyleCnt="0"/>
      <dgm:spPr/>
    </dgm:pt>
    <dgm:pt modelId="{4D0BB54F-854E-46AC-AFD5-06843C3987FD}" type="pres">
      <dgm:prSet presAssocID="{D918A2C1-9166-4B61-AC19-2254BE87BD1C}" presName="medCircle2" presStyleLbl="vennNode1" presStyleIdx="4" presStyleCnt="5"/>
      <dgm:spPr>
        <a:solidFill>
          <a:schemeClr val="accent1">
            <a:lumMod val="60000"/>
            <a:lumOff val="40000"/>
          </a:schemeClr>
        </a:solidFill>
      </dgm:spPr>
    </dgm:pt>
    <dgm:pt modelId="{EEF90B36-3F09-4596-A297-5258ADD404EA}" type="pres">
      <dgm:prSet presAssocID="{D918A2C1-9166-4B61-AC19-2254BE87BD1C}" presName="txLvlOnly1" presStyleLbl="revTx" presStyleIdx="4" presStyleCnt="5"/>
      <dgm:spPr/>
      <dgm:t>
        <a:bodyPr/>
        <a:lstStyle/>
        <a:p>
          <a:endParaRPr lang="en-GB"/>
        </a:p>
      </dgm:t>
    </dgm:pt>
  </dgm:ptLst>
  <dgm:cxnLst>
    <dgm:cxn modelId="{58E1FC12-0A31-4C8F-AC5E-10134E8F7FE2}" type="presOf" srcId="{385C3349-6FCA-4569-BDFF-D94A983A6F02}" destId="{60FD33B0-7251-440A-BEAD-E33256488B13}" srcOrd="0" destOrd="0" presId="urn:microsoft.com/office/officeart/2008/layout/VerticalCircleList"/>
    <dgm:cxn modelId="{FF1A5AD9-F88E-4E7B-8248-E0951868C65B}" type="presOf" srcId="{7F3B9AF0-067C-4D17-B8C5-BCF9908057F5}" destId="{68EC9917-5790-4EB2-B26A-B988CEBBB21D}" srcOrd="0" destOrd="0" presId="urn:microsoft.com/office/officeart/2008/layout/VerticalCircleList"/>
    <dgm:cxn modelId="{D41B0E39-DFB5-4F06-925D-0D849839E0B4}" srcId="{385C3349-6FCA-4569-BDFF-D94A983A6F02}" destId="{94462ACB-3C6A-4154-9EDC-DD6598457BA1}" srcOrd="2" destOrd="0" parTransId="{8A7B8A4D-127C-4E26-8115-DA01F7536CCD}" sibTransId="{83A4063D-E484-4D7D-AF5B-514788A25974}"/>
    <dgm:cxn modelId="{67420E24-17FE-4D5A-B761-8BB7E4990709}" srcId="{385C3349-6FCA-4569-BDFF-D94A983A6F02}" destId="{96D6E064-ADBD-448B-965D-4E982D314404}" srcOrd="3" destOrd="0" parTransId="{74BE2821-C8F2-4AB3-9F6D-D4126CEABD55}" sibTransId="{0AAB1D03-5651-45AE-8B3F-E9E8AF4BA3B1}"/>
    <dgm:cxn modelId="{4AD67FE9-4669-462D-94DA-1310A764AD09}" type="presOf" srcId="{D918A2C1-9166-4B61-AC19-2254BE87BD1C}" destId="{EEF90B36-3F09-4596-A297-5258ADD404EA}" srcOrd="0" destOrd="0" presId="urn:microsoft.com/office/officeart/2008/layout/VerticalCircleList"/>
    <dgm:cxn modelId="{FBB5FDDE-A82E-4478-9989-7D3D9BDF0669}" srcId="{385C3349-6FCA-4569-BDFF-D94A983A6F02}" destId="{D918A2C1-9166-4B61-AC19-2254BE87BD1C}" srcOrd="4" destOrd="0" parTransId="{540573B3-61FF-4FD8-A4AA-FEC7EFB5CE28}" sibTransId="{A3EA6788-3BCA-4D9E-93C3-05A412CAA162}"/>
    <dgm:cxn modelId="{40DDBBA6-6197-4AF3-A4A0-F24284409A44}" srcId="{385C3349-6FCA-4569-BDFF-D94A983A6F02}" destId="{7F3B9AF0-067C-4D17-B8C5-BCF9908057F5}" srcOrd="1" destOrd="0" parTransId="{9FF0EC9D-C63B-4AB1-B639-F2625E24FE5A}" sibTransId="{F91F5988-ECEC-48D2-80D3-5D35B0779106}"/>
    <dgm:cxn modelId="{B69CE491-5ED5-425F-896E-2ABFF1945107}" type="presOf" srcId="{96D6E064-ADBD-448B-965D-4E982D314404}" destId="{1F2F6710-D928-418D-B599-C555DE06372D}" srcOrd="0" destOrd="0" presId="urn:microsoft.com/office/officeart/2008/layout/VerticalCircleList"/>
    <dgm:cxn modelId="{69563954-B10C-4511-82C6-86E3E7077727}" type="presOf" srcId="{94462ACB-3C6A-4154-9EDC-DD6598457BA1}" destId="{F96F4DA2-61DC-4329-A6C7-82E649134F45}" srcOrd="0" destOrd="0" presId="urn:microsoft.com/office/officeart/2008/layout/VerticalCircleList"/>
    <dgm:cxn modelId="{53198D7C-5ACD-4C28-89EA-0EBD3ED6B91C}" type="presOf" srcId="{DC4D7556-5AA7-4B24-A96A-749005843125}" destId="{859357D8-F704-46A2-8489-036385B52F2F}" srcOrd="0" destOrd="0" presId="urn:microsoft.com/office/officeart/2008/layout/VerticalCircleList"/>
    <dgm:cxn modelId="{48DD7010-337D-4A79-BA78-BC6BA205698C}" srcId="{385C3349-6FCA-4569-BDFF-D94A983A6F02}" destId="{DC4D7556-5AA7-4B24-A96A-749005843125}" srcOrd="0" destOrd="0" parTransId="{6AE5A245-10F0-4215-AFEC-E419A5385D91}" sibTransId="{C744BFB9-4EFD-451B-9BF7-A7B7C4075060}"/>
    <dgm:cxn modelId="{95289389-E150-4F3A-B506-6B1A8426CCFF}" type="presParOf" srcId="{60FD33B0-7251-440A-BEAD-E33256488B13}" destId="{D6A46BA1-3ACC-492A-8813-887F9B2F92CD}" srcOrd="0" destOrd="0" presId="urn:microsoft.com/office/officeart/2008/layout/VerticalCircleList"/>
    <dgm:cxn modelId="{58BB1E33-6A71-4610-9372-9BF0AC84F841}" type="presParOf" srcId="{D6A46BA1-3ACC-492A-8813-887F9B2F92CD}" destId="{36F168E3-C7ED-4670-9A73-AA6A5CC8CF99}" srcOrd="0" destOrd="0" presId="urn:microsoft.com/office/officeart/2008/layout/VerticalCircleList"/>
    <dgm:cxn modelId="{01589383-214D-49A4-8852-C2A127851B36}" type="presParOf" srcId="{D6A46BA1-3ACC-492A-8813-887F9B2F92CD}" destId="{988EAEF0-705A-42E4-93FD-BB6E8A46675D}" srcOrd="1" destOrd="0" presId="urn:microsoft.com/office/officeart/2008/layout/VerticalCircleList"/>
    <dgm:cxn modelId="{10575E80-461F-40E2-BCE3-C059A3CD1387}" type="presParOf" srcId="{D6A46BA1-3ACC-492A-8813-887F9B2F92CD}" destId="{859357D8-F704-46A2-8489-036385B52F2F}" srcOrd="2" destOrd="0" presId="urn:microsoft.com/office/officeart/2008/layout/VerticalCircleList"/>
    <dgm:cxn modelId="{DECAEADE-485B-4E0E-9F46-87736F13E99A}" type="presParOf" srcId="{60FD33B0-7251-440A-BEAD-E33256488B13}" destId="{012E070D-EA47-40BC-B2EB-1BCE207595C5}" srcOrd="1" destOrd="0" presId="urn:microsoft.com/office/officeart/2008/layout/VerticalCircleList"/>
    <dgm:cxn modelId="{703556A1-A3E9-4EB8-A9F4-09F536999E50}" type="presParOf" srcId="{012E070D-EA47-40BC-B2EB-1BCE207595C5}" destId="{7D0CF25C-F170-49F6-8CCB-1E35962F8DCA}" srcOrd="0" destOrd="0" presId="urn:microsoft.com/office/officeart/2008/layout/VerticalCircleList"/>
    <dgm:cxn modelId="{4F4D8B20-B57C-47E4-9E3D-2398B7FB488E}" type="presParOf" srcId="{012E070D-EA47-40BC-B2EB-1BCE207595C5}" destId="{1146BF3C-BFCD-4519-9290-9072DCC3821A}" srcOrd="1" destOrd="0" presId="urn:microsoft.com/office/officeart/2008/layout/VerticalCircleList"/>
    <dgm:cxn modelId="{17A2B50C-2B46-4631-9ACC-DFD96960A4F5}" type="presParOf" srcId="{012E070D-EA47-40BC-B2EB-1BCE207595C5}" destId="{68EC9917-5790-4EB2-B26A-B988CEBBB21D}" srcOrd="2" destOrd="0" presId="urn:microsoft.com/office/officeart/2008/layout/VerticalCircleList"/>
    <dgm:cxn modelId="{80DE3407-D9CF-4E87-8743-3ACF799C0DEC}" type="presParOf" srcId="{60FD33B0-7251-440A-BEAD-E33256488B13}" destId="{CB4E7553-40CC-4974-A369-77239DF769AA}" srcOrd="2" destOrd="0" presId="urn:microsoft.com/office/officeart/2008/layout/VerticalCircleList"/>
    <dgm:cxn modelId="{C0DE984A-65B1-42D1-B2AB-873664EE2092}" type="presParOf" srcId="{CB4E7553-40CC-4974-A369-77239DF769AA}" destId="{67627D79-CFE2-4763-B309-48612FBEBA41}" srcOrd="0" destOrd="0" presId="urn:microsoft.com/office/officeart/2008/layout/VerticalCircleList"/>
    <dgm:cxn modelId="{96A666AF-9603-43CF-B630-78DA12E43D90}" type="presParOf" srcId="{CB4E7553-40CC-4974-A369-77239DF769AA}" destId="{72498417-1022-4318-832A-8536F39B03ED}" srcOrd="1" destOrd="0" presId="urn:microsoft.com/office/officeart/2008/layout/VerticalCircleList"/>
    <dgm:cxn modelId="{52591E17-18ED-4090-8A94-8E91CA81B179}" type="presParOf" srcId="{CB4E7553-40CC-4974-A369-77239DF769AA}" destId="{F96F4DA2-61DC-4329-A6C7-82E649134F45}" srcOrd="2" destOrd="0" presId="urn:microsoft.com/office/officeart/2008/layout/VerticalCircleList"/>
    <dgm:cxn modelId="{49A05041-F410-4339-9B02-4E926881C765}" type="presParOf" srcId="{60FD33B0-7251-440A-BEAD-E33256488B13}" destId="{58CED8B2-B8D3-431E-B8F6-C7B62E680151}" srcOrd="3" destOrd="0" presId="urn:microsoft.com/office/officeart/2008/layout/VerticalCircleList"/>
    <dgm:cxn modelId="{2BD12201-49FF-4175-B4E6-0628E0FD5313}" type="presParOf" srcId="{58CED8B2-B8D3-431E-B8F6-C7B62E680151}" destId="{3EA4E70B-0A94-4F08-9EA0-2271149F88CE}" srcOrd="0" destOrd="0" presId="urn:microsoft.com/office/officeart/2008/layout/VerticalCircleList"/>
    <dgm:cxn modelId="{C7DB3929-C9A8-483D-AAA7-2875C1BB2C4E}" type="presParOf" srcId="{58CED8B2-B8D3-431E-B8F6-C7B62E680151}" destId="{D1164454-80D6-4539-A643-584510F0460C}" srcOrd="1" destOrd="0" presId="urn:microsoft.com/office/officeart/2008/layout/VerticalCircleList"/>
    <dgm:cxn modelId="{858BBEED-A2FB-4BC5-A947-0446F3412D80}" type="presParOf" srcId="{58CED8B2-B8D3-431E-B8F6-C7B62E680151}" destId="{1F2F6710-D928-418D-B599-C555DE06372D}" srcOrd="2" destOrd="0" presId="urn:microsoft.com/office/officeart/2008/layout/VerticalCircleList"/>
    <dgm:cxn modelId="{2A3CAC79-5E03-44FD-AAE5-64163AC9FBF5}" type="presParOf" srcId="{60FD33B0-7251-440A-BEAD-E33256488B13}" destId="{C8D2B9EB-E566-4A0E-A665-AE6697BDCCD7}" srcOrd="4" destOrd="0" presId="urn:microsoft.com/office/officeart/2008/layout/VerticalCircleList"/>
    <dgm:cxn modelId="{F1AE1612-9315-477B-968E-A827DC838F99}" type="presParOf" srcId="{C8D2B9EB-E566-4A0E-A665-AE6697BDCCD7}" destId="{CEF4D699-B528-4579-B67C-103A9D45FC50}" srcOrd="0" destOrd="0" presId="urn:microsoft.com/office/officeart/2008/layout/VerticalCircleList"/>
    <dgm:cxn modelId="{883CF02C-9509-4F33-9366-3BCAE24C0922}" type="presParOf" srcId="{C8D2B9EB-E566-4A0E-A665-AE6697BDCCD7}" destId="{4D0BB54F-854E-46AC-AFD5-06843C3987FD}" srcOrd="1" destOrd="0" presId="urn:microsoft.com/office/officeart/2008/layout/VerticalCircleList"/>
    <dgm:cxn modelId="{4DA08B06-5B60-46CE-ACDD-0FA39DBCD056}" type="presParOf" srcId="{C8D2B9EB-E566-4A0E-A665-AE6697BDCCD7}" destId="{EEF90B36-3F09-4596-A297-5258ADD404EA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544D5-2F1D-4A3A-855A-B84335E14F67}">
      <dsp:nvSpPr>
        <dsp:cNvPr id="0" name=""/>
        <dsp:cNvSpPr/>
      </dsp:nvSpPr>
      <dsp:spPr>
        <a:xfrm>
          <a:off x="428248" y="432667"/>
          <a:ext cx="694511" cy="6945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CAF541-D14F-4463-89FB-FC0E43C28E68}">
      <dsp:nvSpPr>
        <dsp:cNvPr id="0" name=""/>
        <dsp:cNvSpPr/>
      </dsp:nvSpPr>
      <dsp:spPr>
        <a:xfrm>
          <a:off x="3824" y="1399582"/>
          <a:ext cx="1543359" cy="848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/>
            <a:t>Plato’s cave allegory</a:t>
          </a:r>
          <a:endParaRPr lang="en-US" sz="3200" kern="1200"/>
        </a:p>
      </dsp:txBody>
      <dsp:txXfrm>
        <a:off x="3824" y="1399582"/>
        <a:ext cx="1543359" cy="848847"/>
      </dsp:txXfrm>
    </dsp:sp>
    <dsp:sp modelId="{2BCE884B-451D-48B3-B8AE-EF711C1178A3}">
      <dsp:nvSpPr>
        <dsp:cNvPr id="0" name=""/>
        <dsp:cNvSpPr/>
      </dsp:nvSpPr>
      <dsp:spPr>
        <a:xfrm>
          <a:off x="2241695" y="432667"/>
          <a:ext cx="694511" cy="6945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3E170E-6A70-4A9D-9E4B-00D648167A1F}">
      <dsp:nvSpPr>
        <dsp:cNvPr id="0" name=""/>
        <dsp:cNvSpPr/>
      </dsp:nvSpPr>
      <dsp:spPr>
        <a:xfrm>
          <a:off x="1817271" y="1399582"/>
          <a:ext cx="1543359" cy="848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/>
            <a:t>Inventors</a:t>
          </a:r>
          <a:endParaRPr lang="en-US" sz="3200" kern="1200"/>
        </a:p>
      </dsp:txBody>
      <dsp:txXfrm>
        <a:off x="1817271" y="1399582"/>
        <a:ext cx="1543359" cy="848847"/>
      </dsp:txXfrm>
    </dsp:sp>
    <dsp:sp modelId="{3747703E-715C-436B-B8E6-86400A4E4446}">
      <dsp:nvSpPr>
        <dsp:cNvPr id="0" name=""/>
        <dsp:cNvSpPr/>
      </dsp:nvSpPr>
      <dsp:spPr>
        <a:xfrm>
          <a:off x="4055142" y="432667"/>
          <a:ext cx="694511" cy="6945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D1559-1160-4677-B331-E71A861D4F8A}">
      <dsp:nvSpPr>
        <dsp:cNvPr id="0" name=""/>
        <dsp:cNvSpPr/>
      </dsp:nvSpPr>
      <dsp:spPr>
        <a:xfrm>
          <a:off x="3630718" y="1399582"/>
          <a:ext cx="1543359" cy="848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Entertainment</a:t>
          </a:r>
          <a:endParaRPr lang="en-US" sz="3200" kern="1200" dirty="0"/>
        </a:p>
      </dsp:txBody>
      <dsp:txXfrm>
        <a:off x="3630718" y="1399582"/>
        <a:ext cx="1543359" cy="848847"/>
      </dsp:txXfrm>
    </dsp:sp>
    <dsp:sp modelId="{5E797FF5-EB5D-4444-81DB-FC4C82AEDA38}">
      <dsp:nvSpPr>
        <dsp:cNvPr id="0" name=""/>
        <dsp:cNvSpPr/>
      </dsp:nvSpPr>
      <dsp:spPr>
        <a:xfrm>
          <a:off x="5868590" y="432667"/>
          <a:ext cx="694511" cy="69451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EE0721-12C1-43F1-8525-6FDD119F5E05}">
      <dsp:nvSpPr>
        <dsp:cNvPr id="0" name=""/>
        <dsp:cNvSpPr/>
      </dsp:nvSpPr>
      <dsp:spPr>
        <a:xfrm>
          <a:off x="5444166" y="1399582"/>
          <a:ext cx="1543359" cy="848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News</a:t>
          </a:r>
          <a:endParaRPr lang="en-US" sz="3200" kern="1200" dirty="0"/>
        </a:p>
      </dsp:txBody>
      <dsp:txXfrm>
        <a:off x="5444166" y="1399582"/>
        <a:ext cx="1543359" cy="8488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A3374-401E-47F9-85C7-3AE28BFFBAB1}">
      <dsp:nvSpPr>
        <dsp:cNvPr id="0" name=""/>
        <dsp:cNvSpPr/>
      </dsp:nvSpPr>
      <dsp:spPr>
        <a:xfrm>
          <a:off x="311099" y="1124026"/>
          <a:ext cx="968255" cy="96825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EF97FE-33E5-4173-8EBB-543AAC10DB33}">
      <dsp:nvSpPr>
        <dsp:cNvPr id="0" name=""/>
        <dsp:cNvSpPr/>
      </dsp:nvSpPr>
      <dsp:spPr>
        <a:xfrm>
          <a:off x="517448" y="1330375"/>
          <a:ext cx="555556" cy="5555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0BC0E7-0C03-49FA-B4BA-B222E59BC181}">
      <dsp:nvSpPr>
        <dsp:cNvPr id="0" name=""/>
        <dsp:cNvSpPr/>
      </dsp:nvSpPr>
      <dsp:spPr>
        <a:xfrm>
          <a:off x="1574" y="2393869"/>
          <a:ext cx="1587304" cy="634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3200" kern="1200" dirty="0"/>
            <a:t>FX</a:t>
          </a:r>
          <a:endParaRPr lang="en-US" sz="3200" kern="1200" dirty="0"/>
        </a:p>
      </dsp:txBody>
      <dsp:txXfrm>
        <a:off x="1574" y="2393869"/>
        <a:ext cx="1587304" cy="634921"/>
      </dsp:txXfrm>
    </dsp:sp>
    <dsp:sp modelId="{1B0ADE54-41DF-4723-B3DD-5A5450236876}">
      <dsp:nvSpPr>
        <dsp:cNvPr id="0" name=""/>
        <dsp:cNvSpPr/>
      </dsp:nvSpPr>
      <dsp:spPr>
        <a:xfrm>
          <a:off x="2176182" y="1124026"/>
          <a:ext cx="968255" cy="968255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39E245-7DED-43C0-AF95-43B7B60551AC}">
      <dsp:nvSpPr>
        <dsp:cNvPr id="0" name=""/>
        <dsp:cNvSpPr/>
      </dsp:nvSpPr>
      <dsp:spPr>
        <a:xfrm>
          <a:off x="2382531" y="1330375"/>
          <a:ext cx="555556" cy="5555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6CDEF1-6D73-4449-91CF-C4953C153E10}">
      <dsp:nvSpPr>
        <dsp:cNvPr id="0" name=""/>
        <dsp:cNvSpPr/>
      </dsp:nvSpPr>
      <dsp:spPr>
        <a:xfrm>
          <a:off x="1866657" y="2393869"/>
          <a:ext cx="1587304" cy="634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200" kern="1200" dirty="0"/>
            <a:t>Animation</a:t>
          </a:r>
        </a:p>
      </dsp:txBody>
      <dsp:txXfrm>
        <a:off x="1866657" y="2393869"/>
        <a:ext cx="1587304" cy="634921"/>
      </dsp:txXfrm>
    </dsp:sp>
    <dsp:sp modelId="{3D0F0007-2BA7-44CA-97C0-D48F181E5817}">
      <dsp:nvSpPr>
        <dsp:cNvPr id="0" name=""/>
        <dsp:cNvSpPr/>
      </dsp:nvSpPr>
      <dsp:spPr>
        <a:xfrm>
          <a:off x="4041265" y="1124026"/>
          <a:ext cx="968255" cy="968255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CFE9E6-9D2A-4C3D-8F16-462E82989EBE}">
      <dsp:nvSpPr>
        <dsp:cNvPr id="0" name=""/>
        <dsp:cNvSpPr/>
      </dsp:nvSpPr>
      <dsp:spPr>
        <a:xfrm>
          <a:off x="4247614" y="1330375"/>
          <a:ext cx="555556" cy="5555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3561D3-B25F-4EB9-B1DA-0C4C52EB4738}">
      <dsp:nvSpPr>
        <dsp:cNvPr id="0" name=""/>
        <dsp:cNvSpPr/>
      </dsp:nvSpPr>
      <dsp:spPr>
        <a:xfrm>
          <a:off x="3731740" y="2393869"/>
          <a:ext cx="1587304" cy="634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3200" kern="1200" dirty="0" err="1"/>
            <a:t>Colors</a:t>
          </a:r>
          <a:endParaRPr lang="en-US" sz="3200" b="1" kern="1200" dirty="0"/>
        </a:p>
      </dsp:txBody>
      <dsp:txXfrm>
        <a:off x="3731740" y="2393869"/>
        <a:ext cx="1587304" cy="634921"/>
      </dsp:txXfrm>
    </dsp:sp>
    <dsp:sp modelId="{97F1FAA8-E000-45BE-9B4C-1A10BC9C478A}">
      <dsp:nvSpPr>
        <dsp:cNvPr id="0" name=""/>
        <dsp:cNvSpPr/>
      </dsp:nvSpPr>
      <dsp:spPr>
        <a:xfrm>
          <a:off x="5906348" y="1124026"/>
          <a:ext cx="968255" cy="968255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F8A6E9-A3C2-46FD-A515-1D91C1038D64}">
      <dsp:nvSpPr>
        <dsp:cNvPr id="0" name=""/>
        <dsp:cNvSpPr/>
      </dsp:nvSpPr>
      <dsp:spPr>
        <a:xfrm>
          <a:off x="6089208" y="1330375"/>
          <a:ext cx="555556" cy="55555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52929E-A442-4FB3-91E0-5961D77DD139}">
      <dsp:nvSpPr>
        <dsp:cNvPr id="0" name=""/>
        <dsp:cNvSpPr/>
      </dsp:nvSpPr>
      <dsp:spPr>
        <a:xfrm>
          <a:off x="5596823" y="2393869"/>
          <a:ext cx="1587304" cy="634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3200" kern="1200" dirty="0"/>
            <a:t>Sound</a:t>
          </a:r>
          <a:endParaRPr lang="en-US" sz="3200" kern="1200" dirty="0"/>
        </a:p>
      </dsp:txBody>
      <dsp:txXfrm>
        <a:off x="5596823" y="2393869"/>
        <a:ext cx="1587304" cy="634921"/>
      </dsp:txXfrm>
    </dsp:sp>
    <dsp:sp modelId="{361053ED-EAF7-46EF-B8F2-8A9E053FC2FD}">
      <dsp:nvSpPr>
        <dsp:cNvPr id="0" name=""/>
        <dsp:cNvSpPr/>
      </dsp:nvSpPr>
      <dsp:spPr>
        <a:xfrm>
          <a:off x="7771431" y="1124026"/>
          <a:ext cx="968255" cy="968255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9DAB39-0AD0-4CE8-B0F7-EC4058EC009A}">
      <dsp:nvSpPr>
        <dsp:cNvPr id="0" name=""/>
        <dsp:cNvSpPr/>
      </dsp:nvSpPr>
      <dsp:spPr>
        <a:xfrm>
          <a:off x="7977780" y="1330375"/>
          <a:ext cx="555556" cy="55555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AEA057-6100-463E-877F-758F43EF151C}">
      <dsp:nvSpPr>
        <dsp:cNvPr id="0" name=""/>
        <dsp:cNvSpPr/>
      </dsp:nvSpPr>
      <dsp:spPr>
        <a:xfrm>
          <a:off x="7461906" y="2393869"/>
          <a:ext cx="1587304" cy="634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3200" kern="1200"/>
            <a:t>3D</a:t>
          </a:r>
          <a:endParaRPr lang="en-US" sz="3200" kern="1200"/>
        </a:p>
      </dsp:txBody>
      <dsp:txXfrm>
        <a:off x="7461906" y="2393869"/>
        <a:ext cx="1587304" cy="634921"/>
      </dsp:txXfrm>
    </dsp:sp>
    <dsp:sp modelId="{D58DDA49-88A3-4F8F-85B3-D42591B9EE88}">
      <dsp:nvSpPr>
        <dsp:cNvPr id="0" name=""/>
        <dsp:cNvSpPr/>
      </dsp:nvSpPr>
      <dsp:spPr>
        <a:xfrm>
          <a:off x="9636514" y="1124026"/>
          <a:ext cx="968255" cy="968255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1A1FEE-2211-46C2-901D-49711EE7B9F6}">
      <dsp:nvSpPr>
        <dsp:cNvPr id="0" name=""/>
        <dsp:cNvSpPr/>
      </dsp:nvSpPr>
      <dsp:spPr>
        <a:xfrm>
          <a:off x="9842863" y="1330375"/>
          <a:ext cx="555556" cy="55555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1FF21E-2940-47B8-B8CD-6DAEA3CD05CA}">
      <dsp:nvSpPr>
        <dsp:cNvPr id="0" name=""/>
        <dsp:cNvSpPr/>
      </dsp:nvSpPr>
      <dsp:spPr>
        <a:xfrm>
          <a:off x="9326989" y="2393869"/>
          <a:ext cx="1587304" cy="634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3200" kern="1200" dirty="0">
              <a:solidFill>
                <a:schemeClr val="accent6">
                  <a:lumMod val="50000"/>
                </a:schemeClr>
              </a:solidFill>
            </a:rPr>
            <a:t>Dynamic</a:t>
          </a:r>
          <a:endParaRPr lang="en-US" sz="32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9326989" y="2393869"/>
        <a:ext cx="1587304" cy="6349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8EAEF0-705A-42E4-93FD-BB6E8A46675D}">
      <dsp:nvSpPr>
        <dsp:cNvPr id="0" name=""/>
        <dsp:cNvSpPr/>
      </dsp:nvSpPr>
      <dsp:spPr>
        <a:xfrm>
          <a:off x="249878" y="485118"/>
          <a:ext cx="953024" cy="953024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59357D8-F704-46A2-8489-036385B52F2F}">
      <dsp:nvSpPr>
        <dsp:cNvPr id="0" name=""/>
        <dsp:cNvSpPr/>
      </dsp:nvSpPr>
      <dsp:spPr>
        <a:xfrm>
          <a:off x="726391" y="456547"/>
          <a:ext cx="5084737" cy="953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3660" rIns="0" bIns="7366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800" kern="1200"/>
            <a:t>Trends / Fashion</a:t>
          </a:r>
          <a:endParaRPr lang="en-US" sz="5800" kern="1200"/>
        </a:p>
      </dsp:txBody>
      <dsp:txXfrm>
        <a:off x="726391" y="456547"/>
        <a:ext cx="5084737" cy="953024"/>
      </dsp:txXfrm>
    </dsp:sp>
    <dsp:sp modelId="{1146BF3C-BFCD-4519-9290-9072DCC3821A}">
      <dsp:nvSpPr>
        <dsp:cNvPr id="0" name=""/>
        <dsp:cNvSpPr/>
      </dsp:nvSpPr>
      <dsp:spPr>
        <a:xfrm>
          <a:off x="249878" y="1438143"/>
          <a:ext cx="953024" cy="953024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8EC9917-5790-4EB2-B26A-B988CEBBB21D}">
      <dsp:nvSpPr>
        <dsp:cNvPr id="0" name=""/>
        <dsp:cNvSpPr/>
      </dsp:nvSpPr>
      <dsp:spPr>
        <a:xfrm>
          <a:off x="726391" y="1409572"/>
          <a:ext cx="5084737" cy="953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3660" rIns="0" bIns="7366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800" kern="1200"/>
            <a:t>Shows, festivals</a:t>
          </a:r>
          <a:endParaRPr lang="en-US" sz="5800" kern="1200"/>
        </a:p>
      </dsp:txBody>
      <dsp:txXfrm>
        <a:off x="726391" y="1409572"/>
        <a:ext cx="5084737" cy="953024"/>
      </dsp:txXfrm>
    </dsp:sp>
    <dsp:sp modelId="{72498417-1022-4318-832A-8536F39B03ED}">
      <dsp:nvSpPr>
        <dsp:cNvPr id="0" name=""/>
        <dsp:cNvSpPr/>
      </dsp:nvSpPr>
      <dsp:spPr>
        <a:xfrm>
          <a:off x="249878" y="2362597"/>
          <a:ext cx="953024" cy="953024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96F4DA2-61DC-4329-A6C7-82E649134F45}">
      <dsp:nvSpPr>
        <dsp:cNvPr id="0" name=""/>
        <dsp:cNvSpPr/>
      </dsp:nvSpPr>
      <dsp:spPr>
        <a:xfrm>
          <a:off x="726391" y="2362597"/>
          <a:ext cx="5084737" cy="953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3660" rIns="0" bIns="7366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800" kern="1200"/>
            <a:t>Culture (Music, literature)</a:t>
          </a:r>
          <a:endParaRPr lang="en-US" sz="5800" kern="1200"/>
        </a:p>
      </dsp:txBody>
      <dsp:txXfrm>
        <a:off x="726391" y="2362597"/>
        <a:ext cx="5084737" cy="953024"/>
      </dsp:txXfrm>
    </dsp:sp>
    <dsp:sp modelId="{D1164454-80D6-4539-A643-584510F0460C}">
      <dsp:nvSpPr>
        <dsp:cNvPr id="0" name=""/>
        <dsp:cNvSpPr/>
      </dsp:nvSpPr>
      <dsp:spPr>
        <a:xfrm>
          <a:off x="249878" y="3315621"/>
          <a:ext cx="953024" cy="953024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F2F6710-D928-418D-B599-C555DE06372D}">
      <dsp:nvSpPr>
        <dsp:cNvPr id="0" name=""/>
        <dsp:cNvSpPr/>
      </dsp:nvSpPr>
      <dsp:spPr>
        <a:xfrm>
          <a:off x="726391" y="3315621"/>
          <a:ext cx="5084737" cy="953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3660" rIns="0" bIns="7366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800" kern="1200"/>
            <a:t>American soft power</a:t>
          </a:r>
          <a:endParaRPr lang="en-US" sz="5800" kern="1200"/>
        </a:p>
      </dsp:txBody>
      <dsp:txXfrm>
        <a:off x="726391" y="3315621"/>
        <a:ext cx="5084737" cy="953024"/>
      </dsp:txXfrm>
    </dsp:sp>
    <dsp:sp modelId="{4D0BB54F-854E-46AC-AFD5-06843C3987FD}">
      <dsp:nvSpPr>
        <dsp:cNvPr id="0" name=""/>
        <dsp:cNvSpPr/>
      </dsp:nvSpPr>
      <dsp:spPr>
        <a:xfrm>
          <a:off x="249878" y="4268646"/>
          <a:ext cx="953024" cy="953024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EF90B36-3F09-4596-A297-5258ADD404EA}">
      <dsp:nvSpPr>
        <dsp:cNvPr id="0" name=""/>
        <dsp:cNvSpPr/>
      </dsp:nvSpPr>
      <dsp:spPr>
        <a:xfrm>
          <a:off x="726391" y="4268646"/>
          <a:ext cx="5084737" cy="953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3660" rIns="0" bIns="7366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800" kern="1200"/>
            <a:t>Economy</a:t>
          </a:r>
          <a:endParaRPr lang="en-US" sz="5800" kern="1200"/>
        </a:p>
      </dsp:txBody>
      <dsp:txXfrm>
        <a:off x="726391" y="4268646"/>
        <a:ext cx="5084737" cy="953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 xmlns="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7226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9881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9086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xmlns="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0924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4063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xmlns="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4776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xmlns="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272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33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4850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6785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0962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4017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5">
            <a:extLst>
              <a:ext uri="{FF2B5EF4-FFF2-40B4-BE49-F238E27FC236}">
                <a16:creationId xmlns:a16="http://schemas.microsoft.com/office/drawing/2014/main" xmlns="" id="{AD35AE2F-5E3A-49D9-8DE1-8A333BA408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legant velvet chairs in theatre">
            <a:extLst>
              <a:ext uri="{FF2B5EF4-FFF2-40B4-BE49-F238E27FC236}">
                <a16:creationId xmlns:a16="http://schemas.microsoft.com/office/drawing/2014/main" xmlns="" id="{65EDEA79-7739-49EF-A95D-F81C3C185D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855" r="-1" b="7854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46B617A7-0C16-4865-AD93-6F589B250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fr-FR"/>
              <a:t>Cinema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ED53AE39-E5CB-4F91-B0EF-A1E017EEDD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99432"/>
            <a:ext cx="9144000" cy="1225296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The </a:t>
            </a:r>
            <a:r>
              <a:rPr lang="fr-FR" sz="3200" dirty="0" err="1"/>
              <a:t>revolution</a:t>
            </a:r>
            <a:r>
              <a:rPr lang="fr-FR" sz="3200" dirty="0"/>
              <a:t> of </a:t>
            </a:r>
            <a:r>
              <a:rPr lang="fr-FR" sz="3200" dirty="0" err="1"/>
              <a:t>entertainment</a:t>
            </a:r>
            <a:endParaRPr lang="fr-FR" sz="3200" dirty="0"/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xmlns="" id="{04D8AD8F-EF7F-481F-B99A-B85138970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xmlns="" id="{79EB4626-023C-436D-9F57-9EB4608090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329833 w 10515600"/>
              <a:gd name="connsiteY3" fmla="*/ 0 h 5416094"/>
              <a:gd name="connsiteX4" fmla="*/ 2825644 w 10515600"/>
              <a:gd name="connsiteY4" fmla="*/ 0 h 5416094"/>
              <a:gd name="connsiteX5" fmla="*/ 3582762 w 10515600"/>
              <a:gd name="connsiteY5" fmla="*/ 0 h 5416094"/>
              <a:gd name="connsiteX6" fmla="*/ 4165675 w 10515600"/>
              <a:gd name="connsiteY6" fmla="*/ 0 h 5416094"/>
              <a:gd name="connsiteX7" fmla="*/ 5009894 w 10515600"/>
              <a:gd name="connsiteY7" fmla="*/ 0 h 5416094"/>
              <a:gd name="connsiteX8" fmla="*/ 5505706 w 10515600"/>
              <a:gd name="connsiteY8" fmla="*/ 0 h 5416094"/>
              <a:gd name="connsiteX9" fmla="*/ 6349925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098665 w 10515600"/>
              <a:gd name="connsiteY12" fmla="*/ 0 h 5416094"/>
              <a:gd name="connsiteX13" fmla="*/ 8681579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504482 h 5416094"/>
              <a:gd name="connsiteX17" fmla="*/ 10515600 w 10515600"/>
              <a:gd name="connsiteY17" fmla="*/ 2178479 h 5416094"/>
              <a:gd name="connsiteX18" fmla="*/ 10515600 w 10515600"/>
              <a:gd name="connsiteY18" fmla="*/ 2780261 h 5416094"/>
              <a:gd name="connsiteX19" fmla="*/ 10515600 w 10515600"/>
              <a:gd name="connsiteY19" fmla="*/ 3273722 h 5416094"/>
              <a:gd name="connsiteX20" fmla="*/ 10515600 w 10515600"/>
              <a:gd name="connsiteY20" fmla="*/ 3803291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9117089 w 10515600"/>
              <a:gd name="connsiteY23" fmla="*/ 5416094 h 5416094"/>
              <a:gd name="connsiteX24" fmla="*/ 8708379 w 10515600"/>
              <a:gd name="connsiteY24" fmla="*/ 5416094 h 5416094"/>
              <a:gd name="connsiteX25" fmla="*/ 8299670 w 10515600"/>
              <a:gd name="connsiteY25" fmla="*/ 5416094 h 5416094"/>
              <a:gd name="connsiteX26" fmla="*/ 7629654 w 10515600"/>
              <a:gd name="connsiteY26" fmla="*/ 5416094 h 5416094"/>
              <a:gd name="connsiteX27" fmla="*/ 7133843 w 10515600"/>
              <a:gd name="connsiteY27" fmla="*/ 5416094 h 5416094"/>
              <a:gd name="connsiteX28" fmla="*/ 6376726 w 10515600"/>
              <a:gd name="connsiteY28" fmla="*/ 5416094 h 5416094"/>
              <a:gd name="connsiteX29" fmla="*/ 5880914 w 10515600"/>
              <a:gd name="connsiteY29" fmla="*/ 5416094 h 5416094"/>
              <a:gd name="connsiteX30" fmla="*/ 5123797 w 10515600"/>
              <a:gd name="connsiteY30" fmla="*/ 5416094 h 5416094"/>
              <a:gd name="connsiteX31" fmla="*/ 4715088 w 10515600"/>
              <a:gd name="connsiteY31" fmla="*/ 5416094 h 5416094"/>
              <a:gd name="connsiteX32" fmla="*/ 3957970 w 10515600"/>
              <a:gd name="connsiteY32" fmla="*/ 5416094 h 5416094"/>
              <a:gd name="connsiteX33" fmla="*/ 3462159 w 10515600"/>
              <a:gd name="connsiteY33" fmla="*/ 5416094 h 5416094"/>
              <a:gd name="connsiteX34" fmla="*/ 3053449 w 10515600"/>
              <a:gd name="connsiteY34" fmla="*/ 5416094 h 5416094"/>
              <a:gd name="connsiteX35" fmla="*/ 2557638 w 10515600"/>
              <a:gd name="connsiteY35" fmla="*/ 5416094 h 5416094"/>
              <a:gd name="connsiteX36" fmla="*/ 1800521 w 10515600"/>
              <a:gd name="connsiteY36" fmla="*/ 5416094 h 5416094"/>
              <a:gd name="connsiteX37" fmla="*/ 902700 w 10515600"/>
              <a:gd name="connsiteY37" fmla="*/ 5416094 h 5416094"/>
              <a:gd name="connsiteX38" fmla="*/ 0 w 10515600"/>
              <a:gd name="connsiteY38" fmla="*/ 4513394 h 5416094"/>
              <a:gd name="connsiteX39" fmla="*/ 0 w 10515600"/>
              <a:gd name="connsiteY39" fmla="*/ 3911612 h 5416094"/>
              <a:gd name="connsiteX40" fmla="*/ 0 w 10515600"/>
              <a:gd name="connsiteY40" fmla="*/ 3309829 h 5416094"/>
              <a:gd name="connsiteX41" fmla="*/ 0 w 10515600"/>
              <a:gd name="connsiteY41" fmla="*/ 2780261 h 5416094"/>
              <a:gd name="connsiteX42" fmla="*/ 0 w 10515600"/>
              <a:gd name="connsiteY42" fmla="*/ 2106265 h 5416094"/>
              <a:gd name="connsiteX43" fmla="*/ 0 w 10515600"/>
              <a:gd name="connsiteY43" fmla="*/ 1504482 h 5416094"/>
              <a:gd name="connsiteX44" fmla="*/ 0 w 10515600"/>
              <a:gd name="connsiteY44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60325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864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28B033EA-7700-468E-A7F0-26649A513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fr-FR" sz="7200" dirty="0"/>
              <a:t>Origins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85AE1F"/>
          </a:solidFill>
          <a:ln w="38100" cap="rnd">
            <a:solidFill>
              <a:srgbClr val="85AE1F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Espace réservé du contenu 2">
            <a:extLst>
              <a:ext uri="{FF2B5EF4-FFF2-40B4-BE49-F238E27FC236}">
                <a16:creationId xmlns:a16="http://schemas.microsoft.com/office/drawing/2014/main" xmlns="" id="{10062B45-C861-4315-A666-D815A36AE8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42817309"/>
              </p:ext>
            </p:extLst>
          </p:nvPr>
        </p:nvGraphicFramePr>
        <p:xfrm>
          <a:off x="5010150" y="3044570"/>
          <a:ext cx="6991350" cy="2681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Camera lens">
            <a:extLst>
              <a:ext uri="{FF2B5EF4-FFF2-40B4-BE49-F238E27FC236}">
                <a16:creationId xmlns:a16="http://schemas.microsoft.com/office/drawing/2014/main" xmlns="" id="{975D0557-8986-4EC3-9E52-ED7DF2BEA84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779" r="39890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169519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47B6BBF-09F2-4A29-AE4E-3771E29248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DA9EB631-BD21-4FE1-B77A-8012A1805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34029"/>
            <a:ext cx="10921640" cy="1314698"/>
          </a:xfrm>
        </p:spPr>
        <p:txBody>
          <a:bodyPr anchor="ctr">
            <a:normAutofit/>
          </a:bodyPr>
          <a:lstStyle/>
          <a:p>
            <a:pPr algn="ctr"/>
            <a:r>
              <a:rPr lang="fr-FR" sz="7200"/>
              <a:t>Technicals evolutions</a:t>
            </a:r>
          </a:p>
        </p:txBody>
      </p:sp>
      <p:sp>
        <p:nvSpPr>
          <p:cNvPr id="11" name="Rectangle 22">
            <a:extLst>
              <a:ext uri="{FF2B5EF4-FFF2-40B4-BE49-F238E27FC236}">
                <a16:creationId xmlns:a16="http://schemas.microsoft.com/office/drawing/2014/main" xmlns="" id="{535742DD-1B16-4E9D-B715-0D74B4574A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648305" y="2241737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85AE1F"/>
          </a:solidFill>
          <a:ln w="34925">
            <a:solidFill>
              <a:srgbClr val="85AE1F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xmlns="" id="{6BAA4DE0-8D50-42C8-878C-84FDD53557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8231702"/>
              </p:ext>
            </p:extLst>
          </p:nvPr>
        </p:nvGraphicFramePr>
        <p:xfrm>
          <a:off x="954222" y="3050550"/>
          <a:ext cx="10915869" cy="4152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lèche : droite 3">
            <a:extLst>
              <a:ext uri="{FF2B5EF4-FFF2-40B4-BE49-F238E27FC236}">
                <a16:creationId xmlns:a16="http://schemas.microsoft.com/office/drawing/2014/main" xmlns="" id="{66A68AF1-0F6D-43A9-AC72-516BEA6501AC}"/>
              </a:ext>
            </a:extLst>
          </p:cNvPr>
          <p:cNvSpPr/>
          <p:nvPr/>
        </p:nvSpPr>
        <p:spPr>
          <a:xfrm>
            <a:off x="1182709" y="3236402"/>
            <a:ext cx="10528916" cy="513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xplosion : 8 points 6">
            <a:extLst>
              <a:ext uri="{FF2B5EF4-FFF2-40B4-BE49-F238E27FC236}">
                <a16:creationId xmlns:a16="http://schemas.microsoft.com/office/drawing/2014/main" xmlns="" id="{A289A3CF-8286-41FE-B5F3-B67FB95A850C}"/>
              </a:ext>
            </a:extLst>
          </p:cNvPr>
          <p:cNvSpPr/>
          <p:nvPr/>
        </p:nvSpPr>
        <p:spPr>
          <a:xfrm>
            <a:off x="137769" y="2488319"/>
            <a:ext cx="1438183" cy="1551805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9F6EA901-3061-44B6-A8FB-D9BCFF49218E}"/>
              </a:ext>
            </a:extLst>
          </p:cNvPr>
          <p:cNvSpPr txBox="1"/>
          <p:nvPr/>
        </p:nvSpPr>
        <p:spPr>
          <a:xfrm>
            <a:off x="313785" y="2739252"/>
            <a:ext cx="11564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/>
              <a:t>1895 1896 	1906 	1914 	1927 	1952 	1990</a:t>
            </a:r>
          </a:p>
        </p:txBody>
      </p:sp>
    </p:spTree>
    <p:extLst>
      <p:ext uri="{BB962C8B-B14F-4D97-AF65-F5344CB8AC3E}">
        <p14:creationId xmlns:p14="http://schemas.microsoft.com/office/powerpoint/2010/main" xmlns="" val="1594586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29D9110A-E5C9-4AED-A481-58660889F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6600"/>
              <a:t>Cinema Industry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85AE1F"/>
          </a:solidFill>
          <a:ln w="38100" cap="rnd">
            <a:solidFill>
              <a:srgbClr val="85AE1F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642A041-6C4D-40C7-B8F8-F621B5D8B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9709" y="2872899"/>
            <a:ext cx="3773960" cy="3320668"/>
          </a:xfrm>
        </p:spPr>
        <p:txBody>
          <a:bodyPr>
            <a:normAutofit/>
          </a:bodyPr>
          <a:lstStyle/>
          <a:p>
            <a:r>
              <a:rPr lang="fr-FR" sz="5400" dirty="0"/>
              <a:t>Theater</a:t>
            </a:r>
          </a:p>
          <a:p>
            <a:r>
              <a:rPr lang="fr-FR" sz="5400" dirty="0" err="1"/>
              <a:t>Television</a:t>
            </a:r>
            <a:endParaRPr lang="fr-FR" sz="5400" dirty="0"/>
          </a:p>
          <a:p>
            <a:r>
              <a:rPr lang="fr-FR" sz="5400" dirty="0"/>
              <a:t>Online</a:t>
            </a:r>
          </a:p>
        </p:txBody>
      </p:sp>
      <p:pic>
        <p:nvPicPr>
          <p:cNvPr id="5" name="Picture 4" descr="The perfect entertainment snack">
            <a:extLst>
              <a:ext uri="{FF2B5EF4-FFF2-40B4-BE49-F238E27FC236}">
                <a16:creationId xmlns:a16="http://schemas.microsoft.com/office/drawing/2014/main" xmlns="" id="{FADB6B60-7E48-4538-A654-4080C79F69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45" r="11302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CC412143-6A4A-4C70-94E1-7B2DDEA6C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4974" y="5225293"/>
            <a:ext cx="580778" cy="105481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704E2AD1-993A-4E85-BAEA-BEA862535D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1452" y="3755866"/>
            <a:ext cx="1113870" cy="111387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4A4AEE71-5329-4432-A2EB-33E4D8420F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00" r="25225" b="29836"/>
          <a:stretch/>
        </p:blipFill>
        <p:spPr>
          <a:xfrm>
            <a:off x="2875612" y="2677648"/>
            <a:ext cx="1113871" cy="100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3605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C05CBC3C-2E5A-4839-8B9B-2E5A6ADF0F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DB5B423A-57CC-4C58-AA26-8E2E862B03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F5577D8B-003E-42DB-8D21-3E08EACD0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983775"/>
            <a:ext cx="3869320" cy="2027227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5400" dirty="0">
                <a:solidFill>
                  <a:schemeClr val="bg1"/>
                </a:solidFill>
              </a:rPr>
              <a:t>Influences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xmlns="" id="{145BBB70-253D-4FB6-9260-AB51721D75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16788735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80998290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LeftStep">
      <a:dk1>
        <a:srgbClr val="000000"/>
      </a:dk1>
      <a:lt1>
        <a:srgbClr val="FFFFFF"/>
      </a:lt1>
      <a:dk2>
        <a:srgbClr val="321C1C"/>
      </a:dk2>
      <a:lt2>
        <a:srgbClr val="F1F0F3"/>
      </a:lt2>
      <a:accent1>
        <a:srgbClr val="85AE1F"/>
      </a:accent1>
      <a:accent2>
        <a:srgbClr val="B6A114"/>
      </a:accent2>
      <a:accent3>
        <a:srgbClr val="E67F2A"/>
      </a:accent3>
      <a:accent4>
        <a:srgbClr val="D41F18"/>
      </a:accent4>
      <a:accent5>
        <a:srgbClr val="E62A71"/>
      </a:accent5>
      <a:accent6>
        <a:srgbClr val="D418AE"/>
      </a:accent6>
      <a:hlink>
        <a:srgbClr val="BF415C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44</Words>
  <Application>Microsoft Office PowerPoint</Application>
  <PresentationFormat>Personnalisé</PresentationFormat>
  <Paragraphs>25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SketchyVTI</vt:lpstr>
      <vt:lpstr>Cinema</vt:lpstr>
      <vt:lpstr>Origins</vt:lpstr>
      <vt:lpstr>Technicals evolutions</vt:lpstr>
      <vt:lpstr>Cinema Industry</vt:lpstr>
      <vt:lpstr>Influences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Cinema</dc:title>
  <dc:creator>SANDOZ ARNAUD</dc:creator>
  <cp:lastModifiedBy>marloc'h</cp:lastModifiedBy>
  <cp:revision>9</cp:revision>
  <dcterms:created xsi:type="dcterms:W3CDTF">2021-05-18T07:22:32Z</dcterms:created>
  <dcterms:modified xsi:type="dcterms:W3CDTF">2021-05-18T12:35:18Z</dcterms:modified>
</cp:coreProperties>
</file>