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660" r:id="rId2"/>
  </p:sldMasterIdLst>
  <p:notesMasterIdLst>
    <p:notesMasterId r:id="rId10"/>
  </p:notesMasterIdLst>
  <p:sldIdLst>
    <p:sldId id="257" r:id="rId3"/>
    <p:sldId id="259" r:id="rId4"/>
    <p:sldId id="262" r:id="rId5"/>
    <p:sldId id="26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6D4414-D59F-4CA7-9C13-46157E0058CB}" v="292" dt="2021-05-18T09:11:10.069"/>
    <p1510:client id="{CD4297EF-0140-4CFE-8EA1-15003331CDA6}" v="829" dt="2021-05-18T09:45:54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228" y="-1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54802-E449-4FDE-87E0-10682DB2D3BE}" type="datetimeFigureOut">
              <a:rPr lang="fr-FR"/>
              <a:pPr/>
              <a:t>18/05/2021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1EE85-1A0B-4A5A-8750-CA3DD6CBCCA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54648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/>
              <a:t>the invention of air mattresses and their impact on society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EE85-1A0B-4A5A-8750-CA3DD6CBCCA3}" type="slidenum">
              <a:rPr lang="fr-FR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2222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>
                <a:cs typeface="Calibri"/>
              </a:rPr>
              <a:t>Did you know that</a:t>
            </a:r>
            <a:endParaRPr lang="en"/>
          </a:p>
          <a:p>
            <a:r>
              <a:rPr lang="en">
                <a:cs typeface="Calibri"/>
              </a:rPr>
              <a:t>Patent filed by unknow inventor</a:t>
            </a:r>
            <a:endParaRPr lang="en"/>
          </a:p>
          <a:p>
            <a:r>
              <a:rPr lang="en"/>
              <a:t>one thousand nine hundred forty</a:t>
            </a:r>
          </a:p>
          <a:p>
            <a:endParaRPr lang="en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EE85-1A0B-4A5A-8750-CA3DD6CBCCA3}" type="slidenum">
              <a:rPr lang="fr-FR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33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Bef>
                <a:spcPts val="1000"/>
              </a:spcBef>
            </a:pPr>
            <a:endParaRPr lang="en-US">
              <a:cs typeface="Calibri"/>
            </a:endParaRPr>
          </a:p>
          <a:p>
            <a:pPr marL="359410" indent="-359410">
              <a:lnSpc>
                <a:spcPct val="125000"/>
              </a:lnSpc>
              <a:spcBef>
                <a:spcPts val="1000"/>
              </a:spcBef>
              <a:buFont typeface="Arial"/>
              <a:buChar char="•"/>
            </a:pPr>
            <a:endParaRPr lang="en-US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EE85-1A0B-4A5A-8750-CA3DD6CBCCA3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2507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a party : before you had to sleep on the floor or fight to get a bed or do not drink and go home. </a:t>
            </a:r>
            <a:endParaRPr lang="fr-FR"/>
          </a:p>
          <a:p>
            <a:r>
              <a:rPr lang="en-US"/>
              <a:t>Now just inflate the mattress, place it in any room of the house and settle in</a:t>
            </a:r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EE85-1A0B-4A5A-8750-CA3DD6CBCCA3}" type="slidenum">
              <a:rPr lang="fr-FR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7693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a trip you have to rent a hotel room, a house to sleep or sleep in an awkward position in your car.</a:t>
            </a:r>
            <a:endParaRPr lang="fr-FR"/>
          </a:p>
          <a:p>
            <a:r>
              <a:rPr lang="en-US"/>
              <a:t>Now you can only take your car and sleep comfortably in the trunk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EE85-1A0B-4A5A-8750-CA3DD6CBCCA3}" type="slidenum">
              <a:rPr lang="fr-FR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4325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your holidays you have to transport classic mattresses or rent a mobile home.</a:t>
            </a:r>
            <a:endParaRPr lang="fr-FR"/>
          </a:p>
          <a:p>
            <a:r>
              <a:rPr lang="en-US"/>
              <a:t>Now sleeping in a tent is cheaper, more practical and takes up less space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Before </a:t>
            </a:r>
            <a:r>
              <a:rPr lang="en-US"/>
              <a:t>we had to </a:t>
            </a:r>
          </a:p>
          <a:p>
            <a:r>
              <a:rPr lang="en-US">
                <a:cs typeface="Calibri"/>
              </a:rPr>
              <a:t>Afer you can sleep confortably in 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EE85-1A0B-4A5A-8750-CA3DD6CBCCA3}" type="slidenum">
              <a:rPr lang="fr-FR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0574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Of course, it is essential to remember that the invention of the air mattress has changed lives and parties. </a:t>
            </a:r>
            <a:endParaRPr lang="fr-FR"/>
          </a:p>
          <a:p>
            <a:r>
              <a:rPr lang="en-US"/>
              <a:t>It has made life easier in many cases and increased the comfort of people when they are not at home.</a:t>
            </a:r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1EE85-1A0B-4A5A-8750-CA3DD6CBCCA3}" type="slidenum">
              <a:rPr lang="fr-FR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319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xmlns="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100004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11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6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8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950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2715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3764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8029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753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551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926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868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7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542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222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1244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058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97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187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52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1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00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71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1079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1" r:id="rId6"/>
    <p:sldLayoutId id="2147483787" r:id="rId7"/>
    <p:sldLayoutId id="2147483788" r:id="rId8"/>
    <p:sldLayoutId id="2147483789" r:id="rId9"/>
    <p:sldLayoutId id="2147483790" r:id="rId10"/>
    <p:sldLayoutId id="21474837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5/18/2021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62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01C0CAB-6A03-4C6A-9FAA-21984775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F982E0B2-AA9C-441C-A08E-A9DF9CF12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4A2E074-C10D-4C57-AB72-B631E4D7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0B037EB3-1772-4BA8-A95A-E5DBDFEA3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A1F47AC1-63D0-47F3-9728-1A0A0543494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803A57D6-0C36-4560-A08A-16768551EF6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3011B0B3-5679-4759-90B8-3B908C4CB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C6F1F58E-14EB-4B32-8B2E-29E85A09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144" y="763781"/>
            <a:ext cx="4915983" cy="1951121"/>
          </a:xfrm>
        </p:spPr>
        <p:txBody>
          <a:bodyPr vert="horz" lIns="0" tIns="0" rIns="0" bIns="0" rtlCol="0" anchor="b" anchorCtr="0">
            <a:noAutofit/>
          </a:bodyPr>
          <a:lstStyle/>
          <a:p>
            <a:pPr algn="ctr"/>
            <a:r>
              <a:rPr lang="en-US" sz="4800"/>
              <a:t>Innovation</a:t>
            </a:r>
            <a:br>
              <a:rPr lang="en-US" sz="4800"/>
            </a:br>
            <a:r>
              <a:rPr lang="en-US" sz="4800"/>
              <a:t>-</a:t>
            </a:r>
            <a:br>
              <a:rPr lang="en-US" sz="4800"/>
            </a:br>
            <a:r>
              <a:rPr lang="en-US" sz="4800"/>
              <a:t>Air </a:t>
            </a:r>
            <a:r>
              <a:rPr lang="en-US" sz="4800" err="1"/>
              <a:t>matress</a:t>
            </a:r>
            <a:endParaRPr lang="en-US" sz="480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49E013D9-9421-47E7-9080-30F6E544B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200275" y="2840038"/>
            <a:ext cx="2216150" cy="1177924"/>
            <a:chOff x="4987925" y="2840038"/>
            <a:chExt cx="2216150" cy="117792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xmlns="" id="{9109F7CF-3139-48B9-AF7B-9BD2941A8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15A838F8-C7B5-4988-81A9-B02E6C8F9B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xmlns="" id="{85B86A1A-402F-4AE2-B5E6-B8A5FB16CD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44A0542D-9B1C-46B1-82B5-54470B697F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xmlns="" id="{F3AFD408-F48C-4C50-8D5E-5DD62717993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xmlns="" id="{9C45F007-BD45-43C0-8579-5601F9CA78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97131E1B-CE62-4AB1-A2D9-02E823C9B3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745E8D88-C0BB-4D1C-B240-D441BBA6F7A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AAB960BE-12F5-4ADA-AA9E-0EC54256411F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xmlns="" id="{7E9BB9F7-7101-4BF3-9191-5893E4C582A5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D0710A9C-48A5-404F-9EC4-D486FCDFDAB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xmlns="" id="{5111EC00-4B3D-478C-AD25-F35644013ECD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350412DA-ED08-4AFA-AED3-DFB42655D4B6}"/>
                    </a:ext>
                    <a:ext uri="{C183D7F6-B498-43B3-948B-1728B52AA6E4}">
                      <adec:decorative xmlns:adec="http://schemas.microsoft.com/office/drawing/2017/decorative" xmlns="" val="1"/>
                    </a:ext>
                  </a:extLst>
                </p:cNvPr>
                <p:cNvCxnSpPr>
                  <a:cxnSpLocks/>
                </p:cNvCxnSpPr>
                <p:nvPr>
                  <p:extLst>
                    <p:ext uri="{386F3935-93C4-4BCD-93E2-E3B085C9AB24}">
                      <p16:designElem xmlns:p16="http://schemas.microsoft.com/office/powerpoint/2015/main" xmlns="" val="1"/>
                    </p:ext>
                  </p:extLst>
                </p:nvPr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8036B80B-269D-4F02-9EF9-A6A4E917B3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xmlns="" id="{B443D3C7-46DD-4921-989E-C42ACDE56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864" y="1408953"/>
            <a:ext cx="4452148" cy="40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43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631EC65-7257-482C-9D21-A79EB973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Innovator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A79B3268-FA8D-4E39-99C4-A1AD348A1867}"/>
              </a:ext>
            </a:extLst>
          </p:cNvPr>
          <p:cNvSpPr txBox="1"/>
          <p:nvPr/>
        </p:nvSpPr>
        <p:spPr>
          <a:xfrm>
            <a:off x="848266" y="2309611"/>
            <a:ext cx="422601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>
                <a:latin typeface="Avenir Next LT Pro Light"/>
              </a:rPr>
              <a:t>- Patent : 1940</a:t>
            </a:r>
          </a:p>
          <a:p>
            <a:endParaRPr lang="en">
              <a:latin typeface="Avenir Next LT Pro Light"/>
            </a:endParaRPr>
          </a:p>
          <a:p>
            <a:r>
              <a:rPr lang="en">
                <a:latin typeface="Avenir Next LT Pro Light"/>
              </a:rPr>
              <a:t>- Unknow inventor</a:t>
            </a:r>
          </a:p>
        </p:txBody>
      </p:sp>
      <p:pic>
        <p:nvPicPr>
          <p:cNvPr id="10" name="Image 10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xmlns="" id="{53367029-5031-43CB-8771-5930A708A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4617" y="1764424"/>
            <a:ext cx="7290347" cy="3715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057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DB66C9CD-6BF4-44CA-8078-0BB8190807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B7C837CD-DDAE-4ECB-BD39-54A21C27E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748" y="241412"/>
            <a:ext cx="9925538" cy="4183953"/>
          </a:xfrm>
        </p:spPr>
        <p:txBody>
          <a:bodyPr anchor="b">
            <a:normAutofit/>
          </a:bodyPr>
          <a:lstStyle/>
          <a:p>
            <a:pPr algn="ctr"/>
            <a:r>
              <a:rPr lang="fr-FR" err="1">
                <a:ea typeface="+mj-lt"/>
                <a:cs typeface="+mj-lt"/>
              </a:rPr>
              <a:t>you</a:t>
            </a:r>
            <a:r>
              <a:rPr lang="fr-FR">
                <a:ea typeface="+mj-lt"/>
                <a:cs typeface="+mj-lt"/>
              </a:rPr>
              <a:t> can carry </a:t>
            </a:r>
            <a:r>
              <a:rPr lang="fr-FR" err="1">
                <a:ea typeface="+mj-lt"/>
                <a:cs typeface="+mj-lt"/>
              </a:rPr>
              <a:t>it</a:t>
            </a:r>
            <a:r>
              <a:rPr lang="fr-FR">
                <a:ea typeface="+mj-lt"/>
                <a:cs typeface="+mj-lt"/>
              </a:rPr>
              <a:t> </a:t>
            </a:r>
            <a:r>
              <a:rPr lang="fr-FR" err="1">
                <a:ea typeface="+mj-lt"/>
                <a:cs typeface="+mj-lt"/>
              </a:rPr>
              <a:t>anywhere</a:t>
            </a:r>
            <a:r>
              <a:rPr lang="fr-FR">
                <a:ea typeface="+mj-lt"/>
                <a:cs typeface="+mj-lt"/>
              </a:rPr>
              <a:t/>
            </a:r>
            <a:br>
              <a:rPr lang="fr-FR">
                <a:ea typeface="+mj-lt"/>
                <a:cs typeface="+mj-lt"/>
              </a:rPr>
            </a:br>
            <a:r>
              <a:rPr lang="fr-FR">
                <a:ea typeface="+mj-lt"/>
                <a:cs typeface="+mj-lt"/>
              </a:rPr>
              <a:t/>
            </a:r>
            <a:br>
              <a:rPr lang="fr-FR">
                <a:ea typeface="+mj-lt"/>
                <a:cs typeface="+mj-lt"/>
              </a:rPr>
            </a:br>
            <a:r>
              <a:rPr lang="fr-FR">
                <a:ea typeface="+mj-lt"/>
                <a:cs typeface="+mj-lt"/>
              </a:rPr>
              <a:t/>
            </a:r>
            <a:br>
              <a:rPr lang="fr-FR">
                <a:ea typeface="+mj-lt"/>
                <a:cs typeface="+mj-lt"/>
              </a:rPr>
            </a:br>
            <a:r>
              <a:rPr lang="fr-FR">
                <a:ea typeface="+mj-lt"/>
                <a:cs typeface="+mj-lt"/>
              </a:rPr>
              <a:t/>
            </a:r>
            <a:br>
              <a:rPr lang="fr-FR">
                <a:ea typeface="+mj-lt"/>
                <a:cs typeface="+mj-lt"/>
              </a:rPr>
            </a:br>
            <a:r>
              <a:rPr lang="fr-FR">
                <a:ea typeface="+mj-lt"/>
                <a:cs typeface="+mj-lt"/>
              </a:rPr>
              <a:t/>
            </a:r>
            <a:br>
              <a:rPr lang="fr-FR">
                <a:ea typeface="+mj-lt"/>
                <a:cs typeface="+mj-lt"/>
              </a:rPr>
            </a:br>
            <a:r>
              <a:rPr lang="en-US" sz="2000">
                <a:ea typeface="+mj-lt"/>
                <a:cs typeface="+mj-lt"/>
              </a:rPr>
              <a:t>For example :</a:t>
            </a:r>
            <a:endParaRPr lang="fr-FR" sz="2000">
              <a:ea typeface="+mj-lt"/>
              <a:cs typeface="+mj-lt"/>
            </a:endParaRPr>
          </a:p>
          <a:p>
            <a:pPr algn="ctr"/>
            <a:endParaRPr lang="fr-FR">
              <a:ea typeface="+mj-lt"/>
              <a:cs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7C6DF49-CBE3-4038-AC78-35DE4FD7CE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07300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573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F2E338B-455B-4AC7-BCEA-1E9CA01C4F57}"/>
              </a:ext>
            </a:extLst>
          </p:cNvPr>
          <p:cNvSpPr txBox="1"/>
          <p:nvPr/>
        </p:nvSpPr>
        <p:spPr>
          <a:xfrm>
            <a:off x="113341" y="1190297"/>
            <a:ext cx="4411362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err="1"/>
              <a:t>Before</a:t>
            </a:r>
            <a:endParaRPr lang="fr-FR" sz="2000"/>
          </a:p>
          <a:p>
            <a:endParaRPr lang="fr-FR"/>
          </a:p>
          <a:p>
            <a:endParaRPr lang="fr-FR"/>
          </a:p>
          <a:p>
            <a:r>
              <a:rPr lang="fr-FR"/>
              <a:t>- </a:t>
            </a:r>
            <a:r>
              <a:rPr lang="fr-FR" err="1"/>
              <a:t>Sleep</a:t>
            </a:r>
            <a:r>
              <a:rPr lang="fr-FR"/>
              <a:t> on the </a:t>
            </a:r>
            <a:r>
              <a:rPr lang="fr-FR" err="1"/>
              <a:t>floor</a:t>
            </a:r>
            <a:endParaRPr lang="fr-FR"/>
          </a:p>
          <a:p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- Fight to get a bed</a:t>
            </a:r>
            <a:endParaRPr lang="fr-FR">
              <a:ea typeface="+mn-lt"/>
              <a:cs typeface="+mn-lt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- D</a:t>
            </a:r>
            <a:r>
              <a:rPr lang="en-US">
                <a:ea typeface="+mn-lt"/>
                <a:cs typeface="+mn-lt"/>
              </a:rPr>
              <a:t>o not drink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5AA007-3D3E-49E0-84A2-C6B90F6CCB5A}"/>
              </a:ext>
            </a:extLst>
          </p:cNvPr>
          <p:cNvSpPr txBox="1"/>
          <p:nvPr/>
        </p:nvSpPr>
        <p:spPr>
          <a:xfrm>
            <a:off x="6496955" y="1242849"/>
            <a:ext cx="4977713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err="1"/>
              <a:t>After</a:t>
            </a:r>
          </a:p>
          <a:p>
            <a:endParaRPr lang="fr-FR"/>
          </a:p>
          <a:p>
            <a:r>
              <a:rPr lang="fr-FR"/>
              <a:t>- </a:t>
            </a:r>
            <a:r>
              <a:rPr lang="fr-FR" err="1"/>
              <a:t>Infalte</a:t>
            </a:r>
            <a:r>
              <a:rPr lang="fr-FR"/>
              <a:t> </a:t>
            </a:r>
          </a:p>
          <a:p>
            <a:endParaRPr lang="fr-FR"/>
          </a:p>
          <a:p>
            <a:endParaRPr lang="fr-FR"/>
          </a:p>
          <a:p>
            <a:r>
              <a:rPr lang="fr-FR"/>
              <a:t>- Place </a:t>
            </a:r>
          </a:p>
          <a:p>
            <a:endParaRPr lang="fr-FR"/>
          </a:p>
          <a:p>
            <a:endParaRPr lang="fr-FR"/>
          </a:p>
          <a:p>
            <a:r>
              <a:rPr lang="fr-FR"/>
              <a:t>- </a:t>
            </a:r>
            <a:r>
              <a:rPr lang="fr-FR" err="1"/>
              <a:t>Settle</a:t>
            </a:r>
            <a:r>
              <a:rPr lang="fr-FR"/>
              <a:t> in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FF1FFF7A-776E-4AC5-B40C-A66E35B2BDA7}"/>
              </a:ext>
            </a:extLst>
          </p:cNvPr>
          <p:cNvSpPr txBox="1">
            <a:spLocks/>
          </p:cNvSpPr>
          <p:nvPr/>
        </p:nvSpPr>
        <p:spPr>
          <a:xfrm>
            <a:off x="1803586" y="56060"/>
            <a:ext cx="8576592" cy="569605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>
                <a:ea typeface="+mj-lt"/>
                <a:cs typeface="+mj-lt"/>
              </a:rPr>
              <a:t>AT A PARTY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5613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F2E338B-455B-4AC7-BCEA-1E9CA01C4F57}"/>
              </a:ext>
            </a:extLst>
          </p:cNvPr>
          <p:cNvSpPr txBox="1"/>
          <p:nvPr/>
        </p:nvSpPr>
        <p:spPr>
          <a:xfrm>
            <a:off x="113341" y="1190297"/>
            <a:ext cx="4411362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err="1"/>
              <a:t>Before</a:t>
            </a:r>
            <a:endParaRPr lang="fr-FR" sz="2000"/>
          </a:p>
          <a:p>
            <a:endParaRPr lang="fr-FR"/>
          </a:p>
          <a:p>
            <a:endParaRPr lang="fr-FR"/>
          </a:p>
          <a:p>
            <a:r>
              <a:rPr lang="fr-FR"/>
              <a:t>- Rent a </a:t>
            </a:r>
            <a:r>
              <a:rPr lang="fr-FR" err="1"/>
              <a:t>hotel</a:t>
            </a:r>
            <a:r>
              <a:rPr lang="fr-FR"/>
              <a:t> room</a:t>
            </a:r>
          </a:p>
          <a:p>
            <a:endParaRPr lang="fr-FR"/>
          </a:p>
          <a:p>
            <a:endParaRPr lang="fr-FR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- Rent a house</a:t>
            </a:r>
            <a:endParaRPr lang="fr-FR">
              <a:ea typeface="+mn-lt"/>
              <a:cs typeface="+mn-lt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- In</a:t>
            </a:r>
            <a:r>
              <a:rPr lang="en-US">
                <a:ea typeface="+mn-lt"/>
                <a:cs typeface="+mn-lt"/>
              </a:rPr>
              <a:t> the seat of the car 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5AA007-3D3E-49E0-84A2-C6B90F6CCB5A}"/>
              </a:ext>
            </a:extLst>
          </p:cNvPr>
          <p:cNvSpPr txBox="1"/>
          <p:nvPr/>
        </p:nvSpPr>
        <p:spPr>
          <a:xfrm>
            <a:off x="6496955" y="1242849"/>
            <a:ext cx="4977713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err="1"/>
              <a:t>After</a:t>
            </a:r>
            <a:endParaRPr lang="fr-FR" sz="2000"/>
          </a:p>
          <a:p>
            <a:endParaRPr lang="fr-FR"/>
          </a:p>
          <a:p>
            <a:r>
              <a:rPr lang="fr-FR"/>
              <a:t>- </a:t>
            </a:r>
            <a:r>
              <a:rPr lang="fr-FR" err="1"/>
              <a:t>Comfortably</a:t>
            </a:r>
            <a:r>
              <a:rPr lang="fr-FR"/>
              <a:t> in the trunk or car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FF1FFF7A-776E-4AC5-B40C-A66E35B2BDA7}"/>
              </a:ext>
            </a:extLst>
          </p:cNvPr>
          <p:cNvSpPr txBox="1">
            <a:spLocks/>
          </p:cNvSpPr>
          <p:nvPr/>
        </p:nvSpPr>
        <p:spPr>
          <a:xfrm>
            <a:off x="1803586" y="56060"/>
            <a:ext cx="8576592" cy="569605"/>
          </a:xfrm>
          <a:prstGeom prst="rect">
            <a:avLst/>
          </a:prstGeom>
        </p:spPr>
        <p:txBody>
          <a:bodyPr lIns="91440" tIns="45720" rIns="91440" bIns="4572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en-US">
                <a:ea typeface="+mj-lt"/>
                <a:cs typeface="+mj-lt"/>
              </a:rPr>
              <a:t>In a car</a:t>
            </a:r>
            <a:endParaRPr lang="fr-FR"/>
          </a:p>
        </p:txBody>
      </p:sp>
      <p:pic>
        <p:nvPicPr>
          <p:cNvPr id="8" name="Image 4" descr="Une image contenant voiture, extérieur, véhicule, camionnette&#10;&#10;Description générée automatiquement">
            <a:extLst>
              <a:ext uri="{FF2B5EF4-FFF2-40B4-BE49-F238E27FC236}">
                <a16:creationId xmlns:a16="http://schemas.microsoft.com/office/drawing/2014/main" xmlns="" id="{94840F58-7B2F-4CC2-8815-FFF619121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22" r="18632" b="-1"/>
          <a:stretch/>
        </p:blipFill>
        <p:spPr>
          <a:xfrm>
            <a:off x="7141557" y="2640681"/>
            <a:ext cx="3564888" cy="41174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72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F2E338B-455B-4AC7-BCEA-1E9CA01C4F57}"/>
              </a:ext>
            </a:extLst>
          </p:cNvPr>
          <p:cNvSpPr txBox="1"/>
          <p:nvPr/>
        </p:nvSpPr>
        <p:spPr>
          <a:xfrm>
            <a:off x="113341" y="1190297"/>
            <a:ext cx="441136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err="1"/>
              <a:t>Before</a:t>
            </a:r>
            <a:endParaRPr lang="fr-FR" sz="2000"/>
          </a:p>
          <a:p>
            <a:endParaRPr lang="fr-FR"/>
          </a:p>
          <a:p>
            <a:endParaRPr lang="fr-FR"/>
          </a:p>
          <a:p>
            <a:r>
              <a:rPr lang="en-US">
                <a:ea typeface="+mn-lt"/>
                <a:cs typeface="+mn-lt"/>
              </a:rPr>
              <a:t>- Transport classic mattress </a:t>
            </a:r>
            <a:endParaRPr lang="fr-FR">
              <a:ea typeface="+mn-lt"/>
              <a:cs typeface="+mn-lt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- Rent a mobile home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925AA007-3D3E-49E0-84A2-C6B90F6CCB5A}"/>
              </a:ext>
            </a:extLst>
          </p:cNvPr>
          <p:cNvSpPr txBox="1"/>
          <p:nvPr/>
        </p:nvSpPr>
        <p:spPr>
          <a:xfrm>
            <a:off x="6496955" y="1242849"/>
            <a:ext cx="4977713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err="1"/>
              <a:t>After</a:t>
            </a:r>
            <a:endParaRPr lang="fr-FR" sz="2000"/>
          </a:p>
          <a:p>
            <a:endParaRPr lang="fr-FR"/>
          </a:p>
          <a:p>
            <a:r>
              <a:rPr lang="fr-FR"/>
              <a:t>- </a:t>
            </a:r>
            <a:r>
              <a:rPr lang="fr-FR" err="1"/>
              <a:t>Cheaper</a:t>
            </a:r>
          </a:p>
          <a:p>
            <a:endParaRPr lang="fr-FR"/>
          </a:p>
          <a:p>
            <a:endParaRPr lang="fr-FR"/>
          </a:p>
          <a:p>
            <a:r>
              <a:rPr lang="fr-FR"/>
              <a:t>- More </a:t>
            </a:r>
            <a:r>
              <a:rPr lang="fr-FR" err="1"/>
              <a:t>pratical</a:t>
            </a:r>
          </a:p>
          <a:p>
            <a:endParaRPr lang="fr-FR"/>
          </a:p>
          <a:p>
            <a:endParaRPr lang="fr-FR"/>
          </a:p>
          <a:p>
            <a:r>
              <a:rPr lang="fr-FR"/>
              <a:t>- </a:t>
            </a:r>
            <a:r>
              <a:rPr lang="fr-FR" err="1"/>
              <a:t>Less</a:t>
            </a:r>
            <a:r>
              <a:rPr lang="fr-FR"/>
              <a:t> </a:t>
            </a:r>
            <a:r>
              <a:rPr lang="fr-FR" err="1"/>
              <a:t>space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FF1FFF7A-776E-4AC5-B40C-A66E35B2BDA7}"/>
              </a:ext>
            </a:extLst>
          </p:cNvPr>
          <p:cNvSpPr txBox="1">
            <a:spLocks/>
          </p:cNvSpPr>
          <p:nvPr/>
        </p:nvSpPr>
        <p:spPr>
          <a:xfrm>
            <a:off x="1803586" y="56060"/>
            <a:ext cx="8576592" cy="569605"/>
          </a:xfrm>
          <a:prstGeom prst="rect">
            <a:avLst/>
          </a:prstGeom>
        </p:spPr>
        <p:txBody>
          <a:bodyPr lIns="91440" tIns="45720" rIns="91440" bIns="4572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en-US">
                <a:ea typeface="+mj-lt"/>
                <a:cs typeface="+mj-lt"/>
              </a:rPr>
              <a:t>In a campsite</a:t>
            </a:r>
            <a:endParaRPr lang="fr-FR"/>
          </a:p>
        </p:txBody>
      </p:sp>
      <p:pic>
        <p:nvPicPr>
          <p:cNvPr id="2" name="Image 4" descr="Une image contenant arbre, herbe, extérieur, parc&#10;&#10;Description générée automatiquement">
            <a:extLst>
              <a:ext uri="{FF2B5EF4-FFF2-40B4-BE49-F238E27FC236}">
                <a16:creationId xmlns:a16="http://schemas.microsoft.com/office/drawing/2014/main" xmlns="" id="{AAD4AC07-97AB-4C67-9199-A76C9EDE9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86" y="3255948"/>
            <a:ext cx="5646682" cy="334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0472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FF1FFF7A-776E-4AC5-B40C-A66E35B2BDA7}"/>
              </a:ext>
            </a:extLst>
          </p:cNvPr>
          <p:cNvSpPr txBox="1">
            <a:spLocks/>
          </p:cNvSpPr>
          <p:nvPr/>
        </p:nvSpPr>
        <p:spPr>
          <a:xfrm>
            <a:off x="1803586" y="56060"/>
            <a:ext cx="8576592" cy="569605"/>
          </a:xfrm>
          <a:prstGeom prst="rect">
            <a:avLst/>
          </a:prstGeom>
        </p:spPr>
        <p:txBody>
          <a:bodyPr lIns="91440" tIns="45720" rIns="91440" bIns="45720" anchor="b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5000"/>
              </a:lnSpc>
              <a:spcBef>
                <a:spcPts val="1000"/>
              </a:spcBef>
            </a:pPr>
            <a:r>
              <a:rPr lang="en-US">
                <a:ea typeface="+mj-lt"/>
                <a:cs typeface="+mj-lt"/>
              </a:rPr>
              <a:t>To conclude</a:t>
            </a: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7FE2F70-A655-4D6C-8BB9-07A72423AF74}"/>
              </a:ext>
            </a:extLst>
          </p:cNvPr>
          <p:cNvSpPr txBox="1"/>
          <p:nvPr/>
        </p:nvSpPr>
        <p:spPr>
          <a:xfrm>
            <a:off x="3892449" y="1715459"/>
            <a:ext cx="441136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err="1"/>
              <a:t>Changed</a:t>
            </a:r>
            <a:r>
              <a:rPr lang="fr-FR" sz="2000"/>
              <a:t> </a:t>
            </a:r>
            <a:r>
              <a:rPr lang="fr-FR" sz="2000" err="1"/>
              <a:t>lives</a:t>
            </a:r>
            <a:r>
              <a:rPr lang="fr-FR" sz="2000"/>
              <a:t> and parties</a:t>
            </a:r>
          </a:p>
          <a:p>
            <a:pPr algn="ctr"/>
            <a:endParaRPr lang="fr-FR" sz="2000"/>
          </a:p>
          <a:p>
            <a:pPr algn="ctr"/>
            <a:r>
              <a:rPr lang="fr-FR" sz="2000" err="1"/>
              <a:t>Comfort</a:t>
            </a:r>
          </a:p>
        </p:txBody>
      </p:sp>
    </p:spTree>
    <p:extLst>
      <p:ext uri="{BB962C8B-B14F-4D97-AF65-F5344CB8AC3E}">
        <p14:creationId xmlns:p14="http://schemas.microsoft.com/office/powerpoint/2010/main" xmlns="" val="3916735587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B2831"/>
      </a:dk2>
      <a:lt2>
        <a:srgbClr val="F1F3F0"/>
      </a:lt2>
      <a:accent1>
        <a:srgbClr val="A829E7"/>
      </a:accent1>
      <a:accent2>
        <a:srgbClr val="5A2FD9"/>
      </a:accent2>
      <a:accent3>
        <a:srgbClr val="2948E7"/>
      </a:accent3>
      <a:accent4>
        <a:srgbClr val="1785D5"/>
      </a:accent4>
      <a:accent5>
        <a:srgbClr val="22BFC0"/>
      </a:accent5>
      <a:accent6>
        <a:srgbClr val="16C67D"/>
      </a:accent6>
      <a:hlink>
        <a:srgbClr val="3897AA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Personnalisé</PresentationFormat>
  <Paragraphs>83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LeafVTI</vt:lpstr>
      <vt:lpstr>BrushVTI</vt:lpstr>
      <vt:lpstr>Innovation - Air matress</vt:lpstr>
      <vt:lpstr>Innovator</vt:lpstr>
      <vt:lpstr>you can carry it anywhere     For example : 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marloc'h</dc:creator>
  <cp:lastModifiedBy>marloc'h</cp:lastModifiedBy>
  <cp:revision>1</cp:revision>
  <dcterms:created xsi:type="dcterms:W3CDTF">2021-05-18T07:37:49Z</dcterms:created>
  <dcterms:modified xsi:type="dcterms:W3CDTF">2021-05-18T12:32:37Z</dcterms:modified>
</cp:coreProperties>
</file>