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58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6AC52-FA56-48E0-A78B-6224CFAFC2E8}" type="datetimeFigureOut">
              <a:rPr lang="fr-FR" smtClean="0"/>
              <a:t>19/05/2021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7D746-3C26-4363-9DDD-665698FF21E4}" type="slidenum">
              <a:rPr lang="en-GB" smtClean="0"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Slide 1 The Job Offer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Key words</a:t>
            </a:r>
          </a:p>
          <a:p>
            <a:r>
              <a:rPr lang="en-GB" dirty="0" smtClean="0"/>
              <a:t>key figures</a:t>
            </a:r>
          </a:p>
          <a:p>
            <a:r>
              <a:rPr lang="en-GB" dirty="0" smtClean="0"/>
              <a:t>Location</a:t>
            </a:r>
          </a:p>
          <a:p>
            <a:r>
              <a:rPr lang="en-GB" dirty="0" smtClean="0"/>
              <a:t>Expected skills and qualification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Slide 2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GB" dirty="0" smtClean="0"/>
              <a:t>Email</a:t>
            </a:r>
          </a:p>
          <a:p>
            <a:r>
              <a:rPr lang="en-GB" dirty="0" smtClean="0"/>
              <a:t>Application to the job offer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Slide 3 My skills and work experience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GB" dirty="0" smtClean="0"/>
              <a:t>Qualification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Work experience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SKILLS			</a:t>
            </a:r>
          </a:p>
          <a:p>
            <a:r>
              <a:rPr lang="en-GB" dirty="0" smtClean="0"/>
              <a:t>My current firm</a:t>
            </a:r>
          </a:p>
          <a:p>
            <a:r>
              <a:rPr lang="en-GB" dirty="0" smtClean="0"/>
              <a:t>My department/tasks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same for the second person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Job offer (if different)</a:t>
            </a:r>
          </a:p>
          <a:p>
            <a:r>
              <a:rPr lang="en-GB" dirty="0" smtClean="0"/>
              <a:t>Email (if job offer different)</a:t>
            </a:r>
          </a:p>
          <a:p>
            <a:r>
              <a:rPr lang="en-GB" dirty="0" smtClean="0"/>
              <a:t>Qualification, work experience </a:t>
            </a:r>
            <a:r>
              <a:rPr lang="en-GB" dirty="0" smtClean="0"/>
              <a:t>and skills</a:t>
            </a:r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</Words>
  <Application>Microsoft Office PowerPoint</Application>
  <PresentationFormat>Affichage à l'écran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Slide 1 The Job Offer</vt:lpstr>
      <vt:lpstr>Slide 2</vt:lpstr>
      <vt:lpstr>Slide 3 My skills and work experience</vt:lpstr>
      <vt:lpstr>The same for the second person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 The Job Offer</dc:title>
  <dc:creator>marloc'h</dc:creator>
  <cp:lastModifiedBy>marloc'h</cp:lastModifiedBy>
  <cp:revision>1</cp:revision>
  <dcterms:created xsi:type="dcterms:W3CDTF">2021-05-19T11:51:00Z</dcterms:created>
  <dcterms:modified xsi:type="dcterms:W3CDTF">2021-05-19T11:55:55Z</dcterms:modified>
</cp:coreProperties>
</file>