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58" r:id="rId3"/>
    <p:sldId id="457" r:id="rId4"/>
    <p:sldId id="259" r:id="rId5"/>
    <p:sldId id="458" r:id="rId6"/>
    <p:sldId id="261" r:id="rId7"/>
    <p:sldId id="476" r:id="rId8"/>
    <p:sldId id="474" r:id="rId9"/>
    <p:sldId id="475" r:id="rId10"/>
    <p:sldId id="262" r:id="rId11"/>
    <p:sldId id="459" r:id="rId12"/>
    <p:sldId id="477" r:id="rId13"/>
    <p:sldId id="479" r:id="rId14"/>
    <p:sldId id="478" r:id="rId15"/>
    <p:sldId id="481" r:id="rId16"/>
    <p:sldId id="480" r:id="rId17"/>
    <p:sldId id="482" r:id="rId18"/>
    <p:sldId id="483" r:id="rId19"/>
    <p:sldId id="484" r:id="rId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8C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6235F2-40A9-4223-9F66-EBB5549B49A2}" v="178" dt="2023-12-14T10:52:26.880"/>
    <p1510:client id="{7974BC66-75F2-2AC4-866C-C234D722C89F}" v="2912" dt="2023-12-12T11:10:41.349"/>
    <p1510:client id="{8A4C9917-A0E3-417A-9D45-18920D4CDD78}" v="443" dt="2023-12-13T10:39:56.9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3" d="100"/>
          <a:sy n="113" d="100"/>
        </p:scale>
        <p:origin x="24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ronique SERVAT" userId="S::veronique.servat@palais-portedoree.fr::f34dd5d6-6bf4-4097-b5e3-b89eed2be16e" providerId="AD" clId="Web-{8A4C9917-A0E3-417A-9D45-18920D4CDD78}"/>
    <pc:docChg chg="addSld modSld sldOrd">
      <pc:chgData name="Veronique SERVAT" userId="S::veronique.servat@palais-portedoree.fr::f34dd5d6-6bf4-4097-b5e3-b89eed2be16e" providerId="AD" clId="Web-{8A4C9917-A0E3-417A-9D45-18920D4CDD78}" dt="2023-12-13T10:39:56.976" v="308" actId="20577"/>
      <pc:docMkLst>
        <pc:docMk/>
      </pc:docMkLst>
      <pc:sldChg chg="modSp">
        <pc:chgData name="Veronique SERVAT" userId="S::veronique.servat@palais-portedoree.fr::f34dd5d6-6bf4-4097-b5e3-b89eed2be16e" providerId="AD" clId="Web-{8A4C9917-A0E3-417A-9D45-18920D4CDD78}" dt="2023-12-13T10:11:31.405" v="37" actId="20577"/>
        <pc:sldMkLst>
          <pc:docMk/>
          <pc:sldMk cId="2625950676" sldId="261"/>
        </pc:sldMkLst>
        <pc:graphicFrameChg chg="mod modGraphic">
          <ac:chgData name="Veronique SERVAT" userId="S::veronique.servat@palais-portedoree.fr::f34dd5d6-6bf4-4097-b5e3-b89eed2be16e" providerId="AD" clId="Web-{8A4C9917-A0E3-417A-9D45-18920D4CDD78}" dt="2023-12-13T10:11:31.405" v="37" actId="20577"/>
          <ac:graphicFrameMkLst>
            <pc:docMk/>
            <pc:sldMk cId="2625950676" sldId="261"/>
            <ac:graphicFrameMk id="20" creationId="{AA3D18D1-A5BA-9D2A-80F1-C0109C3BA1C2}"/>
          </ac:graphicFrameMkLst>
        </pc:graphicFrameChg>
      </pc:sldChg>
      <pc:sldChg chg="modSp">
        <pc:chgData name="Veronique SERVAT" userId="S::veronique.servat@palais-portedoree.fr::f34dd5d6-6bf4-4097-b5e3-b89eed2be16e" providerId="AD" clId="Web-{8A4C9917-A0E3-417A-9D45-18920D4CDD78}" dt="2023-12-13T10:18:11.520" v="73" actId="1076"/>
        <pc:sldMkLst>
          <pc:docMk/>
          <pc:sldMk cId="2463332060" sldId="262"/>
        </pc:sldMkLst>
        <pc:spChg chg="mod">
          <ac:chgData name="Veronique SERVAT" userId="S::veronique.servat@palais-portedoree.fr::f34dd5d6-6bf4-4097-b5e3-b89eed2be16e" providerId="AD" clId="Web-{8A4C9917-A0E3-417A-9D45-18920D4CDD78}" dt="2023-12-13T10:18:07.707" v="72" actId="1076"/>
          <ac:spMkLst>
            <pc:docMk/>
            <pc:sldMk cId="2463332060" sldId="262"/>
            <ac:spMk id="2" creationId="{86CC69D3-966B-702D-77D6-2C4C2F54FCFD}"/>
          </ac:spMkLst>
        </pc:spChg>
        <pc:spChg chg="mod">
          <ac:chgData name="Veronique SERVAT" userId="S::veronique.servat@palais-portedoree.fr::f34dd5d6-6bf4-4097-b5e3-b89eed2be16e" providerId="AD" clId="Web-{8A4C9917-A0E3-417A-9D45-18920D4CDD78}" dt="2023-12-13T10:17:53.066" v="69" actId="20577"/>
          <ac:spMkLst>
            <pc:docMk/>
            <pc:sldMk cId="2463332060" sldId="262"/>
            <ac:spMk id="14" creationId="{054C84F1-F47C-6D99-F3CE-65021537FB8E}"/>
          </ac:spMkLst>
        </pc:spChg>
        <pc:spChg chg="mod">
          <ac:chgData name="Veronique SERVAT" userId="S::veronique.servat@palais-portedoree.fr::f34dd5d6-6bf4-4097-b5e3-b89eed2be16e" providerId="AD" clId="Web-{8A4C9917-A0E3-417A-9D45-18920D4CDD78}" dt="2023-12-13T10:18:11.520" v="73" actId="1076"/>
          <ac:spMkLst>
            <pc:docMk/>
            <pc:sldMk cId="2463332060" sldId="262"/>
            <ac:spMk id="15" creationId="{BB3D307E-E762-2080-8C69-67912CAC6120}"/>
          </ac:spMkLst>
        </pc:spChg>
        <pc:spChg chg="mod">
          <ac:chgData name="Veronique SERVAT" userId="S::veronique.servat@palais-portedoree.fr::f34dd5d6-6bf4-4097-b5e3-b89eed2be16e" providerId="AD" clId="Web-{8A4C9917-A0E3-417A-9D45-18920D4CDD78}" dt="2023-12-13T10:18:04.613" v="71" actId="1076"/>
          <ac:spMkLst>
            <pc:docMk/>
            <pc:sldMk cId="2463332060" sldId="262"/>
            <ac:spMk id="16" creationId="{99D3752F-F72D-4061-BE0C-1B4D1A846AC7}"/>
          </ac:spMkLst>
        </pc:spChg>
      </pc:sldChg>
      <pc:sldChg chg="modSp">
        <pc:chgData name="Veronique SERVAT" userId="S::veronique.servat@palais-portedoree.fr::f34dd5d6-6bf4-4097-b5e3-b89eed2be16e" providerId="AD" clId="Web-{8A4C9917-A0E3-417A-9D45-18920D4CDD78}" dt="2023-12-13T10:10:32.388" v="32" actId="20577"/>
        <pc:sldMkLst>
          <pc:docMk/>
          <pc:sldMk cId="3577855981" sldId="458"/>
        </pc:sldMkLst>
        <pc:graphicFrameChg chg="modGraphic">
          <ac:chgData name="Veronique SERVAT" userId="S::veronique.servat@palais-portedoree.fr::f34dd5d6-6bf4-4097-b5e3-b89eed2be16e" providerId="AD" clId="Web-{8A4C9917-A0E3-417A-9D45-18920D4CDD78}" dt="2023-12-13T10:10:32.388" v="32" actId="20577"/>
          <ac:graphicFrameMkLst>
            <pc:docMk/>
            <pc:sldMk cId="3577855981" sldId="458"/>
            <ac:graphicFrameMk id="13" creationId="{7D36DDA9-6063-F254-F67D-148D5F56283C}"/>
          </ac:graphicFrameMkLst>
        </pc:graphicFrameChg>
      </pc:sldChg>
      <pc:sldChg chg="delSp modSp">
        <pc:chgData name="Veronique SERVAT" userId="S::veronique.servat@palais-portedoree.fr::f34dd5d6-6bf4-4097-b5e3-b89eed2be16e" providerId="AD" clId="Web-{8A4C9917-A0E3-417A-9D45-18920D4CDD78}" dt="2023-12-13T10:28:49.685" v="151" actId="1076"/>
        <pc:sldMkLst>
          <pc:docMk/>
          <pc:sldMk cId="76653599" sldId="459"/>
        </pc:sldMkLst>
        <pc:spChg chg="del">
          <ac:chgData name="Veronique SERVAT" userId="S::veronique.servat@palais-portedoree.fr::f34dd5d6-6bf4-4097-b5e3-b89eed2be16e" providerId="AD" clId="Web-{8A4C9917-A0E3-417A-9D45-18920D4CDD78}" dt="2023-12-13T10:25:45.667" v="94"/>
          <ac:spMkLst>
            <pc:docMk/>
            <pc:sldMk cId="76653599" sldId="459"/>
            <ac:spMk id="11" creationId="{CF897B8E-3848-CD34-C40B-EB693286C4BA}"/>
          </ac:spMkLst>
        </pc:spChg>
        <pc:spChg chg="mod">
          <ac:chgData name="Veronique SERVAT" userId="S::veronique.servat@palais-portedoree.fr::f34dd5d6-6bf4-4097-b5e3-b89eed2be16e" providerId="AD" clId="Web-{8A4C9917-A0E3-417A-9D45-18920D4CDD78}" dt="2023-12-13T10:26:54.371" v="139" actId="14100"/>
          <ac:spMkLst>
            <pc:docMk/>
            <pc:sldMk cId="76653599" sldId="459"/>
            <ac:spMk id="14" creationId="{CE4E430B-3968-B067-4CFC-690BBD98E75F}"/>
          </ac:spMkLst>
        </pc:spChg>
        <pc:graphicFrameChg chg="mod modGraphic">
          <ac:chgData name="Veronique SERVAT" userId="S::veronique.servat@palais-portedoree.fr::f34dd5d6-6bf4-4097-b5e3-b89eed2be16e" providerId="AD" clId="Web-{8A4C9917-A0E3-417A-9D45-18920D4CDD78}" dt="2023-12-13T10:28:49.685" v="151" actId="1076"/>
          <ac:graphicFrameMkLst>
            <pc:docMk/>
            <pc:sldMk cId="76653599" sldId="459"/>
            <ac:graphicFrameMk id="16" creationId="{3A177499-87ED-5F87-7456-5A66AA66AD2E}"/>
          </ac:graphicFrameMkLst>
        </pc:graphicFrameChg>
        <pc:picChg chg="del mod">
          <ac:chgData name="Veronique SERVAT" userId="S::veronique.servat@palais-portedoree.fr::f34dd5d6-6bf4-4097-b5e3-b89eed2be16e" providerId="AD" clId="Web-{8A4C9917-A0E3-417A-9D45-18920D4CDD78}" dt="2023-12-13T10:25:42.823" v="93"/>
          <ac:picMkLst>
            <pc:docMk/>
            <pc:sldMk cId="76653599" sldId="459"/>
            <ac:picMk id="10" creationId="{58CF93F7-3D11-62AC-10AF-CE910BC4C754}"/>
          </ac:picMkLst>
        </pc:picChg>
      </pc:sldChg>
      <pc:sldChg chg="modSp">
        <pc:chgData name="Veronique SERVAT" userId="S::veronique.servat@palais-portedoree.fr::f34dd5d6-6bf4-4097-b5e3-b89eed2be16e" providerId="AD" clId="Web-{8A4C9917-A0E3-417A-9D45-18920D4CDD78}" dt="2023-12-13T10:13:21.109" v="53" actId="1076"/>
        <pc:sldMkLst>
          <pc:docMk/>
          <pc:sldMk cId="2789105804" sldId="476"/>
        </pc:sldMkLst>
        <pc:spChg chg="mod">
          <ac:chgData name="Veronique SERVAT" userId="S::veronique.servat@palais-portedoree.fr::f34dd5d6-6bf4-4097-b5e3-b89eed2be16e" providerId="AD" clId="Web-{8A4C9917-A0E3-417A-9D45-18920D4CDD78}" dt="2023-12-13T10:12:06.968" v="39" actId="20577"/>
          <ac:spMkLst>
            <pc:docMk/>
            <pc:sldMk cId="2789105804" sldId="476"/>
            <ac:spMk id="6" creationId="{27132031-304C-7960-A85E-EDF3097A5FEA}"/>
          </ac:spMkLst>
        </pc:spChg>
        <pc:spChg chg="mod">
          <ac:chgData name="Veronique SERVAT" userId="S::veronique.servat@palais-portedoree.fr::f34dd5d6-6bf4-4097-b5e3-b89eed2be16e" providerId="AD" clId="Web-{8A4C9917-A0E3-417A-9D45-18920D4CDD78}" dt="2023-12-13T10:13:08.062" v="49" actId="20577"/>
          <ac:spMkLst>
            <pc:docMk/>
            <pc:sldMk cId="2789105804" sldId="476"/>
            <ac:spMk id="10" creationId="{7A2A901D-E3B4-80BF-7934-9C803CC72BA9}"/>
          </ac:spMkLst>
        </pc:spChg>
        <pc:spChg chg="mod">
          <ac:chgData name="Veronique SERVAT" userId="S::veronique.servat@palais-portedoree.fr::f34dd5d6-6bf4-4097-b5e3-b89eed2be16e" providerId="AD" clId="Web-{8A4C9917-A0E3-417A-9D45-18920D4CDD78}" dt="2023-12-13T10:12:36.140" v="47" actId="20577"/>
          <ac:spMkLst>
            <pc:docMk/>
            <pc:sldMk cId="2789105804" sldId="476"/>
            <ac:spMk id="12" creationId="{750243C7-FA5E-D013-477A-86E3E5AF6623}"/>
          </ac:spMkLst>
        </pc:spChg>
        <pc:spChg chg="mod">
          <ac:chgData name="Veronique SERVAT" userId="S::veronique.servat@palais-portedoree.fr::f34dd5d6-6bf4-4097-b5e3-b89eed2be16e" providerId="AD" clId="Web-{8A4C9917-A0E3-417A-9D45-18920D4CDD78}" dt="2023-12-13T10:13:21.109" v="53" actId="1076"/>
          <ac:spMkLst>
            <pc:docMk/>
            <pc:sldMk cId="2789105804" sldId="476"/>
            <ac:spMk id="15" creationId="{FEED7282-3125-582A-F287-FF97D84E0EA8}"/>
          </ac:spMkLst>
        </pc:spChg>
      </pc:sldChg>
      <pc:sldChg chg="modSp">
        <pc:chgData name="Veronique SERVAT" userId="S::veronique.servat@palais-portedoree.fr::f34dd5d6-6bf4-4097-b5e3-b89eed2be16e" providerId="AD" clId="Web-{8A4C9917-A0E3-417A-9D45-18920D4CDD78}" dt="2023-12-13T10:29:12.435" v="160" actId="14100"/>
        <pc:sldMkLst>
          <pc:docMk/>
          <pc:sldMk cId="62767490" sldId="477"/>
        </pc:sldMkLst>
        <pc:spChg chg="mod">
          <ac:chgData name="Veronique SERVAT" userId="S::veronique.servat@palais-portedoree.fr::f34dd5d6-6bf4-4097-b5e3-b89eed2be16e" providerId="AD" clId="Web-{8A4C9917-A0E3-417A-9D45-18920D4CDD78}" dt="2023-12-13T10:29:12.435" v="160" actId="14100"/>
          <ac:spMkLst>
            <pc:docMk/>
            <pc:sldMk cId="62767490" sldId="477"/>
            <ac:spMk id="8" creationId="{C97C5957-05E3-7385-56DD-9B29C4169D78}"/>
          </ac:spMkLst>
        </pc:spChg>
      </pc:sldChg>
      <pc:sldChg chg="modSp">
        <pc:chgData name="Veronique SERVAT" userId="S::veronique.servat@palais-portedoree.fr::f34dd5d6-6bf4-4097-b5e3-b89eed2be16e" providerId="AD" clId="Web-{8A4C9917-A0E3-417A-9D45-18920D4CDD78}" dt="2023-12-13T10:32:02.016" v="240" actId="20577"/>
        <pc:sldMkLst>
          <pc:docMk/>
          <pc:sldMk cId="2637293648" sldId="478"/>
        </pc:sldMkLst>
        <pc:spChg chg="mod">
          <ac:chgData name="Veronique SERVAT" userId="S::veronique.servat@palais-portedoree.fr::f34dd5d6-6bf4-4097-b5e3-b89eed2be16e" providerId="AD" clId="Web-{8A4C9917-A0E3-417A-9D45-18920D4CDD78}" dt="2023-12-13T10:32:02.016" v="240" actId="20577"/>
          <ac:spMkLst>
            <pc:docMk/>
            <pc:sldMk cId="2637293648" sldId="478"/>
            <ac:spMk id="13" creationId="{33896A41-A70B-21FB-0773-56E1957EB401}"/>
          </ac:spMkLst>
        </pc:spChg>
      </pc:sldChg>
      <pc:sldChg chg="modSp">
        <pc:chgData name="Veronique SERVAT" userId="S::veronique.servat@palais-portedoree.fr::f34dd5d6-6bf4-4097-b5e3-b89eed2be16e" providerId="AD" clId="Web-{8A4C9917-A0E3-417A-9D45-18920D4CDD78}" dt="2023-12-13T10:30:04.983" v="163" actId="20577"/>
        <pc:sldMkLst>
          <pc:docMk/>
          <pc:sldMk cId="2822698522" sldId="479"/>
        </pc:sldMkLst>
        <pc:spChg chg="mod">
          <ac:chgData name="Veronique SERVAT" userId="S::veronique.servat@palais-portedoree.fr::f34dd5d6-6bf4-4097-b5e3-b89eed2be16e" providerId="AD" clId="Web-{8A4C9917-A0E3-417A-9D45-18920D4CDD78}" dt="2023-12-13T10:30:04.983" v="163" actId="20577"/>
          <ac:spMkLst>
            <pc:docMk/>
            <pc:sldMk cId="2822698522" sldId="479"/>
            <ac:spMk id="9" creationId="{CCE193FA-5FAB-333F-A726-7CAA1E9D9399}"/>
          </ac:spMkLst>
        </pc:spChg>
      </pc:sldChg>
      <pc:sldChg chg="modSp">
        <pc:chgData name="Veronique SERVAT" userId="S::veronique.servat@palais-portedoree.fr::f34dd5d6-6bf4-4097-b5e3-b89eed2be16e" providerId="AD" clId="Web-{8A4C9917-A0E3-417A-9D45-18920D4CDD78}" dt="2023-12-13T10:32:12.594" v="244" actId="20577"/>
        <pc:sldMkLst>
          <pc:docMk/>
          <pc:sldMk cId="3699960539" sldId="480"/>
        </pc:sldMkLst>
        <pc:spChg chg="mod">
          <ac:chgData name="Veronique SERVAT" userId="S::veronique.servat@palais-portedoree.fr::f34dd5d6-6bf4-4097-b5e3-b89eed2be16e" providerId="AD" clId="Web-{8A4C9917-A0E3-417A-9D45-18920D4CDD78}" dt="2023-12-13T10:32:12.594" v="244" actId="20577"/>
          <ac:spMkLst>
            <pc:docMk/>
            <pc:sldMk cId="3699960539" sldId="480"/>
            <ac:spMk id="14" creationId="{F215E222-8EFD-0F44-9AE8-04F17B47AF28}"/>
          </ac:spMkLst>
        </pc:spChg>
      </pc:sldChg>
      <pc:sldChg chg="modSp">
        <pc:chgData name="Veronique SERVAT" userId="S::veronique.servat@palais-portedoree.fr::f34dd5d6-6bf4-4097-b5e3-b89eed2be16e" providerId="AD" clId="Web-{8A4C9917-A0E3-417A-9D45-18920D4CDD78}" dt="2023-12-13T10:31:33.734" v="227" actId="14100"/>
        <pc:sldMkLst>
          <pc:docMk/>
          <pc:sldMk cId="105850329" sldId="481"/>
        </pc:sldMkLst>
        <pc:spChg chg="mod">
          <ac:chgData name="Veronique SERVAT" userId="S::veronique.servat@palais-portedoree.fr::f34dd5d6-6bf4-4097-b5e3-b89eed2be16e" providerId="AD" clId="Web-{8A4C9917-A0E3-417A-9D45-18920D4CDD78}" dt="2023-12-13T10:30:29.999" v="170" actId="20577"/>
          <ac:spMkLst>
            <pc:docMk/>
            <pc:sldMk cId="105850329" sldId="481"/>
            <ac:spMk id="2" creationId="{9DD0913D-0F49-AD3B-64C5-CD170B91DAB2}"/>
          </ac:spMkLst>
        </pc:spChg>
        <pc:spChg chg="mod">
          <ac:chgData name="Veronique SERVAT" userId="S::veronique.servat@palais-portedoree.fr::f34dd5d6-6bf4-4097-b5e3-b89eed2be16e" providerId="AD" clId="Web-{8A4C9917-A0E3-417A-9D45-18920D4CDD78}" dt="2023-12-13T10:31:33.734" v="227" actId="14100"/>
          <ac:spMkLst>
            <pc:docMk/>
            <pc:sldMk cId="105850329" sldId="481"/>
            <ac:spMk id="12" creationId="{2D7253C4-A969-188E-B98E-2481EDF9F1DC}"/>
          </ac:spMkLst>
        </pc:spChg>
      </pc:sldChg>
      <pc:sldChg chg="addSp modSp">
        <pc:chgData name="Veronique SERVAT" userId="S::veronique.servat@palais-portedoree.fr::f34dd5d6-6bf4-4097-b5e3-b89eed2be16e" providerId="AD" clId="Web-{8A4C9917-A0E3-417A-9D45-18920D4CDD78}" dt="2023-12-13T10:39:56.976" v="308" actId="20577"/>
        <pc:sldMkLst>
          <pc:docMk/>
          <pc:sldMk cId="3859591044" sldId="482"/>
        </pc:sldMkLst>
        <pc:spChg chg="mod">
          <ac:chgData name="Veronique SERVAT" userId="S::veronique.servat@palais-portedoree.fr::f34dd5d6-6bf4-4097-b5e3-b89eed2be16e" providerId="AD" clId="Web-{8A4C9917-A0E3-417A-9D45-18920D4CDD78}" dt="2023-12-13T10:39:56.976" v="308" actId="20577"/>
          <ac:spMkLst>
            <pc:docMk/>
            <pc:sldMk cId="3859591044" sldId="482"/>
            <ac:spMk id="3" creationId="{46F3B6DA-5FF6-148A-D83E-0803133FFA8E}"/>
          </ac:spMkLst>
        </pc:spChg>
        <pc:spChg chg="mod">
          <ac:chgData name="Veronique SERVAT" userId="S::veronique.servat@palais-portedoree.fr::f34dd5d6-6bf4-4097-b5e3-b89eed2be16e" providerId="AD" clId="Web-{8A4C9917-A0E3-417A-9D45-18920D4CDD78}" dt="2023-12-13T10:35:31.472" v="258" actId="1076"/>
          <ac:spMkLst>
            <pc:docMk/>
            <pc:sldMk cId="3859591044" sldId="482"/>
            <ac:spMk id="7" creationId="{7AD9C264-0AB0-8BD6-802F-8A1FD31E8580}"/>
          </ac:spMkLst>
        </pc:spChg>
        <pc:spChg chg="mod">
          <ac:chgData name="Veronique SERVAT" userId="S::veronique.servat@palais-portedoree.fr::f34dd5d6-6bf4-4097-b5e3-b89eed2be16e" providerId="AD" clId="Web-{8A4C9917-A0E3-417A-9D45-18920D4CDD78}" dt="2023-12-13T10:36:39.239" v="276" actId="20577"/>
          <ac:spMkLst>
            <pc:docMk/>
            <pc:sldMk cId="3859591044" sldId="482"/>
            <ac:spMk id="9" creationId="{55278919-0FD9-5CC1-3230-5827576E62C7}"/>
          </ac:spMkLst>
        </pc:spChg>
        <pc:picChg chg="add mod">
          <ac:chgData name="Veronique SERVAT" userId="S::veronique.servat@palais-portedoree.fr::f34dd5d6-6bf4-4097-b5e3-b89eed2be16e" providerId="AD" clId="Web-{8A4C9917-A0E3-417A-9D45-18920D4CDD78}" dt="2023-12-13T10:35:17.519" v="257" actId="1076"/>
          <ac:picMkLst>
            <pc:docMk/>
            <pc:sldMk cId="3859591044" sldId="482"/>
            <ac:picMk id="2" creationId="{49C31B04-044B-B753-AF5D-B9B9D1B847CB}"/>
          </ac:picMkLst>
        </pc:picChg>
        <pc:picChg chg="mod">
          <ac:chgData name="Veronique SERVAT" userId="S::veronique.servat@palais-portedoree.fr::f34dd5d6-6bf4-4097-b5e3-b89eed2be16e" providerId="AD" clId="Web-{8A4C9917-A0E3-417A-9D45-18920D4CDD78}" dt="2023-12-13T10:34:42.487" v="254" actId="1076"/>
          <ac:picMkLst>
            <pc:docMk/>
            <pc:sldMk cId="3859591044" sldId="482"/>
            <ac:picMk id="12" creationId="{A78505CD-C5F4-49BA-BE2D-5D5A58777DCE}"/>
          </ac:picMkLst>
        </pc:picChg>
      </pc:sldChg>
      <pc:sldChg chg="addSp modSp ord">
        <pc:chgData name="Veronique SERVAT" userId="S::veronique.servat@palais-portedoree.fr::f34dd5d6-6bf4-4097-b5e3-b89eed2be16e" providerId="AD" clId="Web-{8A4C9917-A0E3-417A-9D45-18920D4CDD78}" dt="2023-12-13T10:38:48.678" v="306" actId="20577"/>
        <pc:sldMkLst>
          <pc:docMk/>
          <pc:sldMk cId="723118923" sldId="483"/>
        </pc:sldMkLst>
        <pc:spChg chg="add mod">
          <ac:chgData name="Veronique SERVAT" userId="S::veronique.servat@palais-portedoree.fr::f34dd5d6-6bf4-4097-b5e3-b89eed2be16e" providerId="AD" clId="Web-{8A4C9917-A0E3-417A-9D45-18920D4CDD78}" dt="2023-12-13T10:38:48.678" v="306" actId="20577"/>
          <ac:spMkLst>
            <pc:docMk/>
            <pc:sldMk cId="723118923" sldId="483"/>
            <ac:spMk id="6" creationId="{AB97233B-5178-EAE6-63AD-8B723AAFD70B}"/>
          </ac:spMkLst>
        </pc:spChg>
        <pc:spChg chg="add">
          <ac:chgData name="Veronique SERVAT" userId="S::veronique.servat@palais-portedoree.fr::f34dd5d6-6bf4-4097-b5e3-b89eed2be16e" providerId="AD" clId="Web-{8A4C9917-A0E3-417A-9D45-18920D4CDD78}" dt="2023-12-13T10:36:32.239" v="273"/>
          <ac:spMkLst>
            <pc:docMk/>
            <pc:sldMk cId="723118923" sldId="483"/>
            <ac:spMk id="10" creationId="{C6427E1E-6FA8-4EE6-DD8A-3FC56DECC9BF}"/>
          </ac:spMkLst>
        </pc:spChg>
        <pc:spChg chg="add mod">
          <ac:chgData name="Veronique SERVAT" userId="S::veronique.servat@palais-portedoree.fr::f34dd5d6-6bf4-4097-b5e3-b89eed2be16e" providerId="AD" clId="Web-{8A4C9917-A0E3-417A-9D45-18920D4CDD78}" dt="2023-12-13T10:36:57.005" v="291" actId="20577"/>
          <ac:spMkLst>
            <pc:docMk/>
            <pc:sldMk cId="723118923" sldId="483"/>
            <ac:spMk id="12" creationId="{84DCEDBC-7545-1644-1732-F4D0A6E41FA7}"/>
          </ac:spMkLst>
        </pc:spChg>
        <pc:picChg chg="mod">
          <ac:chgData name="Veronique SERVAT" userId="S::veronique.servat@palais-portedoree.fr::f34dd5d6-6bf4-4097-b5e3-b89eed2be16e" providerId="AD" clId="Web-{8A4C9917-A0E3-417A-9D45-18920D4CDD78}" dt="2023-12-13T10:37:04.786" v="294" actId="1076"/>
          <ac:picMkLst>
            <pc:docMk/>
            <pc:sldMk cId="723118923" sldId="483"/>
            <ac:picMk id="2" creationId="{9CF1D2D0-A67B-5D66-C55C-41D4C23530CA}"/>
          </ac:picMkLst>
        </pc:picChg>
        <pc:picChg chg="mod">
          <ac:chgData name="Veronique SERVAT" userId="S::veronique.servat@palais-portedoree.fr::f34dd5d6-6bf4-4097-b5e3-b89eed2be16e" providerId="AD" clId="Web-{8A4C9917-A0E3-417A-9D45-18920D4CDD78}" dt="2023-12-13T10:37:08.411" v="296" actId="1076"/>
          <ac:picMkLst>
            <pc:docMk/>
            <pc:sldMk cId="723118923" sldId="483"/>
            <ac:picMk id="3" creationId="{A2F26DF2-7EA2-0442-8875-4897F19FC964}"/>
          </ac:picMkLst>
        </pc:picChg>
        <pc:picChg chg="mod">
          <ac:chgData name="Veronique SERVAT" userId="S::veronique.servat@palais-portedoree.fr::f34dd5d6-6bf4-4097-b5e3-b89eed2be16e" providerId="AD" clId="Web-{8A4C9917-A0E3-417A-9D45-18920D4CDD78}" dt="2023-12-13T10:37:06.692" v="295" actId="1076"/>
          <ac:picMkLst>
            <pc:docMk/>
            <pc:sldMk cId="723118923" sldId="483"/>
            <ac:picMk id="4" creationId="{E801860D-8B7F-1DC1-01D1-62C8C538F9AB}"/>
          </ac:picMkLst>
        </pc:picChg>
        <pc:picChg chg="add">
          <ac:chgData name="Veronique SERVAT" userId="S::veronique.servat@palais-portedoree.fr::f34dd5d6-6bf4-4097-b5e3-b89eed2be16e" providerId="AD" clId="Web-{8A4C9917-A0E3-417A-9D45-18920D4CDD78}" dt="2023-12-13T10:36:11.441" v="271"/>
          <ac:picMkLst>
            <pc:docMk/>
            <pc:sldMk cId="723118923" sldId="483"/>
            <ac:picMk id="8" creationId="{AE30849E-E6C9-5448-14EE-11FCF54F9260}"/>
          </ac:picMkLst>
        </pc:picChg>
      </pc:sldChg>
      <pc:sldChg chg="addSp modSp new">
        <pc:chgData name="Veronique SERVAT" userId="S::veronique.servat@palais-portedoree.fr::f34dd5d6-6bf4-4097-b5e3-b89eed2be16e" providerId="AD" clId="Web-{8A4C9917-A0E3-417A-9D45-18920D4CDD78}" dt="2023-12-13T10:38:41.881" v="305" actId="20577"/>
        <pc:sldMkLst>
          <pc:docMk/>
          <pc:sldMk cId="723215455" sldId="484"/>
        </pc:sldMkLst>
        <pc:spChg chg="add mod">
          <ac:chgData name="Veronique SERVAT" userId="S::veronique.servat@palais-portedoree.fr::f34dd5d6-6bf4-4097-b5e3-b89eed2be16e" providerId="AD" clId="Web-{8A4C9917-A0E3-417A-9D45-18920D4CDD78}" dt="2023-12-13T10:38:41.881" v="305" actId="20577"/>
          <ac:spMkLst>
            <pc:docMk/>
            <pc:sldMk cId="723215455" sldId="484"/>
            <ac:spMk id="3" creationId="{AD9C00A7-C548-1287-6E3E-066CBDC3646D}"/>
          </ac:spMkLst>
        </pc:spChg>
        <pc:picChg chg="add">
          <ac:chgData name="Veronique SERVAT" userId="S::veronique.servat@palais-portedoree.fr::f34dd5d6-6bf4-4097-b5e3-b89eed2be16e" providerId="AD" clId="Web-{8A4C9917-A0E3-417A-9D45-18920D4CDD78}" dt="2023-12-13T10:38:02.381" v="301"/>
          <ac:picMkLst>
            <pc:docMk/>
            <pc:sldMk cId="723215455" sldId="484"/>
            <ac:picMk id="5" creationId="{3EE6A60D-77F5-7190-2B1E-3A74E8873F8B}"/>
          </ac:picMkLst>
        </pc:picChg>
        <pc:picChg chg="add mod">
          <ac:chgData name="Veronique SERVAT" userId="S::veronique.servat@palais-portedoree.fr::f34dd5d6-6bf4-4097-b5e3-b89eed2be16e" providerId="AD" clId="Web-{8A4C9917-A0E3-417A-9D45-18920D4CDD78}" dt="2023-12-13T10:38:28.459" v="304" actId="1076"/>
          <ac:picMkLst>
            <pc:docMk/>
            <pc:sldMk cId="723215455" sldId="484"/>
            <ac:picMk id="6" creationId="{185F8085-6D2D-D73A-3C2B-D4216312DDDC}"/>
          </ac:picMkLst>
        </pc:picChg>
      </pc:sldChg>
    </pc:docChg>
  </pc:docChgLst>
  <pc:docChgLst>
    <pc:chgData name="Veronique SERVAT" userId="S::veronique.servat@palais-portedoree.fr::f34dd5d6-6bf4-4097-b5e3-b89eed2be16e" providerId="AD" clId="Web-{89A84526-114B-4C8D-A563-92B6675DBC8D}"/>
    <pc:docChg chg="addSld delSld modSld">
      <pc:chgData name="Veronique SERVAT" userId="S::veronique.servat@palais-portedoree.fr::f34dd5d6-6bf4-4097-b5e3-b89eed2be16e" providerId="AD" clId="Web-{89A84526-114B-4C8D-A563-92B6675DBC8D}" dt="2023-12-05T14:24:04.364" v="24"/>
      <pc:docMkLst>
        <pc:docMk/>
      </pc:docMkLst>
      <pc:sldChg chg="modSp">
        <pc:chgData name="Veronique SERVAT" userId="S::veronique.servat@palais-portedoree.fr::f34dd5d6-6bf4-4097-b5e3-b89eed2be16e" providerId="AD" clId="Web-{89A84526-114B-4C8D-A563-92B6675DBC8D}" dt="2023-12-05T14:16:43.991" v="1" actId="20577"/>
        <pc:sldMkLst>
          <pc:docMk/>
          <pc:sldMk cId="2029315886" sldId="457"/>
        </pc:sldMkLst>
        <pc:spChg chg="mod">
          <ac:chgData name="Veronique SERVAT" userId="S::veronique.servat@palais-portedoree.fr::f34dd5d6-6bf4-4097-b5e3-b89eed2be16e" providerId="AD" clId="Web-{89A84526-114B-4C8D-A563-92B6675DBC8D}" dt="2023-12-05T14:16:43.991" v="1" actId="20577"/>
          <ac:spMkLst>
            <pc:docMk/>
            <pc:sldMk cId="2029315886" sldId="457"/>
            <ac:spMk id="19" creationId="{64665586-A4F7-8F9E-9D90-F443FD853250}"/>
          </ac:spMkLst>
        </pc:spChg>
      </pc:sldChg>
      <pc:sldChg chg="addSp delSp modSp new del">
        <pc:chgData name="Veronique SERVAT" userId="S::veronique.servat@palais-portedoree.fr::f34dd5d6-6bf4-4097-b5e3-b89eed2be16e" providerId="AD" clId="Web-{89A84526-114B-4C8D-A563-92B6675DBC8D}" dt="2023-12-05T14:24:04.364" v="24"/>
        <pc:sldMkLst>
          <pc:docMk/>
          <pc:sldMk cId="714981237" sldId="476"/>
        </pc:sldMkLst>
        <pc:spChg chg="del">
          <ac:chgData name="Veronique SERVAT" userId="S::veronique.servat@palais-portedoree.fr::f34dd5d6-6bf4-4097-b5e3-b89eed2be16e" providerId="AD" clId="Web-{89A84526-114B-4C8D-A563-92B6675DBC8D}" dt="2023-12-05T14:16:51.946" v="3"/>
          <ac:spMkLst>
            <pc:docMk/>
            <pc:sldMk cId="714981237" sldId="476"/>
            <ac:spMk id="2" creationId="{FDEDC1D8-224E-86F7-5950-985A54E36089}"/>
          </ac:spMkLst>
        </pc:spChg>
        <pc:spChg chg="del">
          <ac:chgData name="Veronique SERVAT" userId="S::veronique.servat@palais-portedoree.fr::f34dd5d6-6bf4-4097-b5e3-b89eed2be16e" providerId="AD" clId="Web-{89A84526-114B-4C8D-A563-92B6675DBC8D}" dt="2023-12-05T14:16:53.382" v="4"/>
          <ac:spMkLst>
            <pc:docMk/>
            <pc:sldMk cId="714981237" sldId="476"/>
            <ac:spMk id="3" creationId="{DEB287CA-A2B7-A2F0-153A-58128BB243D2}"/>
          </ac:spMkLst>
        </pc:spChg>
        <pc:spChg chg="add del mod">
          <ac:chgData name="Veronique SERVAT" userId="S::veronique.servat@palais-portedoree.fr::f34dd5d6-6bf4-4097-b5e3-b89eed2be16e" providerId="AD" clId="Web-{89A84526-114B-4C8D-A563-92B6675DBC8D}" dt="2023-12-05T14:24:01.114" v="23"/>
          <ac:spMkLst>
            <pc:docMk/>
            <pc:sldMk cId="714981237" sldId="476"/>
            <ac:spMk id="4" creationId="{12236E9C-38EE-4074-852F-9838A01DE8B7}"/>
          </ac:spMkLst>
        </pc:spChg>
      </pc:sldChg>
    </pc:docChg>
  </pc:docChgLst>
  <pc:docChgLst>
    <pc:chgData name="Veronique SERVAT" userId="S::veronique.servat@palais-portedoree.fr::f34dd5d6-6bf4-4097-b5e3-b89eed2be16e" providerId="AD" clId="Web-{EEA55BB4-C6ED-48D9-1DA2-D6357C1BD899}"/>
    <pc:docChg chg="modSld sldOrd">
      <pc:chgData name="Veronique SERVAT" userId="S::veronique.servat@palais-portedoree.fr::f34dd5d6-6bf4-4097-b5e3-b89eed2be16e" providerId="AD" clId="Web-{EEA55BB4-C6ED-48D9-1DA2-D6357C1BD899}" dt="2023-12-05T13:26:31.807" v="344" actId="20577"/>
      <pc:docMkLst>
        <pc:docMk/>
      </pc:docMkLst>
      <pc:sldChg chg="modSp">
        <pc:chgData name="Veronique SERVAT" userId="S::veronique.servat@palais-portedoree.fr::f34dd5d6-6bf4-4097-b5e3-b89eed2be16e" providerId="AD" clId="Web-{EEA55BB4-C6ED-48D9-1DA2-D6357C1BD899}" dt="2023-12-05T08:42:52.406" v="3" actId="20577"/>
        <pc:sldMkLst>
          <pc:docMk/>
          <pc:sldMk cId="1070028411" sldId="258"/>
        </pc:sldMkLst>
        <pc:spChg chg="mod">
          <ac:chgData name="Veronique SERVAT" userId="S::veronique.servat@palais-portedoree.fr::f34dd5d6-6bf4-4097-b5e3-b89eed2be16e" providerId="AD" clId="Web-{EEA55BB4-C6ED-48D9-1DA2-D6357C1BD899}" dt="2023-12-05T08:42:52.406" v="3" actId="20577"/>
          <ac:spMkLst>
            <pc:docMk/>
            <pc:sldMk cId="1070028411" sldId="258"/>
            <ac:spMk id="13" creationId="{6EA48596-39E2-BC7B-94F1-5EA40A68339A}"/>
          </ac:spMkLst>
        </pc:spChg>
      </pc:sldChg>
      <pc:sldChg chg="modSp">
        <pc:chgData name="Veronique SERVAT" userId="S::veronique.servat@palais-portedoree.fr::f34dd5d6-6bf4-4097-b5e3-b89eed2be16e" providerId="AD" clId="Web-{EEA55BB4-C6ED-48D9-1DA2-D6357C1BD899}" dt="2023-12-05T13:26:31.807" v="344" actId="20577"/>
        <pc:sldMkLst>
          <pc:docMk/>
          <pc:sldMk cId="2625950676" sldId="261"/>
        </pc:sldMkLst>
        <pc:spChg chg="mod">
          <ac:chgData name="Veronique SERVAT" userId="S::veronique.servat@palais-portedoree.fr::f34dd5d6-6bf4-4097-b5e3-b89eed2be16e" providerId="AD" clId="Web-{EEA55BB4-C6ED-48D9-1DA2-D6357C1BD899}" dt="2023-12-05T13:26:31.807" v="344" actId="20577"/>
          <ac:spMkLst>
            <pc:docMk/>
            <pc:sldMk cId="2625950676" sldId="261"/>
            <ac:spMk id="2" creationId="{BD41F3F4-C17D-3157-88BD-35674C0B0772}"/>
          </ac:spMkLst>
        </pc:spChg>
        <pc:spChg chg="mod">
          <ac:chgData name="Veronique SERVAT" userId="S::veronique.servat@palais-portedoree.fr::f34dd5d6-6bf4-4097-b5e3-b89eed2be16e" providerId="AD" clId="Web-{EEA55BB4-C6ED-48D9-1DA2-D6357C1BD899}" dt="2023-12-05T09:16:36.313" v="218" actId="1076"/>
          <ac:spMkLst>
            <pc:docMk/>
            <pc:sldMk cId="2625950676" sldId="261"/>
            <ac:spMk id="10" creationId="{A3412321-A819-DD98-ABE8-EE7B544D6573}"/>
          </ac:spMkLst>
        </pc:spChg>
        <pc:spChg chg="mod">
          <ac:chgData name="Veronique SERVAT" userId="S::veronique.servat@palais-portedoree.fr::f34dd5d6-6bf4-4097-b5e3-b89eed2be16e" providerId="AD" clId="Web-{EEA55BB4-C6ED-48D9-1DA2-D6357C1BD899}" dt="2023-12-05T09:16:28.751" v="216" actId="1076"/>
          <ac:spMkLst>
            <pc:docMk/>
            <pc:sldMk cId="2625950676" sldId="261"/>
            <ac:spMk id="11" creationId="{C95169D4-5698-6BFA-0EB0-1507B086BB0A}"/>
          </ac:spMkLst>
        </pc:spChg>
        <pc:picChg chg="mod">
          <ac:chgData name="Veronique SERVAT" userId="S::veronique.servat@palais-portedoree.fr::f34dd5d6-6bf4-4097-b5e3-b89eed2be16e" providerId="AD" clId="Web-{EEA55BB4-C6ED-48D9-1DA2-D6357C1BD899}" dt="2023-12-05T09:16:33.204" v="217" actId="1076"/>
          <ac:picMkLst>
            <pc:docMk/>
            <pc:sldMk cId="2625950676" sldId="261"/>
            <ac:picMk id="3" creationId="{6CA445AC-7B75-6AE6-6963-DE062104AB86}"/>
          </ac:picMkLst>
        </pc:picChg>
        <pc:picChg chg="mod">
          <ac:chgData name="Veronique SERVAT" userId="S::veronique.servat@palais-portedoree.fr::f34dd5d6-6bf4-4097-b5e3-b89eed2be16e" providerId="AD" clId="Web-{EEA55BB4-C6ED-48D9-1DA2-D6357C1BD899}" dt="2023-12-05T09:16:25.594" v="215" actId="1076"/>
          <ac:picMkLst>
            <pc:docMk/>
            <pc:sldMk cId="2625950676" sldId="261"/>
            <ac:picMk id="6" creationId="{CF5FF472-3CD4-B08D-221F-D62DDE0BDDFB}"/>
          </ac:picMkLst>
        </pc:picChg>
      </pc:sldChg>
      <pc:sldChg chg="addSp modSp">
        <pc:chgData name="Veronique SERVAT" userId="S::veronique.servat@palais-portedoree.fr::f34dd5d6-6bf4-4097-b5e3-b89eed2be16e" providerId="AD" clId="Web-{EEA55BB4-C6ED-48D9-1DA2-D6357C1BD899}" dt="2023-12-05T08:50:21.588" v="180" actId="20577"/>
        <pc:sldMkLst>
          <pc:docMk/>
          <pc:sldMk cId="2463332060" sldId="262"/>
        </pc:sldMkLst>
        <pc:spChg chg="mod">
          <ac:chgData name="Veronique SERVAT" userId="S::veronique.servat@palais-portedoree.fr::f34dd5d6-6bf4-4097-b5e3-b89eed2be16e" providerId="AD" clId="Web-{EEA55BB4-C6ED-48D9-1DA2-D6357C1BD899}" dt="2023-12-05T08:50:21.588" v="180" actId="20577"/>
          <ac:spMkLst>
            <pc:docMk/>
            <pc:sldMk cId="2463332060" sldId="262"/>
            <ac:spMk id="2" creationId="{86CC69D3-966B-702D-77D6-2C4C2F54FCFD}"/>
          </ac:spMkLst>
        </pc:spChg>
        <pc:spChg chg="add mod">
          <ac:chgData name="Veronique SERVAT" userId="S::veronique.servat@palais-portedoree.fr::f34dd5d6-6bf4-4097-b5e3-b89eed2be16e" providerId="AD" clId="Web-{EEA55BB4-C6ED-48D9-1DA2-D6357C1BD899}" dt="2023-12-05T08:47:35.372" v="119" actId="20577"/>
          <ac:spMkLst>
            <pc:docMk/>
            <pc:sldMk cId="2463332060" sldId="262"/>
            <ac:spMk id="8" creationId="{1E787BD6-7F0B-A111-5AC6-AAD4251FF642}"/>
          </ac:spMkLst>
        </pc:spChg>
        <pc:spChg chg="add mod">
          <ac:chgData name="Veronique SERVAT" userId="S::veronique.servat@palais-portedoree.fr::f34dd5d6-6bf4-4097-b5e3-b89eed2be16e" providerId="AD" clId="Web-{EEA55BB4-C6ED-48D9-1DA2-D6357C1BD899}" dt="2023-12-05T08:47:54.824" v="132" actId="20577"/>
          <ac:spMkLst>
            <pc:docMk/>
            <pc:sldMk cId="2463332060" sldId="262"/>
            <ac:spMk id="9" creationId="{69298C51-C772-2FA0-0A23-A1AFE36D2F61}"/>
          </ac:spMkLst>
        </pc:spChg>
        <pc:picChg chg="mod">
          <ac:chgData name="Veronique SERVAT" userId="S::veronique.servat@palais-portedoree.fr::f34dd5d6-6bf4-4097-b5e3-b89eed2be16e" providerId="AD" clId="Web-{EEA55BB4-C6ED-48D9-1DA2-D6357C1BD899}" dt="2023-12-05T08:46:38.091" v="91" actId="1076"/>
          <ac:picMkLst>
            <pc:docMk/>
            <pc:sldMk cId="2463332060" sldId="262"/>
            <ac:picMk id="6" creationId="{CAC68B1F-F32B-30C9-2C70-3ACEC35CD8D4}"/>
          </ac:picMkLst>
        </pc:picChg>
      </pc:sldChg>
      <pc:sldChg chg="addSp modSp">
        <pc:chgData name="Veronique SERVAT" userId="S::veronique.servat@palais-portedoree.fr::f34dd5d6-6bf4-4097-b5e3-b89eed2be16e" providerId="AD" clId="Web-{EEA55BB4-C6ED-48D9-1DA2-D6357C1BD899}" dt="2023-12-05T08:56:46.099" v="207" actId="20577"/>
        <pc:sldMkLst>
          <pc:docMk/>
          <pc:sldMk cId="76653599" sldId="459"/>
        </pc:sldMkLst>
        <pc:spChg chg="add mod">
          <ac:chgData name="Veronique SERVAT" userId="S::veronique.servat@palais-portedoree.fr::f34dd5d6-6bf4-4097-b5e3-b89eed2be16e" providerId="AD" clId="Web-{EEA55BB4-C6ED-48D9-1DA2-D6357C1BD899}" dt="2023-12-05T08:53:13.445" v="195" actId="14100"/>
          <ac:spMkLst>
            <pc:docMk/>
            <pc:sldMk cId="76653599" sldId="459"/>
            <ac:spMk id="2" creationId="{325722EF-ED56-5728-076B-866C459BC8A0}"/>
          </ac:spMkLst>
        </pc:spChg>
        <pc:spChg chg="mod">
          <ac:chgData name="Veronique SERVAT" userId="S::veronique.servat@palais-portedoree.fr::f34dd5d6-6bf4-4097-b5e3-b89eed2be16e" providerId="AD" clId="Web-{EEA55BB4-C6ED-48D9-1DA2-D6357C1BD899}" dt="2023-12-05T08:56:46.099" v="207" actId="20577"/>
          <ac:spMkLst>
            <pc:docMk/>
            <pc:sldMk cId="76653599" sldId="459"/>
            <ac:spMk id="11" creationId="{CF897B8E-3848-CD34-C40B-EB693286C4BA}"/>
          </ac:spMkLst>
        </pc:spChg>
        <pc:spChg chg="mod">
          <ac:chgData name="Veronique SERVAT" userId="S::veronique.servat@palais-portedoree.fr::f34dd5d6-6bf4-4097-b5e3-b89eed2be16e" providerId="AD" clId="Web-{EEA55BB4-C6ED-48D9-1DA2-D6357C1BD899}" dt="2023-12-05T08:50:24.948" v="181" actId="1076"/>
          <ac:spMkLst>
            <pc:docMk/>
            <pc:sldMk cId="76653599" sldId="459"/>
            <ac:spMk id="14" creationId="{CE4E430B-3968-B067-4CFC-690BBD98E75F}"/>
          </ac:spMkLst>
        </pc:spChg>
        <pc:picChg chg="mod">
          <ac:chgData name="Veronique SERVAT" userId="S::veronique.servat@palais-portedoree.fr::f34dd5d6-6bf4-4097-b5e3-b89eed2be16e" providerId="AD" clId="Web-{EEA55BB4-C6ED-48D9-1DA2-D6357C1BD899}" dt="2023-12-05T08:52:09.102" v="182" actId="1076"/>
          <ac:picMkLst>
            <pc:docMk/>
            <pc:sldMk cId="76653599" sldId="459"/>
            <ac:picMk id="12" creationId="{7365EE6D-647A-BA4E-AD2A-418E79B80CFB}"/>
          </ac:picMkLst>
        </pc:picChg>
      </pc:sldChg>
      <pc:sldChg chg="modSp ord">
        <pc:chgData name="Veronique SERVAT" userId="S::veronique.servat@palais-portedoree.fr::f34dd5d6-6bf4-4097-b5e3-b89eed2be16e" providerId="AD" clId="Web-{EEA55BB4-C6ED-48D9-1DA2-D6357C1BD899}" dt="2023-12-05T08:58:01.285" v="214"/>
        <pc:sldMkLst>
          <pc:docMk/>
          <pc:sldMk cId="4195966535" sldId="474"/>
        </pc:sldMkLst>
        <pc:spChg chg="mod">
          <ac:chgData name="Veronique SERVAT" userId="S::veronique.servat@palais-portedoree.fr::f34dd5d6-6bf4-4097-b5e3-b89eed2be16e" providerId="AD" clId="Web-{EEA55BB4-C6ED-48D9-1DA2-D6357C1BD899}" dt="2023-12-05T08:56:55.458" v="209" actId="1076"/>
          <ac:spMkLst>
            <pc:docMk/>
            <pc:sldMk cId="4195966535" sldId="474"/>
            <ac:spMk id="16" creationId="{95784970-EE0A-1DB9-D630-B33E269F2AE5}"/>
          </ac:spMkLst>
        </pc:spChg>
      </pc:sldChg>
      <pc:sldChg chg="modSp">
        <pc:chgData name="Veronique SERVAT" userId="S::veronique.servat@palais-portedoree.fr::f34dd5d6-6bf4-4097-b5e3-b89eed2be16e" providerId="AD" clId="Web-{EEA55BB4-C6ED-48D9-1DA2-D6357C1BD899}" dt="2023-12-05T08:57:45.989" v="213" actId="1076"/>
        <pc:sldMkLst>
          <pc:docMk/>
          <pc:sldMk cId="2992943751" sldId="475"/>
        </pc:sldMkLst>
        <pc:spChg chg="mod">
          <ac:chgData name="Veronique SERVAT" userId="S::veronique.servat@palais-portedoree.fr::f34dd5d6-6bf4-4097-b5e3-b89eed2be16e" providerId="AD" clId="Web-{EEA55BB4-C6ED-48D9-1DA2-D6357C1BD899}" dt="2023-12-05T08:57:44.114" v="212" actId="1076"/>
          <ac:spMkLst>
            <pc:docMk/>
            <pc:sldMk cId="2992943751" sldId="475"/>
            <ac:spMk id="11" creationId="{E7E26BAD-B8C9-05FE-25FB-A08B86E04313}"/>
          </ac:spMkLst>
        </pc:spChg>
        <pc:spChg chg="mod">
          <ac:chgData name="Veronique SERVAT" userId="S::veronique.servat@palais-portedoree.fr::f34dd5d6-6bf4-4097-b5e3-b89eed2be16e" providerId="AD" clId="Web-{EEA55BB4-C6ED-48D9-1DA2-D6357C1BD899}" dt="2023-12-05T08:57:39.911" v="211" actId="1076"/>
          <ac:spMkLst>
            <pc:docMk/>
            <pc:sldMk cId="2992943751" sldId="475"/>
            <ac:spMk id="12" creationId="{233526D0-3E55-8680-5833-29CDC189CC8F}"/>
          </ac:spMkLst>
        </pc:spChg>
        <pc:picChg chg="mod">
          <ac:chgData name="Veronique SERVAT" userId="S::veronique.servat@palais-portedoree.fr::f34dd5d6-6bf4-4097-b5e3-b89eed2be16e" providerId="AD" clId="Web-{EEA55BB4-C6ED-48D9-1DA2-D6357C1BD899}" dt="2023-12-05T08:57:45.989" v="213" actId="1076"/>
          <ac:picMkLst>
            <pc:docMk/>
            <pc:sldMk cId="2992943751" sldId="475"/>
            <ac:picMk id="6" creationId="{4E02BA84-E5FB-699B-BC08-AC7DD354AE11}"/>
          </ac:picMkLst>
        </pc:picChg>
        <pc:picChg chg="mod">
          <ac:chgData name="Veronique SERVAT" userId="S::veronique.servat@palais-portedoree.fr::f34dd5d6-6bf4-4097-b5e3-b89eed2be16e" providerId="AD" clId="Web-{EEA55BB4-C6ED-48D9-1DA2-D6357C1BD899}" dt="2023-12-05T08:57:37.379" v="210" actId="1076"/>
          <ac:picMkLst>
            <pc:docMk/>
            <pc:sldMk cId="2992943751" sldId="475"/>
            <ac:picMk id="7" creationId="{4CE8F8C1-7582-4F9E-BB57-12ED921F16CA}"/>
          </ac:picMkLst>
        </pc:picChg>
      </pc:sldChg>
    </pc:docChg>
  </pc:docChgLst>
  <pc:docChgLst>
    <pc:chgData name="Veronique SERVAT" userId="S::veronique.servat@palais-portedoree.fr::f34dd5d6-6bf4-4097-b5e3-b89eed2be16e" providerId="AD" clId="Web-{7974BC66-75F2-2AC4-866C-C234D722C89F}"/>
    <pc:docChg chg="addSld modSld sldOrd">
      <pc:chgData name="Veronique SERVAT" userId="S::veronique.servat@palais-portedoree.fr::f34dd5d6-6bf4-4097-b5e3-b89eed2be16e" providerId="AD" clId="Web-{7974BC66-75F2-2AC4-866C-C234D722C89F}" dt="2023-12-12T11:10:41.349" v="1711" actId="14100"/>
      <pc:docMkLst>
        <pc:docMk/>
      </pc:docMkLst>
      <pc:sldChg chg="addSp delSp modSp">
        <pc:chgData name="Veronique SERVAT" userId="S::veronique.servat@palais-portedoree.fr::f34dd5d6-6bf4-4097-b5e3-b89eed2be16e" providerId="AD" clId="Web-{7974BC66-75F2-2AC4-866C-C234D722C89F}" dt="2023-12-12T09:55:40.164" v="837" actId="20577"/>
        <pc:sldMkLst>
          <pc:docMk/>
          <pc:sldMk cId="2625950676" sldId="261"/>
        </pc:sldMkLst>
        <pc:spChg chg="del">
          <ac:chgData name="Veronique SERVAT" userId="S::veronique.servat@palais-portedoree.fr::f34dd5d6-6bf4-4097-b5e3-b89eed2be16e" providerId="AD" clId="Web-{7974BC66-75F2-2AC4-866C-C234D722C89F}" dt="2023-12-12T09:51:22.410" v="686"/>
          <ac:spMkLst>
            <pc:docMk/>
            <pc:sldMk cId="2625950676" sldId="261"/>
            <ac:spMk id="13" creationId="{348B7547-437E-9CF8-B049-EF4F2542FC00}"/>
          </ac:spMkLst>
        </pc:spChg>
        <pc:spChg chg="mod">
          <ac:chgData name="Veronique SERVAT" userId="S::veronique.servat@palais-portedoree.fr::f34dd5d6-6bf4-4097-b5e3-b89eed2be16e" providerId="AD" clId="Web-{7974BC66-75F2-2AC4-866C-C234D722C89F}" dt="2023-12-12T09:54:56.163" v="822" actId="1076"/>
          <ac:spMkLst>
            <pc:docMk/>
            <pc:sldMk cId="2625950676" sldId="261"/>
            <ac:spMk id="18" creationId="{9BE5E578-123D-D854-C650-B5353394C4F5}"/>
          </ac:spMkLst>
        </pc:spChg>
        <pc:spChg chg="add">
          <ac:chgData name="Veronique SERVAT" userId="S::veronique.servat@palais-portedoree.fr::f34dd5d6-6bf4-4097-b5e3-b89eed2be16e" providerId="AD" clId="Web-{7974BC66-75F2-2AC4-866C-C234D722C89F}" dt="2023-12-12T09:52:04.879" v="697"/>
          <ac:spMkLst>
            <pc:docMk/>
            <pc:sldMk cId="2625950676" sldId="261"/>
            <ac:spMk id="56" creationId="{E746FA07-3554-E3C3-6522-EC3355D0F6CF}"/>
          </ac:spMkLst>
        </pc:spChg>
        <pc:spChg chg="add mod">
          <ac:chgData name="Veronique SERVAT" userId="S::veronique.servat@palais-portedoree.fr::f34dd5d6-6bf4-4097-b5e3-b89eed2be16e" providerId="AD" clId="Web-{7974BC66-75F2-2AC4-866C-C234D722C89F}" dt="2023-12-12T09:55:40.164" v="837" actId="20577"/>
          <ac:spMkLst>
            <pc:docMk/>
            <pc:sldMk cId="2625950676" sldId="261"/>
            <ac:spMk id="58" creationId="{FFCBFD39-71FA-4D03-4442-0E3DD62D2F1D}"/>
          </ac:spMkLst>
        </pc:spChg>
        <pc:grpChg chg="mod">
          <ac:chgData name="Veronique SERVAT" userId="S::veronique.servat@palais-portedoree.fr::f34dd5d6-6bf4-4097-b5e3-b89eed2be16e" providerId="AD" clId="Web-{7974BC66-75F2-2AC4-866C-C234D722C89F}" dt="2023-12-12T09:54:52.991" v="821" actId="1076"/>
          <ac:grpSpMkLst>
            <pc:docMk/>
            <pc:sldMk cId="2625950676" sldId="261"/>
            <ac:grpSpMk id="17" creationId="{D060A4D7-3B5D-6F63-19E4-39EDBC22815E}"/>
          </ac:grpSpMkLst>
        </pc:grpChg>
        <pc:graphicFrameChg chg="add mod modGraphic">
          <ac:chgData name="Veronique SERVAT" userId="S::veronique.servat@palais-portedoree.fr::f34dd5d6-6bf4-4097-b5e3-b89eed2be16e" providerId="AD" clId="Web-{7974BC66-75F2-2AC4-866C-C234D722C89F}" dt="2023-12-12T09:51:57.317" v="696" actId="1076"/>
          <ac:graphicFrameMkLst>
            <pc:docMk/>
            <pc:sldMk cId="2625950676" sldId="261"/>
            <ac:graphicFrameMk id="20" creationId="{AA3D18D1-A5BA-9D2A-80F1-C0109C3BA1C2}"/>
          </ac:graphicFrameMkLst>
        </pc:graphicFrameChg>
      </pc:sldChg>
      <pc:sldChg chg="addSp modSp">
        <pc:chgData name="Veronique SERVAT" userId="S::veronique.servat@palais-portedoree.fr::f34dd5d6-6bf4-4097-b5e3-b89eed2be16e" providerId="AD" clId="Web-{7974BC66-75F2-2AC4-866C-C234D722C89F}" dt="2023-12-12T10:30:35.441" v="1254" actId="1076"/>
        <pc:sldMkLst>
          <pc:docMk/>
          <pc:sldMk cId="2463332060" sldId="262"/>
        </pc:sldMkLst>
        <pc:spChg chg="mod">
          <ac:chgData name="Veronique SERVAT" userId="S::veronique.servat@palais-portedoree.fr::f34dd5d6-6bf4-4097-b5e3-b89eed2be16e" providerId="AD" clId="Web-{7974BC66-75F2-2AC4-866C-C234D722C89F}" dt="2023-12-12T10:08:12.486" v="1122" actId="14100"/>
          <ac:spMkLst>
            <pc:docMk/>
            <pc:sldMk cId="2463332060" sldId="262"/>
            <ac:spMk id="2" creationId="{86CC69D3-966B-702D-77D6-2C4C2F54FCFD}"/>
          </ac:spMkLst>
        </pc:spChg>
        <pc:spChg chg="mod">
          <ac:chgData name="Veronique SERVAT" userId="S::veronique.servat@palais-portedoree.fr::f34dd5d6-6bf4-4097-b5e3-b89eed2be16e" providerId="AD" clId="Web-{7974BC66-75F2-2AC4-866C-C234D722C89F}" dt="2023-12-12T09:31:35.644" v="504" actId="20577"/>
          <ac:spMkLst>
            <pc:docMk/>
            <pc:sldMk cId="2463332060" sldId="262"/>
            <ac:spMk id="3" creationId="{E5B949E9-E88C-F45F-F1C9-CB6163FEF9B8}"/>
          </ac:spMkLst>
        </pc:spChg>
        <pc:spChg chg="mod">
          <ac:chgData name="Veronique SERVAT" userId="S::veronique.servat@palais-portedoree.fr::f34dd5d6-6bf4-4097-b5e3-b89eed2be16e" providerId="AD" clId="Web-{7974BC66-75F2-2AC4-866C-C234D722C89F}" dt="2023-12-12T10:08:22.205" v="1124" actId="1076"/>
          <ac:spMkLst>
            <pc:docMk/>
            <pc:sldMk cId="2463332060" sldId="262"/>
            <ac:spMk id="8" creationId="{1E787BD6-7F0B-A111-5AC6-AAD4251FF642}"/>
          </ac:spMkLst>
        </pc:spChg>
        <pc:spChg chg="mod">
          <ac:chgData name="Veronique SERVAT" userId="S::veronique.servat@palais-portedoree.fr::f34dd5d6-6bf4-4097-b5e3-b89eed2be16e" providerId="AD" clId="Web-{7974BC66-75F2-2AC4-866C-C234D722C89F}" dt="2023-12-12T10:08:26.814" v="1126" actId="1076"/>
          <ac:spMkLst>
            <pc:docMk/>
            <pc:sldMk cId="2463332060" sldId="262"/>
            <ac:spMk id="9" creationId="{69298C51-C772-2FA0-0A23-A1AFE36D2F61}"/>
          </ac:spMkLst>
        </pc:spChg>
        <pc:spChg chg="add mod">
          <ac:chgData name="Veronique SERVAT" userId="S::veronique.servat@palais-portedoree.fr::f34dd5d6-6bf4-4097-b5e3-b89eed2be16e" providerId="AD" clId="Web-{7974BC66-75F2-2AC4-866C-C234D722C89F}" dt="2023-12-12T10:30:35.441" v="1254" actId="1076"/>
          <ac:spMkLst>
            <pc:docMk/>
            <pc:sldMk cId="2463332060" sldId="262"/>
            <ac:spMk id="11" creationId="{A8BE1431-37CD-EB75-560E-6A023DC1A3AA}"/>
          </ac:spMkLst>
        </pc:spChg>
        <pc:spChg chg="add mod">
          <ac:chgData name="Veronique SERVAT" userId="S::veronique.servat@palais-portedoree.fr::f34dd5d6-6bf4-4097-b5e3-b89eed2be16e" providerId="AD" clId="Web-{7974BC66-75F2-2AC4-866C-C234D722C89F}" dt="2023-12-12T10:30:34.051" v="1253" actId="1076"/>
          <ac:spMkLst>
            <pc:docMk/>
            <pc:sldMk cId="2463332060" sldId="262"/>
            <ac:spMk id="13" creationId="{A3B38249-FABD-EEF5-FAF0-C524F4837B84}"/>
          </ac:spMkLst>
        </pc:spChg>
        <pc:spChg chg="add mod">
          <ac:chgData name="Veronique SERVAT" userId="S::veronique.servat@palais-portedoree.fr::f34dd5d6-6bf4-4097-b5e3-b89eed2be16e" providerId="AD" clId="Web-{7974BC66-75F2-2AC4-866C-C234D722C89F}" dt="2023-12-12T10:07:25.501" v="1113" actId="20577"/>
          <ac:spMkLst>
            <pc:docMk/>
            <pc:sldMk cId="2463332060" sldId="262"/>
            <ac:spMk id="14" creationId="{054C84F1-F47C-6D99-F3CE-65021537FB8E}"/>
          </ac:spMkLst>
        </pc:spChg>
        <pc:spChg chg="add mod">
          <ac:chgData name="Veronique SERVAT" userId="S::veronique.servat@palais-portedoree.fr::f34dd5d6-6bf4-4097-b5e3-b89eed2be16e" providerId="AD" clId="Web-{7974BC66-75F2-2AC4-866C-C234D722C89F}" dt="2023-12-12T10:07:36.158" v="1115"/>
          <ac:spMkLst>
            <pc:docMk/>
            <pc:sldMk cId="2463332060" sldId="262"/>
            <ac:spMk id="15" creationId="{BB3D307E-E762-2080-8C69-67912CAC6120}"/>
          </ac:spMkLst>
        </pc:spChg>
        <pc:spChg chg="add mod">
          <ac:chgData name="Veronique SERVAT" userId="S::veronique.servat@palais-portedoree.fr::f34dd5d6-6bf4-4097-b5e3-b89eed2be16e" providerId="AD" clId="Web-{7974BC66-75F2-2AC4-866C-C234D722C89F}" dt="2023-12-12T10:08:17.658" v="1123" actId="20577"/>
          <ac:spMkLst>
            <pc:docMk/>
            <pc:sldMk cId="2463332060" sldId="262"/>
            <ac:spMk id="16" creationId="{99D3752F-F72D-4061-BE0C-1B4D1A846AC7}"/>
          </ac:spMkLst>
        </pc:spChg>
        <pc:picChg chg="mod">
          <ac:chgData name="Veronique SERVAT" userId="S::veronique.servat@palais-portedoree.fr::f34dd5d6-6bf4-4097-b5e3-b89eed2be16e" providerId="AD" clId="Web-{7974BC66-75F2-2AC4-866C-C234D722C89F}" dt="2023-12-12T10:08:23.877" v="1125" actId="1076"/>
          <ac:picMkLst>
            <pc:docMk/>
            <pc:sldMk cId="2463332060" sldId="262"/>
            <ac:picMk id="4" creationId="{E3495D97-1C11-EFB2-B078-6ACB8D2CC4DF}"/>
          </ac:picMkLst>
        </pc:picChg>
        <pc:picChg chg="mod">
          <ac:chgData name="Veronique SERVAT" userId="S::veronique.servat@palais-portedoree.fr::f34dd5d6-6bf4-4097-b5e3-b89eed2be16e" providerId="AD" clId="Web-{7974BC66-75F2-2AC4-866C-C234D722C89F}" dt="2023-12-12T10:08:28.986" v="1127" actId="1076"/>
          <ac:picMkLst>
            <pc:docMk/>
            <pc:sldMk cId="2463332060" sldId="262"/>
            <ac:picMk id="6" creationId="{CAC68B1F-F32B-30C9-2C70-3ACEC35CD8D4}"/>
          </ac:picMkLst>
        </pc:picChg>
      </pc:sldChg>
      <pc:sldChg chg="addSp delSp modSp">
        <pc:chgData name="Veronique SERVAT" userId="S::veronique.servat@palais-portedoree.fr::f34dd5d6-6bf4-4097-b5e3-b89eed2be16e" providerId="AD" clId="Web-{7974BC66-75F2-2AC4-866C-C234D722C89F}" dt="2023-12-12T09:54:11.365" v="775" actId="20577"/>
        <pc:sldMkLst>
          <pc:docMk/>
          <pc:sldMk cId="3577855981" sldId="458"/>
        </pc:sldMkLst>
        <pc:spChg chg="add mod">
          <ac:chgData name="Veronique SERVAT" userId="S::veronique.servat@palais-portedoree.fr::f34dd5d6-6bf4-4097-b5e3-b89eed2be16e" providerId="AD" clId="Web-{7974BC66-75F2-2AC4-866C-C234D722C89F}" dt="2023-12-12T09:54:11.365" v="775" actId="20577"/>
          <ac:spMkLst>
            <pc:docMk/>
            <pc:sldMk cId="3577855981" sldId="458"/>
            <ac:spMk id="2" creationId="{AE2107CF-DE70-5711-B1F1-5B3F94F5DF2E}"/>
          </ac:spMkLst>
        </pc:spChg>
        <pc:spChg chg="del mod">
          <ac:chgData name="Veronique SERVAT" userId="S::veronique.servat@palais-portedoree.fr::f34dd5d6-6bf4-4097-b5e3-b89eed2be16e" providerId="AD" clId="Web-{7974BC66-75F2-2AC4-866C-C234D722C89F}" dt="2023-12-12T09:50:18.659" v="678"/>
          <ac:spMkLst>
            <pc:docMk/>
            <pc:sldMk cId="3577855981" sldId="458"/>
            <ac:spMk id="4" creationId="{3626544B-9613-BD33-8ADC-678605E8ACD2}"/>
          </ac:spMkLst>
        </pc:spChg>
        <pc:spChg chg="del mod">
          <ac:chgData name="Veronique SERVAT" userId="S::veronique.servat@palais-portedoree.fr::f34dd5d6-6bf4-4097-b5e3-b89eed2be16e" providerId="AD" clId="Web-{7974BC66-75F2-2AC4-866C-C234D722C89F}" dt="2023-12-12T09:48:39.923" v="645"/>
          <ac:spMkLst>
            <pc:docMk/>
            <pc:sldMk cId="3577855981" sldId="458"/>
            <ac:spMk id="8" creationId="{C7CD5D7F-2ECC-4977-13E3-81FF31827BBA}"/>
          </ac:spMkLst>
        </pc:spChg>
        <pc:spChg chg="del mod">
          <ac:chgData name="Veronique SERVAT" userId="S::veronique.servat@palais-portedoree.fr::f34dd5d6-6bf4-4097-b5e3-b89eed2be16e" providerId="AD" clId="Web-{7974BC66-75F2-2AC4-866C-C234D722C89F}" dt="2023-12-12T09:48:43.736" v="647"/>
          <ac:spMkLst>
            <pc:docMk/>
            <pc:sldMk cId="3577855981" sldId="458"/>
            <ac:spMk id="10" creationId="{A7ECBE37-088A-FA14-42F1-2FFAC5D4AABA}"/>
          </ac:spMkLst>
        </pc:spChg>
        <pc:spChg chg="add mod">
          <ac:chgData name="Veronique SERVAT" userId="S::veronique.servat@palais-portedoree.fr::f34dd5d6-6bf4-4097-b5e3-b89eed2be16e" providerId="AD" clId="Web-{7974BC66-75F2-2AC4-866C-C234D722C89F}" dt="2023-12-12T09:50:09.503" v="676"/>
          <ac:spMkLst>
            <pc:docMk/>
            <pc:sldMk cId="3577855981" sldId="458"/>
            <ac:spMk id="11" creationId="{2621A8B8-7F97-70EA-501B-F182E23CF3A6}"/>
          </ac:spMkLst>
        </pc:spChg>
        <pc:graphicFrameChg chg="add modGraphic">
          <ac:chgData name="Veronique SERVAT" userId="S::veronique.servat@palais-portedoree.fr::f34dd5d6-6bf4-4097-b5e3-b89eed2be16e" providerId="AD" clId="Web-{7974BC66-75F2-2AC4-866C-C234D722C89F}" dt="2023-12-12T09:50:59.003" v="685"/>
          <ac:graphicFrameMkLst>
            <pc:docMk/>
            <pc:sldMk cId="3577855981" sldId="458"/>
            <ac:graphicFrameMk id="13" creationId="{7D36DDA9-6063-F254-F67D-148D5F56283C}"/>
          </ac:graphicFrameMkLst>
        </pc:graphicFrameChg>
        <pc:picChg chg="del mod">
          <ac:chgData name="Veronique SERVAT" userId="S::veronique.servat@palais-portedoree.fr::f34dd5d6-6bf4-4097-b5e3-b89eed2be16e" providerId="AD" clId="Web-{7974BC66-75F2-2AC4-866C-C234D722C89F}" dt="2023-12-12T09:48:38.283" v="644"/>
          <ac:picMkLst>
            <pc:docMk/>
            <pc:sldMk cId="3577855981" sldId="458"/>
            <ac:picMk id="6" creationId="{6639DFD7-9993-B453-D200-C97C937D6371}"/>
          </ac:picMkLst>
        </pc:picChg>
        <pc:picChg chg="del mod">
          <ac:chgData name="Veronique SERVAT" userId="S::veronique.servat@palais-portedoree.fr::f34dd5d6-6bf4-4097-b5e3-b89eed2be16e" providerId="AD" clId="Web-{7974BC66-75F2-2AC4-866C-C234D722C89F}" dt="2023-12-12T09:48:42.814" v="646"/>
          <ac:picMkLst>
            <pc:docMk/>
            <pc:sldMk cId="3577855981" sldId="458"/>
            <ac:picMk id="9" creationId="{E815510B-1890-E573-385B-19F2737AD38A}"/>
          </ac:picMkLst>
        </pc:picChg>
      </pc:sldChg>
      <pc:sldChg chg="addSp delSp modSp">
        <pc:chgData name="Veronique SERVAT" userId="S::veronique.servat@palais-portedoree.fr::f34dd5d6-6bf4-4097-b5e3-b89eed2be16e" providerId="AD" clId="Web-{7974BC66-75F2-2AC4-866C-C234D722C89F}" dt="2023-12-12T10:30:43.051" v="1256" actId="20577"/>
        <pc:sldMkLst>
          <pc:docMk/>
          <pc:sldMk cId="76653599" sldId="459"/>
        </pc:sldMkLst>
        <pc:spChg chg="mod">
          <ac:chgData name="Veronique SERVAT" userId="S::veronique.servat@palais-portedoree.fr::f34dd5d6-6bf4-4097-b5e3-b89eed2be16e" providerId="AD" clId="Web-{7974BC66-75F2-2AC4-866C-C234D722C89F}" dt="2023-12-12T10:13:04.959" v="1173" actId="1076"/>
          <ac:spMkLst>
            <pc:docMk/>
            <pc:sldMk cId="76653599" sldId="459"/>
            <ac:spMk id="2" creationId="{325722EF-ED56-5728-076B-866C459BC8A0}"/>
          </ac:spMkLst>
        </pc:spChg>
        <pc:spChg chg="mod">
          <ac:chgData name="Veronique SERVAT" userId="S::veronique.servat@palais-portedoree.fr::f34dd5d6-6bf4-4097-b5e3-b89eed2be16e" providerId="AD" clId="Web-{7974BC66-75F2-2AC4-866C-C234D722C89F}" dt="2023-12-12T09:31:49.988" v="505" actId="20577"/>
          <ac:spMkLst>
            <pc:docMk/>
            <pc:sldMk cId="76653599" sldId="459"/>
            <ac:spMk id="3" creationId="{E5B949E9-E88C-F45F-F1C9-CB6163FEF9B8}"/>
          </ac:spMkLst>
        </pc:spChg>
        <pc:spChg chg="add">
          <ac:chgData name="Veronique SERVAT" userId="S::veronique.servat@palais-portedoree.fr::f34dd5d6-6bf4-4097-b5e3-b89eed2be16e" providerId="AD" clId="Web-{7974BC66-75F2-2AC4-866C-C234D722C89F}" dt="2023-12-12T09:31:51.457" v="506"/>
          <ac:spMkLst>
            <pc:docMk/>
            <pc:sldMk cId="76653599" sldId="459"/>
            <ac:spMk id="6" creationId="{77496628-CBD5-2D94-67B8-EA7BBEBA9B13}"/>
          </ac:spMkLst>
        </pc:spChg>
        <pc:spChg chg="mod">
          <ac:chgData name="Veronique SERVAT" userId="S::veronique.servat@palais-portedoree.fr::f34dd5d6-6bf4-4097-b5e3-b89eed2be16e" providerId="AD" clId="Web-{7974BC66-75F2-2AC4-866C-C234D722C89F}" dt="2023-12-12T10:12:44.021" v="1167" actId="1076"/>
          <ac:spMkLst>
            <pc:docMk/>
            <pc:sldMk cId="76653599" sldId="459"/>
            <ac:spMk id="11" creationId="{CF897B8E-3848-CD34-C40B-EB693286C4BA}"/>
          </ac:spMkLst>
        </pc:spChg>
        <pc:spChg chg="del mod">
          <ac:chgData name="Veronique SERVAT" userId="S::veronique.servat@palais-portedoree.fr::f34dd5d6-6bf4-4097-b5e3-b89eed2be16e" providerId="AD" clId="Web-{7974BC66-75F2-2AC4-866C-C234D722C89F}" dt="2023-12-12T10:08:40.190" v="1128"/>
          <ac:spMkLst>
            <pc:docMk/>
            <pc:sldMk cId="76653599" sldId="459"/>
            <ac:spMk id="13" creationId="{AA1B57D7-670A-48E9-5302-C67FCF1E8786}"/>
          </ac:spMkLst>
        </pc:spChg>
        <pc:spChg chg="mod">
          <ac:chgData name="Veronique SERVAT" userId="S::veronique.servat@palais-portedoree.fr::f34dd5d6-6bf4-4097-b5e3-b89eed2be16e" providerId="AD" clId="Web-{7974BC66-75F2-2AC4-866C-C234D722C89F}" dt="2023-12-12T10:12:11.364" v="1165" actId="1076"/>
          <ac:spMkLst>
            <pc:docMk/>
            <pc:sldMk cId="76653599" sldId="459"/>
            <ac:spMk id="14" creationId="{CE4E430B-3968-B067-4CFC-690BBD98E75F}"/>
          </ac:spMkLst>
        </pc:spChg>
        <pc:spChg chg="add mod">
          <ac:chgData name="Veronique SERVAT" userId="S::veronique.servat@palais-portedoree.fr::f34dd5d6-6bf4-4097-b5e3-b89eed2be16e" providerId="AD" clId="Web-{7974BC66-75F2-2AC4-866C-C234D722C89F}" dt="2023-12-12T10:30:43.051" v="1256" actId="20577"/>
          <ac:spMkLst>
            <pc:docMk/>
            <pc:sldMk cId="76653599" sldId="459"/>
            <ac:spMk id="19" creationId="{57E23308-D636-2876-1373-D597CC77CCC4}"/>
          </ac:spMkLst>
        </pc:spChg>
        <pc:spChg chg="add mod">
          <ac:chgData name="Veronique SERVAT" userId="S::veronique.servat@palais-portedoree.fr::f34dd5d6-6bf4-4097-b5e3-b89eed2be16e" providerId="AD" clId="Web-{7974BC66-75F2-2AC4-866C-C234D722C89F}" dt="2023-12-12T10:30:40.410" v="1255" actId="1076"/>
          <ac:spMkLst>
            <pc:docMk/>
            <pc:sldMk cId="76653599" sldId="459"/>
            <ac:spMk id="21" creationId="{B6752B7C-3DED-45BF-9DFD-5FC195D95353}"/>
          </ac:spMkLst>
        </pc:spChg>
        <pc:graphicFrameChg chg="add modGraphic">
          <ac:chgData name="Veronique SERVAT" userId="S::veronique.servat@palais-portedoree.fr::f34dd5d6-6bf4-4097-b5e3-b89eed2be16e" providerId="AD" clId="Web-{7974BC66-75F2-2AC4-866C-C234D722C89F}" dt="2023-12-12T10:28:19.299" v="1183"/>
          <ac:graphicFrameMkLst>
            <pc:docMk/>
            <pc:sldMk cId="76653599" sldId="459"/>
            <ac:graphicFrameMk id="16" creationId="{3A177499-87ED-5F87-7456-5A66AA66AD2E}"/>
          </ac:graphicFrameMkLst>
        </pc:graphicFrameChg>
        <pc:picChg chg="mod">
          <ac:chgData name="Veronique SERVAT" userId="S::veronique.servat@palais-portedoree.fr::f34dd5d6-6bf4-4097-b5e3-b89eed2be16e" providerId="AD" clId="Web-{7974BC66-75F2-2AC4-866C-C234D722C89F}" dt="2023-12-12T10:12:45.896" v="1168" actId="1076"/>
          <ac:picMkLst>
            <pc:docMk/>
            <pc:sldMk cId="76653599" sldId="459"/>
            <ac:picMk id="10" creationId="{58CF93F7-3D11-62AC-10AF-CE910BC4C754}"/>
          </ac:picMkLst>
        </pc:picChg>
        <pc:picChg chg="mod">
          <ac:chgData name="Veronique SERVAT" userId="S::veronique.servat@palais-portedoree.fr::f34dd5d6-6bf4-4097-b5e3-b89eed2be16e" providerId="AD" clId="Web-{7974BC66-75F2-2AC4-866C-C234D722C89F}" dt="2023-12-12T10:13:01.021" v="1172" actId="1076"/>
          <ac:picMkLst>
            <pc:docMk/>
            <pc:sldMk cId="76653599" sldId="459"/>
            <ac:picMk id="12" creationId="{7365EE6D-647A-BA4E-AD2A-418E79B80CFB}"/>
          </ac:picMkLst>
        </pc:picChg>
      </pc:sldChg>
      <pc:sldChg chg="addSp delSp modSp ord">
        <pc:chgData name="Veronique SERVAT" userId="S::veronique.servat@palais-portedoree.fr::f34dd5d6-6bf4-4097-b5e3-b89eed2be16e" providerId="AD" clId="Web-{7974BC66-75F2-2AC4-866C-C234D722C89F}" dt="2023-12-12T10:01:32.684" v="983"/>
        <pc:sldMkLst>
          <pc:docMk/>
          <pc:sldMk cId="4195966535" sldId="474"/>
        </pc:sldMkLst>
        <pc:spChg chg="add del">
          <ac:chgData name="Veronique SERVAT" userId="S::veronique.servat@palais-portedoree.fr::f34dd5d6-6bf4-4097-b5e3-b89eed2be16e" providerId="AD" clId="Web-{7974BC66-75F2-2AC4-866C-C234D722C89F}" dt="2023-12-12T09:32:45.051" v="513"/>
          <ac:spMkLst>
            <pc:docMk/>
            <pc:sldMk cId="4195966535" sldId="474"/>
            <ac:spMk id="4" creationId="{E1E99B20-0818-0EA0-3B63-C722B32964D7}"/>
          </ac:spMkLst>
        </pc:spChg>
        <pc:spChg chg="mod">
          <ac:chgData name="Veronique SERVAT" userId="S::veronique.servat@palais-portedoree.fr::f34dd5d6-6bf4-4097-b5e3-b89eed2be16e" providerId="AD" clId="Web-{7974BC66-75F2-2AC4-866C-C234D722C89F}" dt="2023-12-12T09:31:55.019" v="507" actId="20577"/>
          <ac:spMkLst>
            <pc:docMk/>
            <pc:sldMk cId="4195966535" sldId="474"/>
            <ac:spMk id="7" creationId="{CF0BBE71-797B-51C6-A786-E1604F850F7B}"/>
          </ac:spMkLst>
        </pc:spChg>
        <pc:spChg chg="add">
          <ac:chgData name="Veronique SERVAT" userId="S::veronique.servat@palais-portedoree.fr::f34dd5d6-6bf4-4097-b5e3-b89eed2be16e" providerId="AD" clId="Web-{7974BC66-75F2-2AC4-866C-C234D722C89F}" dt="2023-12-12T09:32:51.598" v="514"/>
          <ac:spMkLst>
            <pc:docMk/>
            <pc:sldMk cId="4195966535" sldId="474"/>
            <ac:spMk id="11" creationId="{6B130257-854F-E0F2-659F-78591D05FAD8}"/>
          </ac:spMkLst>
        </pc:spChg>
        <pc:spChg chg="add">
          <ac:chgData name="Veronique SERVAT" userId="S::veronique.servat@palais-portedoree.fr::f34dd5d6-6bf4-4097-b5e3-b89eed2be16e" providerId="AD" clId="Web-{7974BC66-75F2-2AC4-866C-C234D722C89F}" dt="2023-12-12T09:59:56.323" v="933"/>
          <ac:spMkLst>
            <pc:docMk/>
            <pc:sldMk cId="4195966535" sldId="474"/>
            <ac:spMk id="15" creationId="{19C8CC8E-0335-C6EC-EC66-36F335F3E2C2}"/>
          </ac:spMkLst>
        </pc:spChg>
        <pc:spChg chg="mod">
          <ac:chgData name="Veronique SERVAT" userId="S::veronique.servat@palais-portedoree.fr::f34dd5d6-6bf4-4097-b5e3-b89eed2be16e" providerId="AD" clId="Web-{7974BC66-75F2-2AC4-866C-C234D722C89F}" dt="2023-12-12T10:01:26.809" v="981" actId="20577"/>
          <ac:spMkLst>
            <pc:docMk/>
            <pc:sldMk cId="4195966535" sldId="474"/>
            <ac:spMk id="16" creationId="{95784970-EE0A-1DB9-D630-B33E269F2AE5}"/>
          </ac:spMkLst>
        </pc:spChg>
        <pc:spChg chg="mod">
          <ac:chgData name="Veronique SERVAT" userId="S::veronique.servat@palais-portedoree.fr::f34dd5d6-6bf4-4097-b5e3-b89eed2be16e" providerId="AD" clId="Web-{7974BC66-75F2-2AC4-866C-C234D722C89F}" dt="2023-12-12T10:01:32.684" v="983"/>
          <ac:spMkLst>
            <pc:docMk/>
            <pc:sldMk cId="4195966535" sldId="474"/>
            <ac:spMk id="17" creationId="{FB7EC8E2-6B04-5EEE-BD39-CB422E20FD2B}"/>
          </ac:spMkLst>
        </pc:spChg>
        <pc:spChg chg="add mod">
          <ac:chgData name="Veronique SERVAT" userId="S::veronique.servat@palais-portedoree.fr::f34dd5d6-6bf4-4097-b5e3-b89eed2be16e" providerId="AD" clId="Web-{7974BC66-75F2-2AC4-866C-C234D722C89F}" dt="2023-12-12T10:00:47.011" v="972" actId="20577"/>
          <ac:spMkLst>
            <pc:docMk/>
            <pc:sldMk cId="4195966535" sldId="474"/>
            <ac:spMk id="19" creationId="{A5440FDB-ACF3-EC66-3FAD-58EA66FF6CFC}"/>
          </ac:spMkLst>
        </pc:spChg>
        <pc:picChg chg="mod">
          <ac:chgData name="Veronique SERVAT" userId="S::veronique.servat@palais-portedoree.fr::f34dd5d6-6bf4-4097-b5e3-b89eed2be16e" providerId="AD" clId="Web-{7974BC66-75F2-2AC4-866C-C234D722C89F}" dt="2023-12-12T09:58:16.541" v="904" actId="14100"/>
          <ac:picMkLst>
            <pc:docMk/>
            <pc:sldMk cId="4195966535" sldId="474"/>
            <ac:picMk id="8" creationId="{21D34A8F-AE16-286B-F09B-E2012DE0A367}"/>
          </ac:picMkLst>
        </pc:picChg>
        <pc:picChg chg="mod">
          <ac:chgData name="Veronique SERVAT" userId="S::veronique.servat@palais-portedoree.fr::f34dd5d6-6bf4-4097-b5e3-b89eed2be16e" providerId="AD" clId="Web-{7974BC66-75F2-2AC4-866C-C234D722C89F}" dt="2023-12-12T09:58:06.103" v="900" actId="1076"/>
          <ac:picMkLst>
            <pc:docMk/>
            <pc:sldMk cId="4195966535" sldId="474"/>
            <ac:picMk id="9" creationId="{58EEC296-DD64-4DBF-51F2-4D886185D975}"/>
          </ac:picMkLst>
        </pc:picChg>
        <pc:picChg chg="mod">
          <ac:chgData name="Veronique SERVAT" userId="S::veronique.servat@palais-portedoree.fr::f34dd5d6-6bf4-4097-b5e3-b89eed2be16e" providerId="AD" clId="Web-{7974BC66-75F2-2AC4-866C-C234D722C89F}" dt="2023-12-12T10:01:11.371" v="978" actId="1076"/>
          <ac:picMkLst>
            <pc:docMk/>
            <pc:sldMk cId="4195966535" sldId="474"/>
            <ac:picMk id="10" creationId="{E42C64CD-D8E3-5ECC-1492-CA579DED3BE0}"/>
          </ac:picMkLst>
        </pc:picChg>
        <pc:picChg chg="mod">
          <ac:chgData name="Veronique SERVAT" userId="S::veronique.servat@palais-portedoree.fr::f34dd5d6-6bf4-4097-b5e3-b89eed2be16e" providerId="AD" clId="Web-{7974BC66-75F2-2AC4-866C-C234D722C89F}" dt="2023-12-12T09:58:11.244" v="902" actId="14100"/>
          <ac:picMkLst>
            <pc:docMk/>
            <pc:sldMk cId="4195966535" sldId="474"/>
            <ac:picMk id="13" creationId="{39A87066-BEE5-9B1B-2674-5E9BE9FAEB12}"/>
          </ac:picMkLst>
        </pc:picChg>
        <pc:picChg chg="mod">
          <ac:chgData name="Veronique SERVAT" userId="S::veronique.servat@palais-portedoree.fr::f34dd5d6-6bf4-4097-b5e3-b89eed2be16e" providerId="AD" clId="Web-{7974BC66-75F2-2AC4-866C-C234D722C89F}" dt="2023-12-12T09:58:20.728" v="906" actId="14100"/>
          <ac:picMkLst>
            <pc:docMk/>
            <pc:sldMk cId="4195966535" sldId="474"/>
            <ac:picMk id="14" creationId="{CDD81F93-06A5-6C5B-0B53-9477A6500A86}"/>
          </ac:picMkLst>
        </pc:picChg>
      </pc:sldChg>
      <pc:sldChg chg="addSp delSp modSp ord">
        <pc:chgData name="Veronique SERVAT" userId="S::veronique.servat@palais-portedoree.fr::f34dd5d6-6bf4-4097-b5e3-b89eed2be16e" providerId="AD" clId="Web-{7974BC66-75F2-2AC4-866C-C234D722C89F}" dt="2023-12-12T10:30:21.535" v="1251" actId="1076"/>
        <pc:sldMkLst>
          <pc:docMk/>
          <pc:sldMk cId="2992943751" sldId="475"/>
        </pc:sldMkLst>
        <pc:spChg chg="add del">
          <ac:chgData name="Veronique SERVAT" userId="S::veronique.servat@palais-portedoree.fr::f34dd5d6-6bf4-4097-b5e3-b89eed2be16e" providerId="AD" clId="Web-{7974BC66-75F2-2AC4-866C-C234D722C89F}" dt="2023-12-12T09:32:55.410" v="517"/>
          <ac:spMkLst>
            <pc:docMk/>
            <pc:sldMk cId="2992943751" sldId="475"/>
            <ac:spMk id="4" creationId="{C1360D2A-08D5-9A4E-B134-C4CE5CAA335D}"/>
          </ac:spMkLst>
        </pc:spChg>
        <pc:spChg chg="mod">
          <ac:chgData name="Veronique SERVAT" userId="S::veronique.servat@palais-portedoree.fr::f34dd5d6-6bf4-4097-b5e3-b89eed2be16e" providerId="AD" clId="Web-{7974BC66-75F2-2AC4-866C-C234D722C89F}" dt="2023-12-12T09:32:03.832" v="509" actId="20577"/>
          <ac:spMkLst>
            <pc:docMk/>
            <pc:sldMk cId="2992943751" sldId="475"/>
            <ac:spMk id="8" creationId="{7F60D80A-1AB1-62F2-5605-5DED7C3C0FC0}"/>
          </ac:spMkLst>
        </pc:spChg>
        <pc:spChg chg="add mod">
          <ac:chgData name="Veronique SERVAT" userId="S::veronique.servat@palais-portedoree.fr::f34dd5d6-6bf4-4097-b5e3-b89eed2be16e" providerId="AD" clId="Web-{7974BC66-75F2-2AC4-866C-C234D722C89F}" dt="2023-12-12T09:32:58.207" v="518" actId="1076"/>
          <ac:spMkLst>
            <pc:docMk/>
            <pc:sldMk cId="2992943751" sldId="475"/>
            <ac:spMk id="10" creationId="{A2A5FFB9-F9EC-CDA4-D621-F3B6334B5AFF}"/>
          </ac:spMkLst>
        </pc:spChg>
        <pc:spChg chg="mod">
          <ac:chgData name="Veronique SERVAT" userId="S::veronique.servat@palais-portedoree.fr::f34dd5d6-6bf4-4097-b5e3-b89eed2be16e" providerId="AD" clId="Web-{7974BC66-75F2-2AC4-866C-C234D722C89F}" dt="2023-12-12T10:02:38.388" v="999" actId="14100"/>
          <ac:spMkLst>
            <pc:docMk/>
            <pc:sldMk cId="2992943751" sldId="475"/>
            <ac:spMk id="11" creationId="{E7E26BAD-B8C9-05FE-25FB-A08B86E04313}"/>
          </ac:spMkLst>
        </pc:spChg>
        <pc:spChg chg="mod">
          <ac:chgData name="Veronique SERVAT" userId="S::veronique.servat@palais-portedoree.fr::f34dd5d6-6bf4-4097-b5e3-b89eed2be16e" providerId="AD" clId="Web-{7974BC66-75F2-2AC4-866C-C234D722C89F}" dt="2023-12-12T10:02:24.794" v="994" actId="1076"/>
          <ac:spMkLst>
            <pc:docMk/>
            <pc:sldMk cId="2992943751" sldId="475"/>
            <ac:spMk id="12" creationId="{233526D0-3E55-8680-5833-29CDC189CC8F}"/>
          </ac:spMkLst>
        </pc:spChg>
        <pc:spChg chg="add mod">
          <ac:chgData name="Veronique SERVAT" userId="S::veronique.servat@palais-portedoree.fr::f34dd5d6-6bf4-4097-b5e3-b89eed2be16e" providerId="AD" clId="Web-{7974BC66-75F2-2AC4-866C-C234D722C89F}" dt="2023-12-12T10:30:18.738" v="1250" actId="1076"/>
          <ac:spMkLst>
            <pc:docMk/>
            <pc:sldMk cId="2992943751" sldId="475"/>
            <ac:spMk id="14" creationId="{2E422B54-E4E4-D580-1D63-7402D4E45CB4}"/>
          </ac:spMkLst>
        </pc:spChg>
        <pc:spChg chg="add mod">
          <ac:chgData name="Veronique SERVAT" userId="S::veronique.servat@palais-portedoree.fr::f34dd5d6-6bf4-4097-b5e3-b89eed2be16e" providerId="AD" clId="Web-{7974BC66-75F2-2AC4-866C-C234D722C89F}" dt="2023-12-12T10:30:21.535" v="1251" actId="1076"/>
          <ac:spMkLst>
            <pc:docMk/>
            <pc:sldMk cId="2992943751" sldId="475"/>
            <ac:spMk id="16" creationId="{3F4D9C35-6321-A2D4-94B4-98C774790EFC}"/>
          </ac:spMkLst>
        </pc:spChg>
        <pc:picChg chg="mod">
          <ac:chgData name="Veronique SERVAT" userId="S::veronique.servat@palais-portedoree.fr::f34dd5d6-6bf4-4097-b5e3-b89eed2be16e" providerId="AD" clId="Web-{7974BC66-75F2-2AC4-866C-C234D722C89F}" dt="2023-12-12T10:02:29.653" v="996" actId="1076"/>
          <ac:picMkLst>
            <pc:docMk/>
            <pc:sldMk cId="2992943751" sldId="475"/>
            <ac:picMk id="6" creationId="{4E02BA84-E5FB-699B-BC08-AC7DD354AE11}"/>
          </ac:picMkLst>
        </pc:picChg>
        <pc:picChg chg="mod">
          <ac:chgData name="Veronique SERVAT" userId="S::veronique.servat@palais-portedoree.fr::f34dd5d6-6bf4-4097-b5e3-b89eed2be16e" providerId="AD" clId="Web-{7974BC66-75F2-2AC4-866C-C234D722C89F}" dt="2023-12-12T10:02:21.106" v="993" actId="1076"/>
          <ac:picMkLst>
            <pc:docMk/>
            <pc:sldMk cId="2992943751" sldId="475"/>
            <ac:picMk id="7" creationId="{4CE8F8C1-7582-4F9E-BB57-12ED921F16CA}"/>
          </ac:picMkLst>
        </pc:picChg>
      </pc:sldChg>
      <pc:sldChg chg="addSp modSp">
        <pc:chgData name="Veronique SERVAT" userId="S::veronique.servat@palais-portedoree.fr::f34dd5d6-6bf4-4097-b5e3-b89eed2be16e" providerId="AD" clId="Web-{7974BC66-75F2-2AC4-866C-C234D722C89F}" dt="2023-12-12T10:30:11.426" v="1249" actId="14100"/>
        <pc:sldMkLst>
          <pc:docMk/>
          <pc:sldMk cId="2789105804" sldId="476"/>
        </pc:sldMkLst>
        <pc:spChg chg="mod">
          <ac:chgData name="Veronique SERVAT" userId="S::veronique.servat@palais-portedoree.fr::f34dd5d6-6bf4-4097-b5e3-b89eed2be16e" providerId="AD" clId="Web-{7974BC66-75F2-2AC4-866C-C234D722C89F}" dt="2023-12-12T09:57:43.837" v="898" actId="20577"/>
          <ac:spMkLst>
            <pc:docMk/>
            <pc:sldMk cId="2789105804" sldId="476"/>
            <ac:spMk id="3" creationId="{50170CDE-8940-56C8-807B-408DB6E1016E}"/>
          </ac:spMkLst>
        </pc:spChg>
        <pc:spChg chg="add">
          <ac:chgData name="Veronique SERVAT" userId="S::veronique.servat@palais-portedoree.fr::f34dd5d6-6bf4-4097-b5e3-b89eed2be16e" providerId="AD" clId="Web-{7974BC66-75F2-2AC4-866C-C234D722C89F}" dt="2023-12-12T09:55:09.632" v="825"/>
          <ac:spMkLst>
            <pc:docMk/>
            <pc:sldMk cId="2789105804" sldId="476"/>
            <ac:spMk id="4" creationId="{1FFA935C-64B4-AC51-A38A-76DD7279E442}"/>
          </ac:spMkLst>
        </pc:spChg>
        <pc:spChg chg="add mod">
          <ac:chgData name="Veronique SERVAT" userId="S::veronique.servat@palais-portedoree.fr::f34dd5d6-6bf4-4097-b5e3-b89eed2be16e" providerId="AD" clId="Web-{7974BC66-75F2-2AC4-866C-C234D722C89F}" dt="2023-12-12T10:30:11.426" v="1249" actId="14100"/>
          <ac:spMkLst>
            <pc:docMk/>
            <pc:sldMk cId="2789105804" sldId="476"/>
            <ac:spMk id="6" creationId="{27132031-304C-7960-A85E-EDF3097A5FEA}"/>
          </ac:spMkLst>
        </pc:spChg>
        <pc:spChg chg="mod">
          <ac:chgData name="Veronique SERVAT" userId="S::veronique.servat@palais-portedoree.fr::f34dd5d6-6bf4-4097-b5e3-b89eed2be16e" providerId="AD" clId="Web-{7974BC66-75F2-2AC4-866C-C234D722C89F}" dt="2023-12-12T09:57:29.821" v="896" actId="20577"/>
          <ac:spMkLst>
            <pc:docMk/>
            <pc:sldMk cId="2789105804" sldId="476"/>
            <ac:spMk id="10" creationId="{7A2A901D-E3B4-80BF-7934-9C803CC72BA9}"/>
          </ac:spMkLst>
        </pc:spChg>
        <pc:spChg chg="mod">
          <ac:chgData name="Veronique SERVAT" userId="S::veronique.servat@palais-portedoree.fr::f34dd5d6-6bf4-4097-b5e3-b89eed2be16e" providerId="AD" clId="Web-{7974BC66-75F2-2AC4-866C-C234D722C89F}" dt="2023-12-12T09:57:35.868" v="897" actId="20577"/>
          <ac:spMkLst>
            <pc:docMk/>
            <pc:sldMk cId="2789105804" sldId="476"/>
            <ac:spMk id="12" creationId="{750243C7-FA5E-D013-477A-86E3E5AF6623}"/>
          </ac:spMkLst>
        </pc:spChg>
        <pc:spChg chg="mod">
          <ac:chgData name="Veronique SERVAT" userId="S::veronique.servat@palais-portedoree.fr::f34dd5d6-6bf4-4097-b5e3-b89eed2be16e" providerId="AD" clId="Web-{7974BC66-75F2-2AC4-866C-C234D722C89F}" dt="2023-12-12T09:57:22.524" v="895" actId="20577"/>
          <ac:spMkLst>
            <pc:docMk/>
            <pc:sldMk cId="2789105804" sldId="476"/>
            <ac:spMk id="14" creationId="{BB57705A-C88A-AEB9-D846-D7125C6868D1}"/>
          </ac:spMkLst>
        </pc:spChg>
        <pc:spChg chg="mod">
          <ac:chgData name="Veronique SERVAT" userId="S::veronique.servat@palais-portedoree.fr::f34dd5d6-6bf4-4097-b5e3-b89eed2be16e" providerId="AD" clId="Web-{7974BC66-75F2-2AC4-866C-C234D722C89F}" dt="2023-12-12T09:56:16.008" v="883" actId="1076"/>
          <ac:spMkLst>
            <pc:docMk/>
            <pc:sldMk cId="2789105804" sldId="476"/>
            <ac:spMk id="15" creationId="{FEED7282-3125-582A-F287-FF97D84E0EA8}"/>
          </ac:spMkLst>
        </pc:spChg>
      </pc:sldChg>
      <pc:sldChg chg="addSp modSp">
        <pc:chgData name="Veronique SERVAT" userId="S::veronique.servat@palais-portedoree.fr::f34dd5d6-6bf4-4097-b5e3-b89eed2be16e" providerId="AD" clId="Web-{7974BC66-75F2-2AC4-866C-C234D722C89F}" dt="2023-12-12T10:32:31.912" v="1322" actId="1076"/>
        <pc:sldMkLst>
          <pc:docMk/>
          <pc:sldMk cId="62767490" sldId="477"/>
        </pc:sldMkLst>
        <pc:spChg chg="add">
          <ac:chgData name="Veronique SERVAT" userId="S::veronique.servat@palais-portedoree.fr::f34dd5d6-6bf4-4097-b5e3-b89eed2be16e" providerId="AD" clId="Web-{7974BC66-75F2-2AC4-866C-C234D722C89F}" dt="2023-12-12T10:27:30.361" v="1178"/>
          <ac:spMkLst>
            <pc:docMk/>
            <pc:sldMk cId="62767490" sldId="477"/>
            <ac:spMk id="6" creationId="{6C07FB29-AC69-AA80-0EFD-0A62A1FB33AE}"/>
          </ac:spMkLst>
        </pc:spChg>
        <pc:spChg chg="add mod">
          <ac:chgData name="Veronique SERVAT" userId="S::veronique.servat@palais-portedoree.fr::f34dd5d6-6bf4-4097-b5e3-b89eed2be16e" providerId="AD" clId="Web-{7974BC66-75F2-2AC4-866C-C234D722C89F}" dt="2023-12-12T10:31:53.552" v="1311" actId="20577"/>
          <ac:spMkLst>
            <pc:docMk/>
            <pc:sldMk cId="62767490" sldId="477"/>
            <ac:spMk id="8" creationId="{C97C5957-05E3-7385-56DD-9B29C4169D78}"/>
          </ac:spMkLst>
        </pc:spChg>
        <pc:spChg chg="mod">
          <ac:chgData name="Veronique SERVAT" userId="S::veronique.servat@palais-portedoree.fr::f34dd5d6-6bf4-4097-b5e3-b89eed2be16e" providerId="AD" clId="Web-{7974BC66-75F2-2AC4-866C-C234D722C89F}" dt="2023-12-12T10:32:07.724" v="1315" actId="14100"/>
          <ac:spMkLst>
            <pc:docMk/>
            <pc:sldMk cId="62767490" sldId="477"/>
            <ac:spMk id="15" creationId="{B870A9B6-C305-BE6C-9574-A1375D67B4C7}"/>
          </ac:spMkLst>
        </pc:spChg>
        <pc:spChg chg="mod">
          <ac:chgData name="Veronique SERVAT" userId="S::veronique.servat@palais-portedoree.fr::f34dd5d6-6bf4-4097-b5e3-b89eed2be16e" providerId="AD" clId="Web-{7974BC66-75F2-2AC4-866C-C234D722C89F}" dt="2023-12-12T10:32:27.287" v="1320" actId="14100"/>
          <ac:spMkLst>
            <pc:docMk/>
            <pc:sldMk cId="62767490" sldId="477"/>
            <ac:spMk id="16" creationId="{849E4543-C009-85B3-933B-E2A569B2B80C}"/>
          </ac:spMkLst>
        </pc:spChg>
        <pc:grpChg chg="mod">
          <ac:chgData name="Veronique SERVAT" userId="S::veronique.servat@palais-portedoree.fr::f34dd5d6-6bf4-4097-b5e3-b89eed2be16e" providerId="AD" clId="Web-{7974BC66-75F2-2AC4-866C-C234D722C89F}" dt="2023-12-12T10:32:31.912" v="1322" actId="1076"/>
          <ac:grpSpMkLst>
            <pc:docMk/>
            <pc:sldMk cId="62767490" sldId="477"/>
            <ac:grpSpMk id="18" creationId="{98F734BA-7774-3607-0D8A-6A222417D159}"/>
          </ac:grpSpMkLst>
        </pc:grpChg>
        <pc:picChg chg="mod">
          <ac:chgData name="Veronique SERVAT" userId="S::veronique.servat@palais-portedoree.fr::f34dd5d6-6bf4-4097-b5e3-b89eed2be16e" providerId="AD" clId="Web-{7974BC66-75F2-2AC4-866C-C234D722C89F}" dt="2023-12-12T10:32:30.005" v="1321" actId="1076"/>
          <ac:picMkLst>
            <pc:docMk/>
            <pc:sldMk cId="62767490" sldId="477"/>
            <ac:picMk id="17" creationId="{CAA6686C-D473-82DA-1B84-800B90A75D01}"/>
          </ac:picMkLst>
        </pc:picChg>
      </pc:sldChg>
      <pc:sldChg chg="addSp delSp modSp ord">
        <pc:chgData name="Veronique SERVAT" userId="S::veronique.servat@palais-portedoree.fr::f34dd5d6-6bf4-4097-b5e3-b89eed2be16e" providerId="AD" clId="Web-{7974BC66-75F2-2AC4-866C-C234D722C89F}" dt="2023-12-12T10:48:09.440" v="1470" actId="14100"/>
        <pc:sldMkLst>
          <pc:docMk/>
          <pc:sldMk cId="2637293648" sldId="478"/>
        </pc:sldMkLst>
        <pc:spChg chg="add mod">
          <ac:chgData name="Veronique SERVAT" userId="S::veronique.servat@palais-portedoree.fr::f34dd5d6-6bf4-4097-b5e3-b89eed2be16e" providerId="AD" clId="Web-{7974BC66-75F2-2AC4-866C-C234D722C89F}" dt="2023-12-12T09:18:01.586" v="124" actId="1076"/>
          <ac:spMkLst>
            <pc:docMk/>
            <pc:sldMk cId="2637293648" sldId="478"/>
            <ac:spMk id="5" creationId="{BBBF2821-5DC4-03C0-23DD-016323AF6BC3}"/>
          </ac:spMkLst>
        </pc:spChg>
        <pc:spChg chg="add del mod">
          <ac:chgData name="Veronique SERVAT" userId="S::veronique.servat@palais-portedoree.fr::f34dd5d6-6bf4-4097-b5e3-b89eed2be16e" providerId="AD" clId="Web-{7974BC66-75F2-2AC4-866C-C234D722C89F}" dt="2023-12-12T10:38:37.573" v="1404"/>
          <ac:spMkLst>
            <pc:docMk/>
            <pc:sldMk cId="2637293648" sldId="478"/>
            <ac:spMk id="6" creationId="{9B77EA99-A02D-156A-9767-3010BA0B3ABF}"/>
          </ac:spMkLst>
        </pc:spChg>
        <pc:spChg chg="add del mod">
          <ac:chgData name="Veronique SERVAT" userId="S::veronique.servat@palais-portedoree.fr::f34dd5d6-6bf4-4097-b5e3-b89eed2be16e" providerId="AD" clId="Web-{7974BC66-75F2-2AC4-866C-C234D722C89F}" dt="2023-12-12T10:46:28.235" v="1446"/>
          <ac:spMkLst>
            <pc:docMk/>
            <pc:sldMk cId="2637293648" sldId="478"/>
            <ac:spMk id="7" creationId="{12485214-27D9-7735-56A8-5960B5A82290}"/>
          </ac:spMkLst>
        </pc:spChg>
        <pc:spChg chg="add">
          <ac:chgData name="Veronique SERVAT" userId="S::veronique.servat@palais-portedoree.fr::f34dd5d6-6bf4-4097-b5e3-b89eed2be16e" providerId="AD" clId="Web-{7974BC66-75F2-2AC4-866C-C234D722C89F}" dt="2023-12-12T10:38:45.776" v="1405"/>
          <ac:spMkLst>
            <pc:docMk/>
            <pc:sldMk cId="2637293648" sldId="478"/>
            <ac:spMk id="11" creationId="{97AEF358-0B5B-A801-C1BE-937D0D5367C2}"/>
          </ac:spMkLst>
        </pc:spChg>
        <pc:spChg chg="add mod">
          <ac:chgData name="Veronique SERVAT" userId="S::veronique.servat@palais-portedoree.fr::f34dd5d6-6bf4-4097-b5e3-b89eed2be16e" providerId="AD" clId="Web-{7974BC66-75F2-2AC4-866C-C234D722C89F}" dt="2023-12-12T10:47:37.955" v="1462" actId="20577"/>
          <ac:spMkLst>
            <pc:docMk/>
            <pc:sldMk cId="2637293648" sldId="478"/>
            <ac:spMk id="13" creationId="{33896A41-A70B-21FB-0773-56E1957EB401}"/>
          </ac:spMkLst>
        </pc:spChg>
        <pc:spChg chg="add del mod">
          <ac:chgData name="Veronique SERVAT" userId="S::veronique.servat@palais-portedoree.fr::f34dd5d6-6bf4-4097-b5e3-b89eed2be16e" providerId="AD" clId="Web-{7974BC66-75F2-2AC4-866C-C234D722C89F}" dt="2023-12-12T10:47:30.377" v="1456"/>
          <ac:spMkLst>
            <pc:docMk/>
            <pc:sldMk cId="2637293648" sldId="478"/>
            <ac:spMk id="19" creationId="{5111479F-EC92-EB53-2C37-94E00F50C500}"/>
          </ac:spMkLst>
        </pc:spChg>
        <pc:picChg chg="add">
          <ac:chgData name="Veronique SERVAT" userId="S::veronique.servat@palais-portedoree.fr::f34dd5d6-6bf4-4097-b5e3-b89eed2be16e" providerId="AD" clId="Web-{7974BC66-75F2-2AC4-866C-C234D722C89F}" dt="2023-12-12T09:06:16.139" v="26"/>
          <ac:picMkLst>
            <pc:docMk/>
            <pc:sldMk cId="2637293648" sldId="478"/>
            <ac:picMk id="3" creationId="{06BAEC53-F206-B5A9-1617-D500D3DF1BD6}"/>
          </ac:picMkLst>
        </pc:picChg>
        <pc:picChg chg="add mod modCrop">
          <ac:chgData name="Veronique SERVAT" userId="S::veronique.servat@palais-portedoree.fr::f34dd5d6-6bf4-4097-b5e3-b89eed2be16e" providerId="AD" clId="Web-{7974BC66-75F2-2AC4-866C-C234D722C89F}" dt="2023-12-12T10:48:02.330" v="1467" actId="1076"/>
          <ac:picMkLst>
            <pc:docMk/>
            <pc:sldMk cId="2637293648" sldId="478"/>
            <ac:picMk id="8" creationId="{D14944BA-F8FF-8864-C902-CDDC0617F390}"/>
          </ac:picMkLst>
        </pc:picChg>
        <pc:picChg chg="add del mod modCrop">
          <ac:chgData name="Veronique SERVAT" userId="S::veronique.servat@palais-portedoree.fr::f34dd5d6-6bf4-4097-b5e3-b89eed2be16e" providerId="AD" clId="Web-{7974BC66-75F2-2AC4-866C-C234D722C89F}" dt="2023-12-12T10:41:08.340" v="1419"/>
          <ac:picMkLst>
            <pc:docMk/>
            <pc:sldMk cId="2637293648" sldId="478"/>
            <ac:picMk id="9" creationId="{4B9FF92C-B51F-F6F4-0013-DE5F5CA645BC}"/>
          </ac:picMkLst>
        </pc:picChg>
        <pc:picChg chg="add mod">
          <ac:chgData name="Veronique SERVAT" userId="S::veronique.servat@palais-portedoree.fr::f34dd5d6-6bf4-4097-b5e3-b89eed2be16e" providerId="AD" clId="Web-{7974BC66-75F2-2AC4-866C-C234D722C89F}" dt="2023-12-12T10:46:20.860" v="1443" actId="14100"/>
          <ac:picMkLst>
            <pc:docMk/>
            <pc:sldMk cId="2637293648" sldId="478"/>
            <ac:picMk id="14" creationId="{913D565A-A07E-A94F-CB81-771061AD3FCC}"/>
          </ac:picMkLst>
        </pc:picChg>
        <pc:picChg chg="add mod">
          <ac:chgData name="Veronique SERVAT" userId="S::veronique.servat@palais-portedoree.fr::f34dd5d6-6bf4-4097-b5e3-b89eed2be16e" providerId="AD" clId="Web-{7974BC66-75F2-2AC4-866C-C234D722C89F}" dt="2023-12-12T10:46:32.610" v="1447" actId="14100"/>
          <ac:picMkLst>
            <pc:docMk/>
            <pc:sldMk cId="2637293648" sldId="478"/>
            <ac:picMk id="15" creationId="{895A7D99-9AFD-FD25-C48D-C3F08E2145B9}"/>
          </ac:picMkLst>
        </pc:picChg>
        <pc:picChg chg="add del mod">
          <ac:chgData name="Veronique SERVAT" userId="S::veronique.servat@palais-portedoree.fr::f34dd5d6-6bf4-4097-b5e3-b89eed2be16e" providerId="AD" clId="Web-{7974BC66-75F2-2AC4-866C-C234D722C89F}" dt="2023-12-12T10:46:57.814" v="1453"/>
          <ac:picMkLst>
            <pc:docMk/>
            <pc:sldMk cId="2637293648" sldId="478"/>
            <ac:picMk id="16" creationId="{6642483D-5157-CB9F-BEB0-FF243D4C4744}"/>
          </ac:picMkLst>
        </pc:picChg>
        <pc:picChg chg="add mod">
          <ac:chgData name="Veronique SERVAT" userId="S::veronique.servat@palais-portedoree.fr::f34dd5d6-6bf4-4097-b5e3-b89eed2be16e" providerId="AD" clId="Web-{7974BC66-75F2-2AC4-866C-C234D722C89F}" dt="2023-12-12T10:48:04.283" v="1468" actId="1076"/>
          <ac:picMkLst>
            <pc:docMk/>
            <pc:sldMk cId="2637293648" sldId="478"/>
            <ac:picMk id="17" creationId="{57B49F47-726D-D6CA-2C76-E1A650CC07E0}"/>
          </ac:picMkLst>
        </pc:picChg>
        <pc:picChg chg="add mod">
          <ac:chgData name="Veronique SERVAT" userId="S::veronique.servat@palais-portedoree.fr::f34dd5d6-6bf4-4097-b5e3-b89eed2be16e" providerId="AD" clId="Web-{7974BC66-75F2-2AC4-866C-C234D722C89F}" dt="2023-12-12T10:48:09.440" v="1470" actId="14100"/>
          <ac:picMkLst>
            <pc:docMk/>
            <pc:sldMk cId="2637293648" sldId="478"/>
            <ac:picMk id="20" creationId="{B9F6F904-E0D4-3FD7-4F2B-7B0ED796D1C7}"/>
          </ac:picMkLst>
        </pc:picChg>
      </pc:sldChg>
      <pc:sldChg chg="addSp delSp modSp ord">
        <pc:chgData name="Veronique SERVAT" userId="S::veronique.servat@palais-portedoree.fr::f34dd5d6-6bf4-4097-b5e3-b89eed2be16e" providerId="AD" clId="Web-{7974BC66-75F2-2AC4-866C-C234D722C89F}" dt="2023-12-12T10:38:24.229" v="1403" actId="14100"/>
        <pc:sldMkLst>
          <pc:docMk/>
          <pc:sldMk cId="2822698522" sldId="479"/>
        </pc:sldMkLst>
        <pc:spChg chg="add del">
          <ac:chgData name="Veronique SERVAT" userId="S::veronique.servat@palais-portedoree.fr::f34dd5d6-6bf4-4097-b5e3-b89eed2be16e" providerId="AD" clId="Web-{7974BC66-75F2-2AC4-866C-C234D722C89F}" dt="2023-12-12T09:40:16.620" v="539"/>
          <ac:spMkLst>
            <pc:docMk/>
            <pc:sldMk cId="2822698522" sldId="479"/>
            <ac:spMk id="3" creationId="{0FF51E20-5D51-8AE0-50A2-635B277492FD}"/>
          </ac:spMkLst>
        </pc:spChg>
        <pc:spChg chg="mod">
          <ac:chgData name="Veronique SERVAT" userId="S::veronique.servat@palais-portedoree.fr::f34dd5d6-6bf4-4097-b5e3-b89eed2be16e" providerId="AD" clId="Web-{7974BC66-75F2-2AC4-866C-C234D722C89F}" dt="2023-12-12T10:38:06.041" v="1397" actId="1076"/>
          <ac:spMkLst>
            <pc:docMk/>
            <pc:sldMk cId="2822698522" sldId="479"/>
            <ac:spMk id="5" creationId="{FC10A1B7-540A-9340-F0E7-16CE2C64664D}"/>
          </ac:spMkLst>
        </pc:spChg>
        <pc:spChg chg="mod">
          <ac:chgData name="Veronique SERVAT" userId="S::veronique.servat@palais-portedoree.fr::f34dd5d6-6bf4-4097-b5e3-b89eed2be16e" providerId="AD" clId="Web-{7974BC66-75F2-2AC4-866C-C234D722C89F}" dt="2023-12-12T10:37:48.432" v="1394"/>
          <ac:spMkLst>
            <pc:docMk/>
            <pc:sldMk cId="2822698522" sldId="479"/>
            <ac:spMk id="9" creationId="{CCE193FA-5FAB-333F-A726-7CAA1E9D9399}"/>
          </ac:spMkLst>
        </pc:spChg>
        <pc:spChg chg="mod">
          <ac:chgData name="Veronique SERVAT" userId="S::veronique.servat@palais-portedoree.fr::f34dd5d6-6bf4-4097-b5e3-b89eed2be16e" providerId="AD" clId="Web-{7974BC66-75F2-2AC4-866C-C234D722C89F}" dt="2023-12-12T10:37:28.572" v="1389" actId="1076"/>
          <ac:spMkLst>
            <pc:docMk/>
            <pc:sldMk cId="2822698522" sldId="479"/>
            <ac:spMk id="10" creationId="{2E707BCD-9251-02D6-B8B5-FAC3F7DE01B2}"/>
          </ac:spMkLst>
        </pc:spChg>
        <pc:spChg chg="add">
          <ac:chgData name="Veronique SERVAT" userId="S::veronique.servat@palais-portedoree.fr::f34dd5d6-6bf4-4097-b5e3-b89eed2be16e" providerId="AD" clId="Web-{7974BC66-75F2-2AC4-866C-C234D722C89F}" dt="2023-12-12T10:33:30.381" v="1328"/>
          <ac:spMkLst>
            <pc:docMk/>
            <pc:sldMk cId="2822698522" sldId="479"/>
            <ac:spMk id="13" creationId="{5CDA6289-7246-29C7-6F7D-7B554A9FC8AB}"/>
          </ac:spMkLst>
        </pc:spChg>
        <pc:spChg chg="add mod">
          <ac:chgData name="Veronique SERVAT" userId="S::veronique.servat@palais-portedoree.fr::f34dd5d6-6bf4-4097-b5e3-b89eed2be16e" providerId="AD" clId="Web-{7974BC66-75F2-2AC4-866C-C234D722C89F}" dt="2023-12-12T10:36:47.978" v="1381" actId="20577"/>
          <ac:spMkLst>
            <pc:docMk/>
            <pc:sldMk cId="2822698522" sldId="479"/>
            <ac:spMk id="15" creationId="{1CF32834-B3BD-E007-35AC-CD0B62003A49}"/>
          </ac:spMkLst>
        </pc:spChg>
        <pc:grpChg chg="add mod">
          <ac:chgData name="Veronique SERVAT" userId="S::veronique.servat@palais-portedoree.fr::f34dd5d6-6bf4-4097-b5e3-b89eed2be16e" providerId="AD" clId="Web-{7974BC66-75F2-2AC4-866C-C234D722C89F}" dt="2023-12-12T10:38:24.229" v="1403" actId="14100"/>
          <ac:grpSpMkLst>
            <pc:docMk/>
            <pc:sldMk cId="2822698522" sldId="479"/>
            <ac:grpSpMk id="11" creationId="{0ACF4171-D427-EA88-2DA7-4F87288286B6}"/>
          </ac:grpSpMkLst>
        </pc:grpChg>
        <pc:picChg chg="add del">
          <ac:chgData name="Veronique SERVAT" userId="S::veronique.servat@palais-portedoree.fr::f34dd5d6-6bf4-4097-b5e3-b89eed2be16e" providerId="AD" clId="Web-{7974BC66-75F2-2AC4-866C-C234D722C89F}" dt="2023-12-12T09:40:16.620" v="538"/>
          <ac:picMkLst>
            <pc:docMk/>
            <pc:sldMk cId="2822698522" sldId="479"/>
            <ac:picMk id="2" creationId="{9E484278-3693-D8A4-760F-C92B365A1F23}"/>
          </ac:picMkLst>
        </pc:picChg>
        <pc:picChg chg="mod">
          <ac:chgData name="Veronique SERVAT" userId="S::veronique.servat@palais-portedoree.fr::f34dd5d6-6bf4-4097-b5e3-b89eed2be16e" providerId="AD" clId="Web-{7974BC66-75F2-2AC4-866C-C234D722C89F}" dt="2023-12-12T10:38:10.369" v="1399" actId="1076"/>
          <ac:picMkLst>
            <pc:docMk/>
            <pc:sldMk cId="2822698522" sldId="479"/>
            <ac:picMk id="4" creationId="{F7B207ED-38FA-80CC-B245-C2AF347989B2}"/>
          </ac:picMkLst>
        </pc:picChg>
        <pc:picChg chg="mod">
          <ac:chgData name="Veronique SERVAT" userId="S::veronique.servat@palais-portedoree.fr::f34dd5d6-6bf4-4097-b5e3-b89eed2be16e" providerId="AD" clId="Web-{7974BC66-75F2-2AC4-866C-C234D722C89F}" dt="2023-12-12T09:03:48.652" v="4" actId="1076"/>
          <ac:picMkLst>
            <pc:docMk/>
            <pc:sldMk cId="2822698522" sldId="479"/>
            <ac:picMk id="7" creationId="{E4542E4A-CBD6-A063-2D54-6FB26821590A}"/>
          </ac:picMkLst>
        </pc:picChg>
      </pc:sldChg>
      <pc:sldChg chg="addSp delSp modSp mod setBg">
        <pc:chgData name="Veronique SERVAT" userId="S::veronique.servat@palais-portedoree.fr::f34dd5d6-6bf4-4097-b5e3-b89eed2be16e" providerId="AD" clId="Web-{7974BC66-75F2-2AC4-866C-C234D722C89F}" dt="2023-12-12T11:05:51.235" v="1668" actId="1076"/>
        <pc:sldMkLst>
          <pc:docMk/>
          <pc:sldMk cId="3699960539" sldId="480"/>
        </pc:sldMkLst>
        <pc:spChg chg="add mod ord">
          <ac:chgData name="Veronique SERVAT" userId="S::veronique.servat@palais-portedoree.fr::f34dd5d6-6bf4-4097-b5e3-b89eed2be16e" providerId="AD" clId="Web-{7974BC66-75F2-2AC4-866C-C234D722C89F}" dt="2023-12-12T10:59:15.980" v="1537"/>
          <ac:spMkLst>
            <pc:docMk/>
            <pc:sldMk cId="3699960539" sldId="480"/>
            <ac:spMk id="3" creationId="{3B5EB2F5-FAB7-2413-F720-745B5C42C053}"/>
          </ac:spMkLst>
        </pc:spChg>
        <pc:spChg chg="add">
          <ac:chgData name="Veronique SERVAT" userId="S::veronique.servat@palais-portedoree.fr::f34dd5d6-6bf4-4097-b5e3-b89eed2be16e" providerId="AD" clId="Web-{7974BC66-75F2-2AC4-866C-C234D722C89F}" dt="2023-12-12T11:00:51.044" v="1555"/>
          <ac:spMkLst>
            <pc:docMk/>
            <pc:sldMk cId="3699960539" sldId="480"/>
            <ac:spMk id="12" creationId="{249EFCE1-BA61-0604-2FE4-4DD5835E4E15}"/>
          </ac:spMkLst>
        </pc:spChg>
        <pc:spChg chg="add mod">
          <ac:chgData name="Veronique SERVAT" userId="S::veronique.servat@palais-portedoree.fr::f34dd5d6-6bf4-4097-b5e3-b89eed2be16e" providerId="AD" clId="Web-{7974BC66-75F2-2AC4-866C-C234D722C89F}" dt="2023-12-12T11:05:51.235" v="1668" actId="1076"/>
          <ac:spMkLst>
            <pc:docMk/>
            <pc:sldMk cId="3699960539" sldId="480"/>
            <ac:spMk id="14" creationId="{F215E222-8EFD-0F44-9AE8-04F17B47AF28}"/>
          </ac:spMkLst>
        </pc:spChg>
        <pc:spChg chg="add del">
          <ac:chgData name="Veronique SERVAT" userId="S::veronique.servat@palais-portedoree.fr::f34dd5d6-6bf4-4097-b5e3-b89eed2be16e" providerId="AD" clId="Web-{7974BC66-75F2-2AC4-866C-C234D722C89F}" dt="2023-12-12T10:59:15.980" v="1537"/>
          <ac:spMkLst>
            <pc:docMk/>
            <pc:sldMk cId="3699960539" sldId="480"/>
            <ac:spMk id="15" creationId="{A26C624C-963C-4795-B05B-6565DB5ABD39}"/>
          </ac:spMkLst>
        </pc:spChg>
        <pc:picChg chg="add ord">
          <ac:chgData name="Veronique SERVAT" userId="S::veronique.servat@palais-portedoree.fr::f34dd5d6-6bf4-4097-b5e3-b89eed2be16e" providerId="AD" clId="Web-{7974BC66-75F2-2AC4-866C-C234D722C89F}" dt="2023-12-12T10:59:15.980" v="1537"/>
          <ac:picMkLst>
            <pc:docMk/>
            <pc:sldMk cId="3699960539" sldId="480"/>
            <ac:picMk id="5" creationId="{ABE5A33A-F017-A867-3819-959939D595D9}"/>
          </ac:picMkLst>
        </pc:picChg>
        <pc:picChg chg="add mod ord">
          <ac:chgData name="Veronique SERVAT" userId="S::veronique.servat@palais-portedoree.fr::f34dd5d6-6bf4-4097-b5e3-b89eed2be16e" providerId="AD" clId="Web-{7974BC66-75F2-2AC4-866C-C234D722C89F}" dt="2023-12-12T11:00:32.340" v="1551" actId="1076"/>
          <ac:picMkLst>
            <pc:docMk/>
            <pc:sldMk cId="3699960539" sldId="480"/>
            <ac:picMk id="6" creationId="{18FBAD81-E69E-2C9E-B8B2-35DD0CD5A353}"/>
          </ac:picMkLst>
        </pc:picChg>
        <pc:picChg chg="add del mod">
          <ac:chgData name="Veronique SERVAT" userId="S::veronique.servat@palais-portedoree.fr::f34dd5d6-6bf4-4097-b5e3-b89eed2be16e" providerId="AD" clId="Web-{7974BC66-75F2-2AC4-866C-C234D722C89F}" dt="2023-12-12T10:58:43.589" v="1531"/>
          <ac:picMkLst>
            <pc:docMk/>
            <pc:sldMk cId="3699960539" sldId="480"/>
            <ac:picMk id="7" creationId="{5EBB34F3-CECB-F771-8284-0FB7C0D5C7FB}"/>
          </ac:picMkLst>
        </pc:picChg>
        <pc:picChg chg="add mod">
          <ac:chgData name="Veronique SERVAT" userId="S::veronique.servat@palais-portedoree.fr::f34dd5d6-6bf4-4097-b5e3-b89eed2be16e" providerId="AD" clId="Web-{7974BC66-75F2-2AC4-866C-C234D722C89F}" dt="2023-12-12T11:00:41.669" v="1554" actId="1076"/>
          <ac:picMkLst>
            <pc:docMk/>
            <pc:sldMk cId="3699960539" sldId="480"/>
            <ac:picMk id="8" creationId="{C80CBEEF-C98F-FE38-A194-282CE7DBC219}"/>
          </ac:picMkLst>
        </pc:picChg>
        <pc:picChg chg="add mod">
          <ac:chgData name="Veronique SERVAT" userId="S::veronique.servat@palais-portedoree.fr::f34dd5d6-6bf4-4097-b5e3-b89eed2be16e" providerId="AD" clId="Web-{7974BC66-75F2-2AC4-866C-C234D722C89F}" dt="2023-12-12T11:00:38.169" v="1552" actId="1076"/>
          <ac:picMkLst>
            <pc:docMk/>
            <pc:sldMk cId="3699960539" sldId="480"/>
            <ac:picMk id="9" creationId="{F15AD943-6641-C9A7-F163-96D233DF6A8E}"/>
          </ac:picMkLst>
        </pc:picChg>
        <pc:picChg chg="add mod">
          <ac:chgData name="Veronique SERVAT" userId="S::veronique.servat@palais-portedoree.fr::f34dd5d6-6bf4-4097-b5e3-b89eed2be16e" providerId="AD" clId="Web-{7974BC66-75F2-2AC4-866C-C234D722C89F}" dt="2023-12-12T11:00:39.591" v="1553" actId="1076"/>
          <ac:picMkLst>
            <pc:docMk/>
            <pc:sldMk cId="3699960539" sldId="480"/>
            <ac:picMk id="10" creationId="{EFE6DAF7-795B-59E5-5BE7-0499B93F633C}"/>
          </ac:picMkLst>
        </pc:picChg>
      </pc:sldChg>
      <pc:sldChg chg="addSp modSp new">
        <pc:chgData name="Veronique SERVAT" userId="S::veronique.servat@palais-portedoree.fr::f34dd5d6-6bf4-4097-b5e3-b89eed2be16e" providerId="AD" clId="Web-{7974BC66-75F2-2AC4-866C-C234D722C89F}" dt="2023-12-12T11:00:25.043" v="1550" actId="1076"/>
        <pc:sldMkLst>
          <pc:docMk/>
          <pc:sldMk cId="105850329" sldId="481"/>
        </pc:sldMkLst>
        <pc:spChg chg="add mod">
          <ac:chgData name="Veronique SERVAT" userId="S::veronique.servat@palais-portedoree.fr::f34dd5d6-6bf4-4097-b5e3-b89eed2be16e" providerId="AD" clId="Web-{7974BC66-75F2-2AC4-866C-C234D722C89F}" dt="2023-12-12T11:00:25.043" v="1550" actId="1076"/>
          <ac:spMkLst>
            <pc:docMk/>
            <pc:sldMk cId="105850329" sldId="481"/>
            <ac:spMk id="2" creationId="{9DD0913D-0F49-AD3B-64C5-CD170B91DAB2}"/>
          </ac:spMkLst>
        </pc:spChg>
        <pc:spChg chg="add">
          <ac:chgData name="Veronique SERVAT" userId="S::veronique.servat@palais-portedoree.fr::f34dd5d6-6bf4-4097-b5e3-b89eed2be16e" providerId="AD" clId="Web-{7974BC66-75F2-2AC4-866C-C234D722C89F}" dt="2023-12-12T09:40:21.885" v="541"/>
          <ac:spMkLst>
            <pc:docMk/>
            <pc:sldMk cId="105850329" sldId="481"/>
            <ac:spMk id="6" creationId="{DE1E5AF6-156F-E155-5769-6E9532D7C944}"/>
          </ac:spMkLst>
        </pc:spChg>
        <pc:spChg chg="add mod">
          <ac:chgData name="Veronique SERVAT" userId="S::veronique.servat@palais-portedoree.fr::f34dd5d6-6bf4-4097-b5e3-b89eed2be16e" providerId="AD" clId="Web-{7974BC66-75F2-2AC4-866C-C234D722C89F}" dt="2023-12-12T11:00:02.371" v="1544" actId="1076"/>
          <ac:spMkLst>
            <pc:docMk/>
            <pc:sldMk cId="105850329" sldId="481"/>
            <ac:spMk id="7" creationId="{82F36A0C-DEF6-3E59-1A00-A9727AA57F49}"/>
          </ac:spMkLst>
        </pc:spChg>
        <pc:spChg chg="add mod">
          <ac:chgData name="Veronique SERVAT" userId="S::veronique.servat@palais-portedoree.fr::f34dd5d6-6bf4-4097-b5e3-b89eed2be16e" providerId="AD" clId="Web-{7974BC66-75F2-2AC4-866C-C234D722C89F}" dt="2023-12-12T11:00:16.497" v="1549" actId="14100"/>
          <ac:spMkLst>
            <pc:docMk/>
            <pc:sldMk cId="105850329" sldId="481"/>
            <ac:spMk id="8" creationId="{716438BA-3028-5DA6-D213-4BCB458E13BE}"/>
          </ac:spMkLst>
        </pc:spChg>
        <pc:spChg chg="add">
          <ac:chgData name="Veronique SERVAT" userId="S::veronique.servat@palais-portedoree.fr::f34dd5d6-6bf4-4097-b5e3-b89eed2be16e" providerId="AD" clId="Web-{7974BC66-75F2-2AC4-866C-C234D722C89F}" dt="2023-12-12T10:48:31.924" v="1471"/>
          <ac:spMkLst>
            <pc:docMk/>
            <pc:sldMk cId="105850329" sldId="481"/>
            <ac:spMk id="10" creationId="{32DFE891-233F-615C-2757-B422DEE95751}"/>
          </ac:spMkLst>
        </pc:spChg>
        <pc:spChg chg="add mod">
          <ac:chgData name="Veronique SERVAT" userId="S::veronique.servat@palais-portedoree.fr::f34dd5d6-6bf4-4097-b5e3-b89eed2be16e" providerId="AD" clId="Web-{7974BC66-75F2-2AC4-866C-C234D722C89F}" dt="2023-12-12T10:48:54.206" v="1484" actId="20577"/>
          <ac:spMkLst>
            <pc:docMk/>
            <pc:sldMk cId="105850329" sldId="481"/>
            <ac:spMk id="12" creationId="{2D7253C4-A969-188E-B98E-2481EDF9F1DC}"/>
          </ac:spMkLst>
        </pc:spChg>
        <pc:picChg chg="add">
          <ac:chgData name="Veronique SERVAT" userId="S::veronique.servat@palais-portedoree.fr::f34dd5d6-6bf4-4097-b5e3-b89eed2be16e" providerId="AD" clId="Web-{7974BC66-75F2-2AC4-866C-C234D722C89F}" dt="2023-12-12T09:40:21.885" v="540"/>
          <ac:picMkLst>
            <pc:docMk/>
            <pc:sldMk cId="105850329" sldId="481"/>
            <ac:picMk id="4" creationId="{F80DBF43-F9E5-C891-ABFE-B13D2ED39770}"/>
          </ac:picMkLst>
        </pc:picChg>
      </pc:sldChg>
      <pc:sldChg chg="addSp delSp modSp new">
        <pc:chgData name="Veronique SERVAT" userId="S::veronique.servat@palais-portedoree.fr::f34dd5d6-6bf4-4097-b5e3-b89eed2be16e" providerId="AD" clId="Web-{7974BC66-75F2-2AC4-866C-C234D722C89F}" dt="2023-12-12T11:10:41.349" v="1711" actId="14100"/>
        <pc:sldMkLst>
          <pc:docMk/>
          <pc:sldMk cId="3859591044" sldId="482"/>
        </pc:sldMkLst>
        <pc:spChg chg="add mod">
          <ac:chgData name="Veronique SERVAT" userId="S::veronique.servat@palais-portedoree.fr::f34dd5d6-6bf4-4097-b5e3-b89eed2be16e" providerId="AD" clId="Web-{7974BC66-75F2-2AC4-866C-C234D722C89F}" dt="2023-12-12T11:05:42.532" v="1666" actId="20577"/>
          <ac:spMkLst>
            <pc:docMk/>
            <pc:sldMk cId="3859591044" sldId="482"/>
            <ac:spMk id="3" creationId="{46F3B6DA-5FF6-148A-D83E-0803133FFA8E}"/>
          </ac:spMkLst>
        </pc:spChg>
        <pc:spChg chg="add">
          <ac:chgData name="Veronique SERVAT" userId="S::veronique.servat@palais-portedoree.fr::f34dd5d6-6bf4-4097-b5e3-b89eed2be16e" providerId="AD" clId="Web-{7974BC66-75F2-2AC4-866C-C234D722C89F}" dt="2023-12-12T11:05:43.813" v="1667"/>
          <ac:spMkLst>
            <pc:docMk/>
            <pc:sldMk cId="3859591044" sldId="482"/>
            <ac:spMk id="7" creationId="{7AD9C264-0AB0-8BD6-802F-8A1FD31E8580}"/>
          </ac:spMkLst>
        </pc:spChg>
        <pc:spChg chg="add mod">
          <ac:chgData name="Veronique SERVAT" userId="S::veronique.servat@palais-portedoree.fr::f34dd5d6-6bf4-4097-b5e3-b89eed2be16e" providerId="AD" clId="Web-{7974BC66-75F2-2AC4-866C-C234D722C89F}" dt="2023-12-12T11:06:49.658" v="1679" actId="20577"/>
          <ac:spMkLst>
            <pc:docMk/>
            <pc:sldMk cId="3859591044" sldId="482"/>
            <ac:spMk id="9" creationId="{55278919-0FD9-5CC1-3230-5827576E62C7}"/>
          </ac:spMkLst>
        </pc:spChg>
        <pc:picChg chg="add">
          <ac:chgData name="Veronique SERVAT" userId="S::veronique.servat@palais-portedoree.fr::f34dd5d6-6bf4-4097-b5e3-b89eed2be16e" providerId="AD" clId="Web-{7974BC66-75F2-2AC4-866C-C234D722C89F}" dt="2023-12-12T11:01:19.497" v="1559"/>
          <ac:picMkLst>
            <pc:docMk/>
            <pc:sldMk cId="3859591044" sldId="482"/>
            <ac:picMk id="5" creationId="{43BA0FAD-34FE-E9B0-06A2-8D31E32816D7}"/>
          </ac:picMkLst>
        </pc:picChg>
        <pc:picChg chg="add mod">
          <ac:chgData name="Veronique SERVAT" userId="S::veronique.servat@palais-portedoree.fr::f34dd5d6-6bf4-4097-b5e3-b89eed2be16e" providerId="AD" clId="Web-{7974BC66-75F2-2AC4-866C-C234D722C89F}" dt="2023-12-12T11:10:37.395" v="1709" actId="14100"/>
          <ac:picMkLst>
            <pc:docMk/>
            <pc:sldMk cId="3859591044" sldId="482"/>
            <ac:picMk id="10" creationId="{326976A7-CD8C-8CCD-F776-1009025B419F}"/>
          </ac:picMkLst>
        </pc:picChg>
        <pc:picChg chg="add mod">
          <ac:chgData name="Veronique SERVAT" userId="S::veronique.servat@palais-portedoree.fr::f34dd5d6-6bf4-4097-b5e3-b89eed2be16e" providerId="AD" clId="Web-{7974BC66-75F2-2AC4-866C-C234D722C89F}" dt="2023-12-12T11:06:52.377" v="1680" actId="14100"/>
          <ac:picMkLst>
            <pc:docMk/>
            <pc:sldMk cId="3859591044" sldId="482"/>
            <ac:picMk id="11" creationId="{E72E0822-F83E-DA77-9458-A3A0A7D5F83E}"/>
          </ac:picMkLst>
        </pc:picChg>
        <pc:picChg chg="add mod">
          <ac:chgData name="Veronique SERVAT" userId="S::veronique.servat@palais-portedoree.fr::f34dd5d6-6bf4-4097-b5e3-b89eed2be16e" providerId="AD" clId="Web-{7974BC66-75F2-2AC4-866C-C234D722C89F}" dt="2023-12-12T11:10:41.349" v="1711" actId="14100"/>
          <ac:picMkLst>
            <pc:docMk/>
            <pc:sldMk cId="3859591044" sldId="482"/>
            <ac:picMk id="12" creationId="{A78505CD-C5F4-49BA-BE2D-5D5A58777DCE}"/>
          </ac:picMkLst>
        </pc:picChg>
        <pc:picChg chg="add mod">
          <ac:chgData name="Veronique SERVAT" userId="S::veronique.servat@palais-portedoree.fr::f34dd5d6-6bf4-4097-b5e3-b89eed2be16e" providerId="AD" clId="Web-{7974BC66-75F2-2AC4-866C-C234D722C89F}" dt="2023-12-12T11:07:22.174" v="1690" actId="1076"/>
          <ac:picMkLst>
            <pc:docMk/>
            <pc:sldMk cId="3859591044" sldId="482"/>
            <ac:picMk id="13" creationId="{01C73D5B-03C8-C90E-FEB0-0C6CB464720C}"/>
          </ac:picMkLst>
        </pc:picChg>
        <pc:picChg chg="add del mod">
          <ac:chgData name="Veronique SERVAT" userId="S::veronique.servat@palais-portedoree.fr::f34dd5d6-6bf4-4097-b5e3-b89eed2be16e" providerId="AD" clId="Web-{7974BC66-75F2-2AC4-866C-C234D722C89F}" dt="2023-12-12T11:08:14.456" v="1698"/>
          <ac:picMkLst>
            <pc:docMk/>
            <pc:sldMk cId="3859591044" sldId="482"/>
            <ac:picMk id="14" creationId="{6785E4DF-AE1B-2707-A1EC-50A3F11D09B3}"/>
          </ac:picMkLst>
        </pc:picChg>
        <pc:picChg chg="add del mod">
          <ac:chgData name="Veronique SERVAT" userId="S::veronique.servat@palais-portedoree.fr::f34dd5d6-6bf4-4097-b5e3-b89eed2be16e" providerId="AD" clId="Web-{7974BC66-75F2-2AC4-866C-C234D722C89F}" dt="2023-12-12T11:08:08.440" v="1696"/>
          <ac:picMkLst>
            <pc:docMk/>
            <pc:sldMk cId="3859591044" sldId="482"/>
            <ac:picMk id="15" creationId="{9D7A9216-5684-66FA-DD8F-DF7487362B7E}"/>
          </ac:picMkLst>
        </pc:picChg>
        <pc:picChg chg="add del mod">
          <ac:chgData name="Veronique SERVAT" userId="S::veronique.servat@palais-portedoree.fr::f34dd5d6-6bf4-4097-b5e3-b89eed2be16e" providerId="AD" clId="Web-{7974BC66-75F2-2AC4-866C-C234D722C89F}" dt="2023-12-12T11:08:29.269" v="1701"/>
          <ac:picMkLst>
            <pc:docMk/>
            <pc:sldMk cId="3859591044" sldId="482"/>
            <ac:picMk id="16" creationId="{E6AABDA7-CE30-BE6D-E4A9-E5809309E5C3}"/>
          </ac:picMkLst>
        </pc:picChg>
      </pc:sldChg>
      <pc:sldChg chg="addSp modSp new">
        <pc:chgData name="Veronique SERVAT" userId="S::veronique.servat@palais-portedoree.fr::f34dd5d6-6bf4-4097-b5e3-b89eed2be16e" providerId="AD" clId="Web-{7974BC66-75F2-2AC4-866C-C234D722C89F}" dt="2023-12-12T11:08:31.925" v="1702"/>
        <pc:sldMkLst>
          <pc:docMk/>
          <pc:sldMk cId="723118923" sldId="483"/>
        </pc:sldMkLst>
        <pc:picChg chg="add mod">
          <ac:chgData name="Veronique SERVAT" userId="S::veronique.servat@palais-portedoree.fr::f34dd5d6-6bf4-4097-b5e3-b89eed2be16e" providerId="AD" clId="Web-{7974BC66-75F2-2AC4-866C-C234D722C89F}" dt="2023-12-12T11:08:10.722" v="1697"/>
          <ac:picMkLst>
            <pc:docMk/>
            <pc:sldMk cId="723118923" sldId="483"/>
            <ac:picMk id="2" creationId="{9CF1D2D0-A67B-5D66-C55C-41D4C23530CA}"/>
          </ac:picMkLst>
        </pc:picChg>
        <pc:picChg chg="add mod">
          <ac:chgData name="Veronique SERVAT" userId="S::veronique.servat@palais-portedoree.fr::f34dd5d6-6bf4-4097-b5e3-b89eed2be16e" providerId="AD" clId="Web-{7974BC66-75F2-2AC4-866C-C234D722C89F}" dt="2023-12-12T11:08:19.706" v="1700" actId="1076"/>
          <ac:picMkLst>
            <pc:docMk/>
            <pc:sldMk cId="723118923" sldId="483"/>
            <ac:picMk id="3" creationId="{A2F26DF2-7EA2-0442-8875-4897F19FC964}"/>
          </ac:picMkLst>
        </pc:picChg>
        <pc:picChg chg="add mod">
          <ac:chgData name="Veronique SERVAT" userId="S::veronique.servat@palais-portedoree.fr::f34dd5d6-6bf4-4097-b5e3-b89eed2be16e" providerId="AD" clId="Web-{7974BC66-75F2-2AC4-866C-C234D722C89F}" dt="2023-12-12T11:08:31.925" v="1702"/>
          <ac:picMkLst>
            <pc:docMk/>
            <pc:sldMk cId="723118923" sldId="483"/>
            <ac:picMk id="4" creationId="{E801860D-8B7F-1DC1-01D1-62C8C538F9AB}"/>
          </ac:picMkLst>
        </pc:picChg>
      </pc:sldChg>
    </pc:docChg>
  </pc:docChgLst>
  <pc:docChgLst>
    <pc:chgData name="Veronique SERVAT" userId="S::veronique.servat@palais-portedoree.fr::f34dd5d6-6bf4-4097-b5e3-b89eed2be16e" providerId="AD" clId="Web-{016235F2-40A9-4223-9F66-EBB5549B49A2}"/>
    <pc:docChg chg="modSld">
      <pc:chgData name="Veronique SERVAT" userId="S::veronique.servat@palais-portedoree.fr::f34dd5d6-6bf4-4097-b5e3-b89eed2be16e" providerId="AD" clId="Web-{016235F2-40A9-4223-9F66-EBB5549B49A2}" dt="2023-12-14T10:52:26.880" v="123" actId="1076"/>
      <pc:docMkLst>
        <pc:docMk/>
      </pc:docMkLst>
      <pc:sldChg chg="addSp modSp">
        <pc:chgData name="Veronique SERVAT" userId="S::veronique.servat@palais-portedoree.fr::f34dd5d6-6bf4-4097-b5e3-b89eed2be16e" providerId="AD" clId="Web-{016235F2-40A9-4223-9F66-EBB5549B49A2}" dt="2023-12-14T10:42:09.829" v="86" actId="1076"/>
        <pc:sldMkLst>
          <pc:docMk/>
          <pc:sldMk cId="3436379510" sldId="257"/>
        </pc:sldMkLst>
        <pc:spChg chg="mod">
          <ac:chgData name="Veronique SERVAT" userId="S::veronique.servat@palais-portedoree.fr::f34dd5d6-6bf4-4097-b5e3-b89eed2be16e" providerId="AD" clId="Web-{016235F2-40A9-4223-9F66-EBB5549B49A2}" dt="2023-12-14T09:50:13.716" v="29" actId="14100"/>
          <ac:spMkLst>
            <pc:docMk/>
            <pc:sldMk cId="3436379510" sldId="257"/>
            <ac:spMk id="2" creationId="{BD157041-05FA-813B-3C69-696825539564}"/>
          </ac:spMkLst>
        </pc:spChg>
        <pc:spChg chg="mod">
          <ac:chgData name="Veronique SERVAT" userId="S::veronique.servat@palais-portedoree.fr::f34dd5d6-6bf4-4097-b5e3-b89eed2be16e" providerId="AD" clId="Web-{016235F2-40A9-4223-9F66-EBB5549B49A2}" dt="2023-12-14T10:42:09.829" v="86" actId="1076"/>
          <ac:spMkLst>
            <pc:docMk/>
            <pc:sldMk cId="3436379510" sldId="257"/>
            <ac:spMk id="13" creationId="{83047137-E1ED-D8DC-2BBF-29823C5379CA}"/>
          </ac:spMkLst>
        </pc:spChg>
        <pc:picChg chg="add mod modCrop">
          <ac:chgData name="Veronique SERVAT" userId="S::veronique.servat@palais-portedoree.fr::f34dd5d6-6bf4-4097-b5e3-b89eed2be16e" providerId="AD" clId="Web-{016235F2-40A9-4223-9F66-EBB5549B49A2}" dt="2023-12-14T10:19:08.989" v="31" actId="1076"/>
          <ac:picMkLst>
            <pc:docMk/>
            <pc:sldMk cId="3436379510" sldId="257"/>
            <ac:picMk id="4" creationId="{F32AAD97-2C1C-A5D6-34D4-1FE86229C2D3}"/>
          </ac:picMkLst>
        </pc:picChg>
        <pc:picChg chg="add mod">
          <ac:chgData name="Veronique SERVAT" userId="S::veronique.servat@palais-portedoree.fr::f34dd5d6-6bf4-4097-b5e3-b89eed2be16e" providerId="AD" clId="Web-{016235F2-40A9-4223-9F66-EBB5549B49A2}" dt="2023-12-14T09:50:06.012" v="27" actId="1076"/>
          <ac:picMkLst>
            <pc:docMk/>
            <pc:sldMk cId="3436379510" sldId="257"/>
            <ac:picMk id="5" creationId="{472ADC05-0A4A-0871-9EF9-618D1C66F78E}"/>
          </ac:picMkLst>
        </pc:picChg>
        <pc:picChg chg="mod">
          <ac:chgData name="Veronique SERVAT" userId="S::veronique.servat@palais-portedoree.fr::f34dd5d6-6bf4-4097-b5e3-b89eed2be16e" providerId="AD" clId="Web-{016235F2-40A9-4223-9F66-EBB5549B49A2}" dt="2023-12-14T09:44:02.342" v="13" actId="1076"/>
          <ac:picMkLst>
            <pc:docMk/>
            <pc:sldMk cId="3436379510" sldId="257"/>
            <ac:picMk id="12" creationId="{2A46C1A7-A778-2243-25FF-A0F998A537F3}"/>
          </ac:picMkLst>
        </pc:picChg>
      </pc:sldChg>
      <pc:sldChg chg="modSp">
        <pc:chgData name="Veronique SERVAT" userId="S::veronique.servat@palais-portedoree.fr::f34dd5d6-6bf4-4097-b5e3-b89eed2be16e" providerId="AD" clId="Web-{016235F2-40A9-4223-9F66-EBB5549B49A2}" dt="2023-12-14T10:20:24.788" v="33"/>
        <pc:sldMkLst>
          <pc:docMk/>
          <pc:sldMk cId="2625950676" sldId="261"/>
        </pc:sldMkLst>
        <pc:graphicFrameChg chg="modGraphic">
          <ac:chgData name="Veronique SERVAT" userId="S::veronique.servat@palais-portedoree.fr::f34dd5d6-6bf4-4097-b5e3-b89eed2be16e" providerId="AD" clId="Web-{016235F2-40A9-4223-9F66-EBB5549B49A2}" dt="2023-12-14T10:20:24.788" v="33"/>
          <ac:graphicFrameMkLst>
            <pc:docMk/>
            <pc:sldMk cId="2625950676" sldId="261"/>
            <ac:graphicFrameMk id="20" creationId="{AA3D18D1-A5BA-9D2A-80F1-C0109C3BA1C2}"/>
          </ac:graphicFrameMkLst>
        </pc:graphicFrameChg>
      </pc:sldChg>
      <pc:sldChg chg="modSp">
        <pc:chgData name="Veronique SERVAT" userId="S::veronique.servat@palais-portedoree.fr::f34dd5d6-6bf4-4097-b5e3-b89eed2be16e" providerId="AD" clId="Web-{016235F2-40A9-4223-9F66-EBB5549B49A2}" dt="2023-12-14T10:50:04.969" v="87" actId="20577"/>
        <pc:sldMkLst>
          <pc:docMk/>
          <pc:sldMk cId="2463332060" sldId="262"/>
        </pc:sldMkLst>
        <pc:spChg chg="mod">
          <ac:chgData name="Veronique SERVAT" userId="S::veronique.servat@palais-portedoree.fr::f34dd5d6-6bf4-4097-b5e3-b89eed2be16e" providerId="AD" clId="Web-{016235F2-40A9-4223-9F66-EBB5549B49A2}" dt="2023-12-14T10:24:39.827" v="84"/>
          <ac:spMkLst>
            <pc:docMk/>
            <pc:sldMk cId="2463332060" sldId="262"/>
            <ac:spMk id="2" creationId="{86CC69D3-966B-702D-77D6-2C4C2F54FCFD}"/>
          </ac:spMkLst>
        </pc:spChg>
        <pc:spChg chg="mod">
          <ac:chgData name="Veronique SERVAT" userId="S::veronique.servat@palais-portedoree.fr::f34dd5d6-6bf4-4097-b5e3-b89eed2be16e" providerId="AD" clId="Web-{016235F2-40A9-4223-9F66-EBB5549B49A2}" dt="2023-12-14T10:50:04.969" v="87" actId="20577"/>
          <ac:spMkLst>
            <pc:docMk/>
            <pc:sldMk cId="2463332060" sldId="262"/>
            <ac:spMk id="13" creationId="{A3B38249-FABD-EEF5-FAF0-C524F4837B84}"/>
          </ac:spMkLst>
        </pc:spChg>
        <pc:spChg chg="mod">
          <ac:chgData name="Veronique SERVAT" userId="S::veronique.servat@palais-portedoree.fr::f34dd5d6-6bf4-4097-b5e3-b89eed2be16e" providerId="AD" clId="Web-{016235F2-40A9-4223-9F66-EBB5549B49A2}" dt="2023-12-14T10:24:35.327" v="82"/>
          <ac:spMkLst>
            <pc:docMk/>
            <pc:sldMk cId="2463332060" sldId="262"/>
            <ac:spMk id="14" creationId="{054C84F1-F47C-6D99-F3CE-65021537FB8E}"/>
          </ac:spMkLst>
        </pc:spChg>
        <pc:spChg chg="mod">
          <ac:chgData name="Veronique SERVAT" userId="S::veronique.servat@palais-portedoree.fr::f34dd5d6-6bf4-4097-b5e3-b89eed2be16e" providerId="AD" clId="Web-{016235F2-40A9-4223-9F66-EBB5549B49A2}" dt="2023-12-14T10:24:42.093" v="85"/>
          <ac:spMkLst>
            <pc:docMk/>
            <pc:sldMk cId="2463332060" sldId="262"/>
            <ac:spMk id="15" creationId="{BB3D307E-E762-2080-8C69-67912CAC6120}"/>
          </ac:spMkLst>
        </pc:spChg>
        <pc:spChg chg="mod">
          <ac:chgData name="Veronique SERVAT" userId="S::veronique.servat@palais-portedoree.fr::f34dd5d6-6bf4-4097-b5e3-b89eed2be16e" providerId="AD" clId="Web-{016235F2-40A9-4223-9F66-EBB5549B49A2}" dt="2023-12-14T10:24:37.249" v="83"/>
          <ac:spMkLst>
            <pc:docMk/>
            <pc:sldMk cId="2463332060" sldId="262"/>
            <ac:spMk id="16" creationId="{99D3752F-F72D-4061-BE0C-1B4D1A846AC7}"/>
          </ac:spMkLst>
        </pc:spChg>
      </pc:sldChg>
      <pc:sldChg chg="modSp">
        <pc:chgData name="Veronique SERVAT" userId="S::veronique.servat@palais-portedoree.fr::f34dd5d6-6bf4-4097-b5e3-b89eed2be16e" providerId="AD" clId="Web-{016235F2-40A9-4223-9F66-EBB5549B49A2}" dt="2023-12-14T10:20:14.350" v="32"/>
        <pc:sldMkLst>
          <pc:docMk/>
          <pc:sldMk cId="3577855981" sldId="458"/>
        </pc:sldMkLst>
        <pc:graphicFrameChg chg="modGraphic">
          <ac:chgData name="Veronique SERVAT" userId="S::veronique.servat@palais-portedoree.fr::f34dd5d6-6bf4-4097-b5e3-b89eed2be16e" providerId="AD" clId="Web-{016235F2-40A9-4223-9F66-EBB5549B49A2}" dt="2023-12-14T10:20:14.350" v="32"/>
          <ac:graphicFrameMkLst>
            <pc:docMk/>
            <pc:sldMk cId="3577855981" sldId="458"/>
            <ac:graphicFrameMk id="13" creationId="{7D36DDA9-6063-F254-F67D-148D5F56283C}"/>
          </ac:graphicFrameMkLst>
        </pc:graphicFrameChg>
      </pc:sldChg>
      <pc:sldChg chg="modSp">
        <pc:chgData name="Veronique SERVAT" userId="S::veronique.servat@palais-portedoree.fr::f34dd5d6-6bf4-4097-b5e3-b89eed2be16e" providerId="AD" clId="Web-{016235F2-40A9-4223-9F66-EBB5549B49A2}" dt="2023-12-14T10:50:19.532" v="91" actId="20577"/>
        <pc:sldMkLst>
          <pc:docMk/>
          <pc:sldMk cId="76653599" sldId="459"/>
        </pc:sldMkLst>
        <pc:spChg chg="mod">
          <ac:chgData name="Veronique SERVAT" userId="S::veronique.servat@palais-portedoree.fr::f34dd5d6-6bf4-4097-b5e3-b89eed2be16e" providerId="AD" clId="Web-{016235F2-40A9-4223-9F66-EBB5549B49A2}" dt="2023-12-14T10:24:25.921" v="81"/>
          <ac:spMkLst>
            <pc:docMk/>
            <pc:sldMk cId="76653599" sldId="459"/>
            <ac:spMk id="14" creationId="{CE4E430B-3968-B067-4CFC-690BBD98E75F}"/>
          </ac:spMkLst>
        </pc:spChg>
        <pc:spChg chg="mod">
          <ac:chgData name="Veronique SERVAT" userId="S::veronique.servat@palais-portedoree.fr::f34dd5d6-6bf4-4097-b5e3-b89eed2be16e" providerId="AD" clId="Web-{016235F2-40A9-4223-9F66-EBB5549B49A2}" dt="2023-12-14T10:50:19.532" v="91" actId="20577"/>
          <ac:spMkLst>
            <pc:docMk/>
            <pc:sldMk cId="76653599" sldId="459"/>
            <ac:spMk id="19" creationId="{57E23308-D636-2876-1373-D597CC77CCC4}"/>
          </ac:spMkLst>
        </pc:spChg>
        <pc:graphicFrameChg chg="modGraphic">
          <ac:chgData name="Veronique SERVAT" userId="S::veronique.servat@palais-portedoree.fr::f34dd5d6-6bf4-4097-b5e3-b89eed2be16e" providerId="AD" clId="Web-{016235F2-40A9-4223-9F66-EBB5549B49A2}" dt="2023-12-14T10:21:54.650" v="42"/>
          <ac:graphicFrameMkLst>
            <pc:docMk/>
            <pc:sldMk cId="76653599" sldId="459"/>
            <ac:graphicFrameMk id="16" creationId="{3A177499-87ED-5F87-7456-5A66AA66AD2E}"/>
          </ac:graphicFrameMkLst>
        </pc:graphicFrameChg>
      </pc:sldChg>
      <pc:sldChg chg="modSp">
        <pc:chgData name="Veronique SERVAT" userId="S::veronique.servat@palais-portedoree.fr::f34dd5d6-6bf4-4097-b5e3-b89eed2be16e" providerId="AD" clId="Web-{016235F2-40A9-4223-9F66-EBB5549B49A2}" dt="2023-12-14T09:42:09.853" v="12" actId="20577"/>
        <pc:sldMkLst>
          <pc:docMk/>
          <pc:sldMk cId="2789105804" sldId="476"/>
        </pc:sldMkLst>
        <pc:spChg chg="mod">
          <ac:chgData name="Veronique SERVAT" userId="S::veronique.servat@palais-portedoree.fr::f34dd5d6-6bf4-4097-b5e3-b89eed2be16e" providerId="AD" clId="Web-{016235F2-40A9-4223-9F66-EBB5549B49A2}" dt="2023-12-14T09:42:09.853" v="12" actId="20577"/>
          <ac:spMkLst>
            <pc:docMk/>
            <pc:sldMk cId="2789105804" sldId="476"/>
            <ac:spMk id="15" creationId="{FEED7282-3125-582A-F287-FF97D84E0EA8}"/>
          </ac:spMkLst>
        </pc:spChg>
      </pc:sldChg>
      <pc:sldChg chg="modSp">
        <pc:chgData name="Veronique SERVAT" userId="S::veronique.servat@palais-portedoree.fr::f34dd5d6-6bf4-4097-b5e3-b89eed2be16e" providerId="AD" clId="Web-{016235F2-40A9-4223-9F66-EBB5549B49A2}" dt="2023-12-14T10:50:47.861" v="99" actId="20577"/>
        <pc:sldMkLst>
          <pc:docMk/>
          <pc:sldMk cId="62767490" sldId="477"/>
        </pc:sldMkLst>
        <pc:spChg chg="mod">
          <ac:chgData name="Veronique SERVAT" userId="S::veronique.servat@palais-portedoree.fr::f34dd5d6-6bf4-4097-b5e3-b89eed2be16e" providerId="AD" clId="Web-{016235F2-40A9-4223-9F66-EBB5549B49A2}" dt="2023-12-14T10:22:22.448" v="49"/>
          <ac:spMkLst>
            <pc:docMk/>
            <pc:sldMk cId="62767490" sldId="477"/>
            <ac:spMk id="3" creationId="{B2E98DA6-F611-A862-92C9-C15BEEC85D80}"/>
          </ac:spMkLst>
        </pc:spChg>
        <pc:spChg chg="mod">
          <ac:chgData name="Veronique SERVAT" userId="S::veronique.servat@palais-portedoree.fr::f34dd5d6-6bf4-4097-b5e3-b89eed2be16e" providerId="AD" clId="Web-{016235F2-40A9-4223-9F66-EBB5549B49A2}" dt="2023-12-14T10:22:22.464" v="50"/>
          <ac:spMkLst>
            <pc:docMk/>
            <pc:sldMk cId="62767490" sldId="477"/>
            <ac:spMk id="5" creationId="{64DC192D-A6C8-319D-179E-BBEF474739F8}"/>
          </ac:spMkLst>
        </pc:spChg>
        <pc:spChg chg="mod">
          <ac:chgData name="Veronique SERVAT" userId="S::veronique.servat@palais-portedoree.fr::f34dd5d6-6bf4-4097-b5e3-b89eed2be16e" providerId="AD" clId="Web-{016235F2-40A9-4223-9F66-EBB5549B49A2}" dt="2023-12-14T10:22:22.495" v="51"/>
          <ac:spMkLst>
            <pc:docMk/>
            <pc:sldMk cId="62767490" sldId="477"/>
            <ac:spMk id="6" creationId="{6C07FB29-AC69-AA80-0EFD-0A62A1FB33AE}"/>
          </ac:spMkLst>
        </pc:spChg>
        <pc:spChg chg="mod">
          <ac:chgData name="Veronique SERVAT" userId="S::veronique.servat@palais-portedoree.fr::f34dd5d6-6bf4-4097-b5e3-b89eed2be16e" providerId="AD" clId="Web-{016235F2-40A9-4223-9F66-EBB5549B49A2}" dt="2023-12-14T10:50:47.861" v="99" actId="20577"/>
          <ac:spMkLst>
            <pc:docMk/>
            <pc:sldMk cId="62767490" sldId="477"/>
            <ac:spMk id="8" creationId="{C97C5957-05E3-7385-56DD-9B29C4169D78}"/>
          </ac:spMkLst>
        </pc:spChg>
        <pc:spChg chg="mod">
          <ac:chgData name="Veronique SERVAT" userId="S::veronique.servat@palais-portedoree.fr::f34dd5d6-6bf4-4097-b5e3-b89eed2be16e" providerId="AD" clId="Web-{016235F2-40A9-4223-9F66-EBB5549B49A2}" dt="2023-12-14T10:24:13.592" v="77"/>
          <ac:spMkLst>
            <pc:docMk/>
            <pc:sldMk cId="62767490" sldId="477"/>
            <ac:spMk id="15" creationId="{B870A9B6-C305-BE6C-9574-A1375D67B4C7}"/>
          </ac:spMkLst>
        </pc:spChg>
        <pc:spChg chg="mod">
          <ac:chgData name="Veronique SERVAT" userId="S::veronique.servat@palais-portedoree.fr::f34dd5d6-6bf4-4097-b5e3-b89eed2be16e" providerId="AD" clId="Web-{016235F2-40A9-4223-9F66-EBB5549B49A2}" dt="2023-12-14T10:24:19.514" v="80"/>
          <ac:spMkLst>
            <pc:docMk/>
            <pc:sldMk cId="62767490" sldId="477"/>
            <ac:spMk id="16" creationId="{849E4543-C009-85B3-933B-E2A569B2B80C}"/>
          </ac:spMkLst>
        </pc:spChg>
      </pc:sldChg>
      <pc:sldChg chg="modSp">
        <pc:chgData name="Veronique SERVAT" userId="S::veronique.servat@palais-portedoree.fr::f34dd5d6-6bf4-4097-b5e3-b89eed2be16e" providerId="AD" clId="Web-{016235F2-40A9-4223-9F66-EBB5549B49A2}" dt="2023-12-14T10:51:27.050" v="106" actId="20577"/>
        <pc:sldMkLst>
          <pc:docMk/>
          <pc:sldMk cId="2637293648" sldId="478"/>
        </pc:sldMkLst>
        <pc:spChg chg="mod">
          <ac:chgData name="Veronique SERVAT" userId="S::veronique.servat@palais-portedoree.fr::f34dd5d6-6bf4-4097-b5e3-b89eed2be16e" providerId="AD" clId="Web-{016235F2-40A9-4223-9F66-EBB5549B49A2}" dt="2023-12-14T10:51:27.050" v="106" actId="20577"/>
          <ac:spMkLst>
            <pc:docMk/>
            <pc:sldMk cId="2637293648" sldId="478"/>
            <ac:spMk id="13" creationId="{33896A41-A70B-21FB-0773-56E1957EB401}"/>
          </ac:spMkLst>
        </pc:spChg>
      </pc:sldChg>
      <pc:sldChg chg="modSp">
        <pc:chgData name="Veronique SERVAT" userId="S::veronique.servat@palais-portedoree.fr::f34dd5d6-6bf4-4097-b5e3-b89eed2be16e" providerId="AD" clId="Web-{016235F2-40A9-4223-9F66-EBB5549B49A2}" dt="2023-12-14T10:50:58.721" v="101" actId="14100"/>
        <pc:sldMkLst>
          <pc:docMk/>
          <pc:sldMk cId="2822698522" sldId="479"/>
        </pc:sldMkLst>
        <pc:spChg chg="mod">
          <ac:chgData name="Veronique SERVAT" userId="S::veronique.servat@palais-portedoree.fr::f34dd5d6-6bf4-4097-b5e3-b89eed2be16e" providerId="AD" clId="Web-{016235F2-40A9-4223-9F66-EBB5549B49A2}" dt="2023-12-14T10:22:42.886" v="57"/>
          <ac:spMkLst>
            <pc:docMk/>
            <pc:sldMk cId="2822698522" sldId="479"/>
            <ac:spMk id="3" creationId="{0FF51E20-5D51-8AE0-50A2-635B277492FD}"/>
          </ac:spMkLst>
        </pc:spChg>
        <pc:spChg chg="mod">
          <ac:chgData name="Veronique SERVAT" userId="S::veronique.servat@palais-portedoree.fr::f34dd5d6-6bf4-4097-b5e3-b89eed2be16e" providerId="AD" clId="Web-{016235F2-40A9-4223-9F66-EBB5549B49A2}" dt="2023-12-14T10:22:42.949" v="58"/>
          <ac:spMkLst>
            <pc:docMk/>
            <pc:sldMk cId="2822698522" sldId="479"/>
            <ac:spMk id="5" creationId="{FC10A1B7-540A-9340-F0E7-16CE2C64664D}"/>
          </ac:spMkLst>
        </pc:spChg>
        <pc:spChg chg="mod">
          <ac:chgData name="Veronique SERVAT" userId="S::veronique.servat@palais-portedoree.fr::f34dd5d6-6bf4-4097-b5e3-b89eed2be16e" providerId="AD" clId="Web-{016235F2-40A9-4223-9F66-EBB5549B49A2}" dt="2023-12-14T10:22:43.027" v="59"/>
          <ac:spMkLst>
            <pc:docMk/>
            <pc:sldMk cId="2822698522" sldId="479"/>
            <ac:spMk id="8" creationId="{B4664AAB-1435-FCBB-D990-55E3EA56DB72}"/>
          </ac:spMkLst>
        </pc:spChg>
        <pc:spChg chg="mod">
          <ac:chgData name="Veronique SERVAT" userId="S::veronique.servat@palais-portedoree.fr::f34dd5d6-6bf4-4097-b5e3-b89eed2be16e" providerId="AD" clId="Web-{016235F2-40A9-4223-9F66-EBB5549B49A2}" dt="2023-12-14T10:24:00.498" v="74"/>
          <ac:spMkLst>
            <pc:docMk/>
            <pc:sldMk cId="2822698522" sldId="479"/>
            <ac:spMk id="9" creationId="{CCE193FA-5FAB-333F-A726-7CAA1E9D9399}"/>
          </ac:spMkLst>
        </pc:spChg>
        <pc:spChg chg="mod">
          <ac:chgData name="Veronique SERVAT" userId="S::veronique.servat@palais-portedoree.fr::f34dd5d6-6bf4-4097-b5e3-b89eed2be16e" providerId="AD" clId="Web-{016235F2-40A9-4223-9F66-EBB5549B49A2}" dt="2023-12-14T10:24:05.733" v="75"/>
          <ac:spMkLst>
            <pc:docMk/>
            <pc:sldMk cId="2822698522" sldId="479"/>
            <ac:spMk id="10" creationId="{2E707BCD-9251-02D6-B8B5-FAC3F7DE01B2}"/>
          </ac:spMkLst>
        </pc:spChg>
        <pc:spChg chg="mod">
          <ac:chgData name="Veronique SERVAT" userId="S::veronique.servat@palais-portedoree.fr::f34dd5d6-6bf4-4097-b5e3-b89eed2be16e" providerId="AD" clId="Web-{016235F2-40A9-4223-9F66-EBB5549B49A2}" dt="2023-12-14T10:22:43.058" v="60"/>
          <ac:spMkLst>
            <pc:docMk/>
            <pc:sldMk cId="2822698522" sldId="479"/>
            <ac:spMk id="13" creationId="{5CDA6289-7246-29C7-6F7D-7B554A9FC8AB}"/>
          </ac:spMkLst>
        </pc:spChg>
        <pc:spChg chg="mod">
          <ac:chgData name="Veronique SERVAT" userId="S::veronique.servat@palais-portedoree.fr::f34dd5d6-6bf4-4097-b5e3-b89eed2be16e" providerId="AD" clId="Web-{016235F2-40A9-4223-9F66-EBB5549B49A2}" dt="2023-12-14T10:50:58.721" v="101" actId="14100"/>
          <ac:spMkLst>
            <pc:docMk/>
            <pc:sldMk cId="2822698522" sldId="479"/>
            <ac:spMk id="15" creationId="{1CF32834-B3BD-E007-35AC-CD0B62003A49}"/>
          </ac:spMkLst>
        </pc:spChg>
      </pc:sldChg>
      <pc:sldChg chg="modSp">
        <pc:chgData name="Veronique SERVAT" userId="S::veronique.servat@palais-portedoree.fr::f34dd5d6-6bf4-4097-b5e3-b89eed2be16e" providerId="AD" clId="Web-{016235F2-40A9-4223-9F66-EBB5549B49A2}" dt="2023-12-14T10:51:45.816" v="109" actId="20577"/>
        <pc:sldMkLst>
          <pc:docMk/>
          <pc:sldMk cId="3699960539" sldId="480"/>
        </pc:sldMkLst>
        <pc:spChg chg="mod">
          <ac:chgData name="Veronique SERVAT" userId="S::veronique.servat@palais-portedoree.fr::f34dd5d6-6bf4-4097-b5e3-b89eed2be16e" providerId="AD" clId="Web-{016235F2-40A9-4223-9F66-EBB5549B49A2}" dt="2023-12-14T10:51:45.816" v="109" actId="20577"/>
          <ac:spMkLst>
            <pc:docMk/>
            <pc:sldMk cId="3699960539" sldId="480"/>
            <ac:spMk id="14" creationId="{F215E222-8EFD-0F44-9AE8-04F17B47AF28}"/>
          </ac:spMkLst>
        </pc:spChg>
      </pc:sldChg>
      <pc:sldChg chg="modSp">
        <pc:chgData name="Veronique SERVAT" userId="S::veronique.servat@palais-portedoree.fr::f34dd5d6-6bf4-4097-b5e3-b89eed2be16e" providerId="AD" clId="Web-{016235F2-40A9-4223-9F66-EBB5549B49A2}" dt="2023-12-14T10:23:45.232" v="73"/>
        <pc:sldMkLst>
          <pc:docMk/>
          <pc:sldMk cId="105850329" sldId="481"/>
        </pc:sldMkLst>
        <pc:spChg chg="mod">
          <ac:chgData name="Veronique SERVAT" userId="S::veronique.servat@palais-portedoree.fr::f34dd5d6-6bf4-4097-b5e3-b89eed2be16e" providerId="AD" clId="Web-{016235F2-40A9-4223-9F66-EBB5549B49A2}" dt="2023-12-14T10:23:34.403" v="71"/>
          <ac:spMkLst>
            <pc:docMk/>
            <pc:sldMk cId="105850329" sldId="481"/>
            <ac:spMk id="2" creationId="{9DD0913D-0F49-AD3B-64C5-CD170B91DAB2}"/>
          </ac:spMkLst>
        </pc:spChg>
        <pc:spChg chg="mod">
          <ac:chgData name="Veronique SERVAT" userId="S::veronique.servat@palais-portedoree.fr::f34dd5d6-6bf4-4097-b5e3-b89eed2be16e" providerId="AD" clId="Web-{016235F2-40A9-4223-9F66-EBB5549B49A2}" dt="2023-12-14T10:23:45.232" v="73"/>
          <ac:spMkLst>
            <pc:docMk/>
            <pc:sldMk cId="105850329" sldId="481"/>
            <ac:spMk id="7" creationId="{82F36A0C-DEF6-3E59-1A00-A9727AA57F49}"/>
          </ac:spMkLst>
        </pc:spChg>
        <pc:spChg chg="mod">
          <ac:chgData name="Veronique SERVAT" userId="S::veronique.servat@palais-portedoree.fr::f34dd5d6-6bf4-4097-b5e3-b89eed2be16e" providerId="AD" clId="Web-{016235F2-40A9-4223-9F66-EBB5549B49A2}" dt="2023-12-14T10:23:38.294" v="72"/>
          <ac:spMkLst>
            <pc:docMk/>
            <pc:sldMk cId="105850329" sldId="481"/>
            <ac:spMk id="8" creationId="{716438BA-3028-5DA6-D213-4BCB458E13BE}"/>
          </ac:spMkLst>
        </pc:spChg>
      </pc:sldChg>
      <pc:sldChg chg="modSp">
        <pc:chgData name="Veronique SERVAT" userId="S::veronique.servat@palais-portedoree.fr::f34dd5d6-6bf4-4097-b5e3-b89eed2be16e" providerId="AD" clId="Web-{016235F2-40A9-4223-9F66-EBB5549B49A2}" dt="2023-12-14T10:51:55.348" v="111" actId="20577"/>
        <pc:sldMkLst>
          <pc:docMk/>
          <pc:sldMk cId="3859591044" sldId="482"/>
        </pc:sldMkLst>
        <pc:spChg chg="mod">
          <ac:chgData name="Veronique SERVAT" userId="S::veronique.servat@palais-portedoree.fr::f34dd5d6-6bf4-4097-b5e3-b89eed2be16e" providerId="AD" clId="Web-{016235F2-40A9-4223-9F66-EBB5549B49A2}" dt="2023-12-14T10:51:55.348" v="111" actId="20577"/>
          <ac:spMkLst>
            <pc:docMk/>
            <pc:sldMk cId="3859591044" sldId="482"/>
            <ac:spMk id="9" creationId="{55278919-0FD9-5CC1-3230-5827576E62C7}"/>
          </ac:spMkLst>
        </pc:spChg>
      </pc:sldChg>
      <pc:sldChg chg="modSp">
        <pc:chgData name="Veronique SERVAT" userId="S::veronique.servat@palais-portedoree.fr::f34dd5d6-6bf4-4097-b5e3-b89eed2be16e" providerId="AD" clId="Web-{016235F2-40A9-4223-9F66-EBB5549B49A2}" dt="2023-12-14T10:52:21.520" v="122" actId="20577"/>
        <pc:sldMkLst>
          <pc:docMk/>
          <pc:sldMk cId="723118923" sldId="483"/>
        </pc:sldMkLst>
        <pc:spChg chg="mod">
          <ac:chgData name="Veronique SERVAT" userId="S::veronique.servat@palais-portedoree.fr::f34dd5d6-6bf4-4097-b5e3-b89eed2be16e" providerId="AD" clId="Web-{016235F2-40A9-4223-9F66-EBB5549B49A2}" dt="2023-12-14T10:52:21.520" v="122" actId="20577"/>
          <ac:spMkLst>
            <pc:docMk/>
            <pc:sldMk cId="723118923" sldId="483"/>
            <ac:spMk id="12" creationId="{84DCEDBC-7545-1644-1732-F4D0A6E41FA7}"/>
          </ac:spMkLst>
        </pc:spChg>
      </pc:sldChg>
      <pc:sldChg chg="modSp">
        <pc:chgData name="Veronique SERVAT" userId="S::veronique.servat@palais-portedoree.fr::f34dd5d6-6bf4-4097-b5e3-b89eed2be16e" providerId="AD" clId="Web-{016235F2-40A9-4223-9F66-EBB5549B49A2}" dt="2023-12-14T10:52:26.880" v="123" actId="1076"/>
        <pc:sldMkLst>
          <pc:docMk/>
          <pc:sldMk cId="723215455" sldId="484"/>
        </pc:sldMkLst>
        <pc:picChg chg="mod">
          <ac:chgData name="Veronique SERVAT" userId="S::veronique.servat@palais-portedoree.fr::f34dd5d6-6bf4-4097-b5e3-b89eed2be16e" providerId="AD" clId="Web-{016235F2-40A9-4223-9F66-EBB5549B49A2}" dt="2023-12-14T10:52:26.880" v="123" actId="1076"/>
          <ac:picMkLst>
            <pc:docMk/>
            <pc:sldMk cId="723215455" sldId="484"/>
            <ac:picMk id="6" creationId="{185F8085-6D2D-D73A-3C2B-D4216312DDDC}"/>
          </ac:picMkLst>
        </pc:picChg>
      </pc:sldChg>
    </pc:docChg>
  </pc:docChgLst>
  <pc:docChgLst>
    <pc:chgData name="Veronique SERVAT" userId="f34dd5d6-6bf4-4097-b5e3-b89eed2be16e" providerId="ADAL" clId="{ACAA1A05-4BF3-4D14-AA41-812438965D76}"/>
    <pc:docChg chg="undo custSel addSld modSld sldOrd">
      <pc:chgData name="Veronique SERVAT" userId="f34dd5d6-6bf4-4097-b5e3-b89eed2be16e" providerId="ADAL" clId="{ACAA1A05-4BF3-4D14-AA41-812438965D76}" dt="2023-12-08T11:27:09.359" v="4849" actId="478"/>
      <pc:docMkLst>
        <pc:docMk/>
      </pc:docMkLst>
      <pc:sldChg chg="modSp mod">
        <pc:chgData name="Veronique SERVAT" userId="f34dd5d6-6bf4-4097-b5e3-b89eed2be16e" providerId="ADAL" clId="{ACAA1A05-4BF3-4D14-AA41-812438965D76}" dt="2023-12-08T10:20:06.429" v="3204" actId="108"/>
        <pc:sldMkLst>
          <pc:docMk/>
          <pc:sldMk cId="1070028411" sldId="258"/>
        </pc:sldMkLst>
        <pc:spChg chg="mod">
          <ac:chgData name="Veronique SERVAT" userId="f34dd5d6-6bf4-4097-b5e3-b89eed2be16e" providerId="ADAL" clId="{ACAA1A05-4BF3-4D14-AA41-812438965D76}" dt="2023-12-08T10:18:36.659" v="3187" actId="14100"/>
          <ac:spMkLst>
            <pc:docMk/>
            <pc:sldMk cId="1070028411" sldId="258"/>
            <ac:spMk id="10" creationId="{C8B7C313-BC1E-825F-D612-B1D29A3466E4}"/>
          </ac:spMkLst>
        </pc:spChg>
        <pc:spChg chg="mod">
          <ac:chgData name="Veronique SERVAT" userId="f34dd5d6-6bf4-4097-b5e3-b89eed2be16e" providerId="ADAL" clId="{ACAA1A05-4BF3-4D14-AA41-812438965D76}" dt="2023-12-08T10:18:22.929" v="3183" actId="207"/>
          <ac:spMkLst>
            <pc:docMk/>
            <pc:sldMk cId="1070028411" sldId="258"/>
            <ac:spMk id="11" creationId="{2AC4330E-AB39-56F0-0F34-CF58E1A2F305}"/>
          </ac:spMkLst>
        </pc:spChg>
        <pc:spChg chg="mod">
          <ac:chgData name="Veronique SERVAT" userId="f34dd5d6-6bf4-4097-b5e3-b89eed2be16e" providerId="ADAL" clId="{ACAA1A05-4BF3-4D14-AA41-812438965D76}" dt="2023-12-08T10:18:43.438" v="3188" actId="113"/>
          <ac:spMkLst>
            <pc:docMk/>
            <pc:sldMk cId="1070028411" sldId="258"/>
            <ac:spMk id="13" creationId="{6EA48596-39E2-BC7B-94F1-5EA40A68339A}"/>
          </ac:spMkLst>
        </pc:spChg>
        <pc:spChg chg="mod">
          <ac:chgData name="Veronique SERVAT" userId="f34dd5d6-6bf4-4097-b5e3-b89eed2be16e" providerId="ADAL" clId="{ACAA1A05-4BF3-4D14-AA41-812438965D76}" dt="2023-12-08T10:18:52.459" v="3189" actId="108"/>
          <ac:spMkLst>
            <pc:docMk/>
            <pc:sldMk cId="1070028411" sldId="258"/>
            <ac:spMk id="15" creationId="{5991B928-A68A-5C51-B353-1D056F25C7FF}"/>
          </ac:spMkLst>
        </pc:spChg>
        <pc:spChg chg="mod">
          <ac:chgData name="Veronique SERVAT" userId="f34dd5d6-6bf4-4097-b5e3-b89eed2be16e" providerId="ADAL" clId="{ACAA1A05-4BF3-4D14-AA41-812438965D76}" dt="2023-12-08T10:19:05.059" v="3191" actId="108"/>
          <ac:spMkLst>
            <pc:docMk/>
            <pc:sldMk cId="1070028411" sldId="258"/>
            <ac:spMk id="18" creationId="{9D39F9DA-FE52-F5F0-7719-9094669CE945}"/>
          </ac:spMkLst>
        </pc:spChg>
        <pc:spChg chg="mod">
          <ac:chgData name="Veronique SERVAT" userId="f34dd5d6-6bf4-4097-b5e3-b89eed2be16e" providerId="ADAL" clId="{ACAA1A05-4BF3-4D14-AA41-812438965D76}" dt="2023-12-08T10:19:28.439" v="3196" actId="1076"/>
          <ac:spMkLst>
            <pc:docMk/>
            <pc:sldMk cId="1070028411" sldId="258"/>
            <ac:spMk id="19" creationId="{ABD00621-202F-2E14-8717-38BB9EB23ABE}"/>
          </ac:spMkLst>
        </pc:spChg>
        <pc:spChg chg="mod">
          <ac:chgData name="Veronique SERVAT" userId="f34dd5d6-6bf4-4097-b5e3-b89eed2be16e" providerId="ADAL" clId="{ACAA1A05-4BF3-4D14-AA41-812438965D76}" dt="2023-12-08T10:18:22.929" v="3183" actId="207"/>
          <ac:spMkLst>
            <pc:docMk/>
            <pc:sldMk cId="1070028411" sldId="258"/>
            <ac:spMk id="20" creationId="{C94D262D-B5B5-E884-20B3-09F9653DE475}"/>
          </ac:spMkLst>
        </pc:spChg>
        <pc:spChg chg="mod">
          <ac:chgData name="Veronique SERVAT" userId="f34dd5d6-6bf4-4097-b5e3-b89eed2be16e" providerId="ADAL" clId="{ACAA1A05-4BF3-4D14-AA41-812438965D76}" dt="2023-12-08T10:19:41.730" v="3198" actId="108"/>
          <ac:spMkLst>
            <pc:docMk/>
            <pc:sldMk cId="1070028411" sldId="258"/>
            <ac:spMk id="22" creationId="{0142F145-3314-8380-3112-23147406CC5E}"/>
          </ac:spMkLst>
        </pc:spChg>
        <pc:spChg chg="mod">
          <ac:chgData name="Veronique SERVAT" userId="f34dd5d6-6bf4-4097-b5e3-b89eed2be16e" providerId="ADAL" clId="{ACAA1A05-4BF3-4D14-AA41-812438965D76}" dt="2023-12-08T10:19:58.319" v="3202" actId="108"/>
          <ac:spMkLst>
            <pc:docMk/>
            <pc:sldMk cId="1070028411" sldId="258"/>
            <ac:spMk id="23" creationId="{59F1857C-2D0D-BA0D-F1C9-30A28916B20C}"/>
          </ac:spMkLst>
        </pc:spChg>
        <pc:spChg chg="mod">
          <ac:chgData name="Veronique SERVAT" userId="f34dd5d6-6bf4-4097-b5e3-b89eed2be16e" providerId="ADAL" clId="{ACAA1A05-4BF3-4D14-AA41-812438965D76}" dt="2023-12-08T10:20:03.108" v="3203" actId="108"/>
          <ac:spMkLst>
            <pc:docMk/>
            <pc:sldMk cId="1070028411" sldId="258"/>
            <ac:spMk id="24" creationId="{AF0A5568-99E2-282D-0BB3-8B3C40B443D7}"/>
          </ac:spMkLst>
        </pc:spChg>
        <pc:spChg chg="mod">
          <ac:chgData name="Veronique SERVAT" userId="f34dd5d6-6bf4-4097-b5e3-b89eed2be16e" providerId="ADAL" clId="{ACAA1A05-4BF3-4D14-AA41-812438965D76}" dt="2023-12-08T10:20:06.429" v="3204" actId="108"/>
          <ac:spMkLst>
            <pc:docMk/>
            <pc:sldMk cId="1070028411" sldId="258"/>
            <ac:spMk id="25" creationId="{1B5CBDFA-7DC4-3096-3F07-FACC0D0C5827}"/>
          </ac:spMkLst>
        </pc:spChg>
        <pc:picChg chg="mod">
          <ac:chgData name="Veronique SERVAT" userId="f34dd5d6-6bf4-4097-b5e3-b89eed2be16e" providerId="ADAL" clId="{ACAA1A05-4BF3-4D14-AA41-812438965D76}" dt="2023-12-08T10:18:02.129" v="3177" actId="1076"/>
          <ac:picMkLst>
            <pc:docMk/>
            <pc:sldMk cId="1070028411" sldId="258"/>
            <ac:picMk id="5" creationId="{0E72BEF8-DBC3-2C6C-60F5-049490DE7F56}"/>
          </ac:picMkLst>
        </pc:picChg>
        <pc:cxnChg chg="mod">
          <ac:chgData name="Veronique SERVAT" userId="f34dd5d6-6bf4-4097-b5e3-b89eed2be16e" providerId="ADAL" clId="{ACAA1A05-4BF3-4D14-AA41-812438965D76}" dt="2023-12-08T10:19:32.539" v="3197" actId="1076"/>
          <ac:cxnSpMkLst>
            <pc:docMk/>
            <pc:sldMk cId="1070028411" sldId="258"/>
            <ac:cxnSpMk id="29" creationId="{40022ED3-FE82-C22B-CEDB-5D5EE8D1D659}"/>
          </ac:cxnSpMkLst>
        </pc:cxnChg>
      </pc:sldChg>
      <pc:sldChg chg="modSp mod">
        <pc:chgData name="Veronique SERVAT" userId="f34dd5d6-6bf4-4097-b5e3-b89eed2be16e" providerId="ADAL" clId="{ACAA1A05-4BF3-4D14-AA41-812438965D76}" dt="2023-12-08T10:20:27.619" v="3207" actId="2711"/>
        <pc:sldMkLst>
          <pc:docMk/>
          <pc:sldMk cId="3966022206" sldId="259"/>
        </pc:sldMkLst>
        <pc:spChg chg="mod">
          <ac:chgData name="Veronique SERVAT" userId="f34dd5d6-6bf4-4097-b5e3-b89eed2be16e" providerId="ADAL" clId="{ACAA1A05-4BF3-4D14-AA41-812438965D76}" dt="2023-12-08T10:20:27.619" v="3207" actId="2711"/>
          <ac:spMkLst>
            <pc:docMk/>
            <pc:sldMk cId="3966022206" sldId="259"/>
            <ac:spMk id="10" creationId="{547D7F2B-8A09-7D3E-474F-B3EB90BF4EC6}"/>
          </ac:spMkLst>
        </pc:spChg>
      </pc:sldChg>
      <pc:sldChg chg="addSp delSp modSp mod">
        <pc:chgData name="Veronique SERVAT" userId="f34dd5d6-6bf4-4097-b5e3-b89eed2be16e" providerId="ADAL" clId="{ACAA1A05-4BF3-4D14-AA41-812438965D76}" dt="2023-12-08T10:25:23.048" v="3301" actId="2711"/>
        <pc:sldMkLst>
          <pc:docMk/>
          <pc:sldMk cId="2625950676" sldId="261"/>
        </pc:sldMkLst>
        <pc:spChg chg="del mod">
          <ac:chgData name="Veronique SERVAT" userId="f34dd5d6-6bf4-4097-b5e3-b89eed2be16e" providerId="ADAL" clId="{ACAA1A05-4BF3-4D14-AA41-812438965D76}" dt="2023-12-08T09:10:01.653" v="1067" actId="21"/>
          <ac:spMkLst>
            <pc:docMk/>
            <pc:sldMk cId="2625950676" sldId="261"/>
            <ac:spMk id="2" creationId="{BD41F3F4-C17D-3157-88BD-35674C0B0772}"/>
          </ac:spMkLst>
        </pc:spChg>
        <pc:spChg chg="del">
          <ac:chgData name="Veronique SERVAT" userId="f34dd5d6-6bf4-4097-b5e3-b89eed2be16e" providerId="ADAL" clId="{ACAA1A05-4BF3-4D14-AA41-812438965D76}" dt="2023-12-08T09:09:55.592" v="1065" actId="21"/>
          <ac:spMkLst>
            <pc:docMk/>
            <pc:sldMk cId="2625950676" sldId="261"/>
            <ac:spMk id="4" creationId="{D3F08834-6772-5EA3-CBC5-5C7F5CCD9FFC}"/>
          </ac:spMkLst>
        </pc:spChg>
        <pc:spChg chg="mod">
          <ac:chgData name="Veronique SERVAT" userId="f34dd5d6-6bf4-4097-b5e3-b89eed2be16e" providerId="ADAL" clId="{ACAA1A05-4BF3-4D14-AA41-812438965D76}" dt="2023-12-08T10:25:23.048" v="3301" actId="2711"/>
          <ac:spMkLst>
            <pc:docMk/>
            <pc:sldMk cId="2625950676" sldId="261"/>
            <ac:spMk id="9" creationId="{BC2860DE-9E38-F3CF-B5D9-6D53DA7CD2C7}"/>
          </ac:spMkLst>
        </pc:spChg>
        <pc:spChg chg="del">
          <ac:chgData name="Veronique SERVAT" userId="f34dd5d6-6bf4-4097-b5e3-b89eed2be16e" providerId="ADAL" clId="{ACAA1A05-4BF3-4D14-AA41-812438965D76}" dt="2023-12-08T09:09:55.592" v="1065" actId="21"/>
          <ac:spMkLst>
            <pc:docMk/>
            <pc:sldMk cId="2625950676" sldId="261"/>
            <ac:spMk id="10" creationId="{A3412321-A819-DD98-ABE8-EE7B544D6573}"/>
          </ac:spMkLst>
        </pc:spChg>
        <pc:spChg chg="del">
          <ac:chgData name="Veronique SERVAT" userId="f34dd5d6-6bf4-4097-b5e3-b89eed2be16e" providerId="ADAL" clId="{ACAA1A05-4BF3-4D14-AA41-812438965D76}" dt="2023-12-08T09:09:55.592" v="1065" actId="21"/>
          <ac:spMkLst>
            <pc:docMk/>
            <pc:sldMk cId="2625950676" sldId="261"/>
            <ac:spMk id="11" creationId="{C95169D4-5698-6BFA-0EB0-1507B086BB0A}"/>
          </ac:spMkLst>
        </pc:spChg>
        <pc:spChg chg="add mod">
          <ac:chgData name="Veronique SERVAT" userId="f34dd5d6-6bf4-4097-b5e3-b89eed2be16e" providerId="ADAL" clId="{ACAA1A05-4BF3-4D14-AA41-812438965D76}" dt="2023-12-08T10:21:10.739" v="3211" actId="1582"/>
          <ac:spMkLst>
            <pc:docMk/>
            <pc:sldMk cId="2625950676" sldId="261"/>
            <ac:spMk id="13" creationId="{348B7547-437E-9CF8-B049-EF4F2542FC00}"/>
          </ac:spMkLst>
        </pc:spChg>
        <pc:spChg chg="add mod">
          <ac:chgData name="Veronique SERVAT" userId="f34dd5d6-6bf4-4097-b5e3-b89eed2be16e" providerId="ADAL" clId="{ACAA1A05-4BF3-4D14-AA41-812438965D76}" dt="2023-12-08T10:21:23.755" v="3212" actId="164"/>
          <ac:spMkLst>
            <pc:docMk/>
            <pc:sldMk cId="2625950676" sldId="261"/>
            <ac:spMk id="14" creationId="{2161CB6C-5E29-012D-A43F-1267BCE85028}"/>
          </ac:spMkLst>
        </pc:spChg>
        <pc:spChg chg="add mod">
          <ac:chgData name="Veronique SERVAT" userId="f34dd5d6-6bf4-4097-b5e3-b89eed2be16e" providerId="ADAL" clId="{ACAA1A05-4BF3-4D14-AA41-812438965D76}" dt="2023-12-08T10:21:23.755" v="3212" actId="164"/>
          <ac:spMkLst>
            <pc:docMk/>
            <pc:sldMk cId="2625950676" sldId="261"/>
            <ac:spMk id="15" creationId="{E72282D7-3186-8BAC-3889-49291245C424}"/>
          </ac:spMkLst>
        </pc:spChg>
        <pc:spChg chg="add mod">
          <ac:chgData name="Veronique SERVAT" userId="f34dd5d6-6bf4-4097-b5e3-b89eed2be16e" providerId="ADAL" clId="{ACAA1A05-4BF3-4D14-AA41-812438965D76}" dt="2023-12-08T10:21:23.755" v="3212" actId="164"/>
          <ac:spMkLst>
            <pc:docMk/>
            <pc:sldMk cId="2625950676" sldId="261"/>
            <ac:spMk id="16" creationId="{613D76B2-F82C-518F-4B60-9C41DCDDED16}"/>
          </ac:spMkLst>
        </pc:spChg>
        <pc:spChg chg="add mod">
          <ac:chgData name="Veronique SERVAT" userId="f34dd5d6-6bf4-4097-b5e3-b89eed2be16e" providerId="ADAL" clId="{ACAA1A05-4BF3-4D14-AA41-812438965D76}" dt="2023-12-08T10:23:42.681" v="3283" actId="1076"/>
          <ac:spMkLst>
            <pc:docMk/>
            <pc:sldMk cId="2625950676" sldId="261"/>
            <ac:spMk id="18" creationId="{9BE5E578-123D-D854-C650-B5353394C4F5}"/>
          </ac:spMkLst>
        </pc:spChg>
        <pc:grpChg chg="add mod">
          <ac:chgData name="Veronique SERVAT" userId="f34dd5d6-6bf4-4097-b5e3-b89eed2be16e" providerId="ADAL" clId="{ACAA1A05-4BF3-4D14-AA41-812438965D76}" dt="2023-12-08T10:23:39.458" v="3282" actId="1076"/>
          <ac:grpSpMkLst>
            <pc:docMk/>
            <pc:sldMk cId="2625950676" sldId="261"/>
            <ac:grpSpMk id="17" creationId="{D060A4D7-3B5D-6F63-19E4-39EDBC22815E}"/>
          </ac:grpSpMkLst>
        </pc:grpChg>
        <pc:picChg chg="del">
          <ac:chgData name="Veronique SERVAT" userId="f34dd5d6-6bf4-4097-b5e3-b89eed2be16e" providerId="ADAL" clId="{ACAA1A05-4BF3-4D14-AA41-812438965D76}" dt="2023-12-08T09:09:55.592" v="1065" actId="21"/>
          <ac:picMkLst>
            <pc:docMk/>
            <pc:sldMk cId="2625950676" sldId="261"/>
            <ac:picMk id="3" creationId="{6CA445AC-7B75-6AE6-6963-DE062104AB86}"/>
          </ac:picMkLst>
        </pc:picChg>
        <pc:picChg chg="del">
          <ac:chgData name="Veronique SERVAT" userId="f34dd5d6-6bf4-4097-b5e3-b89eed2be16e" providerId="ADAL" clId="{ACAA1A05-4BF3-4D14-AA41-812438965D76}" dt="2023-12-08T09:09:55.592" v="1065" actId="21"/>
          <ac:picMkLst>
            <pc:docMk/>
            <pc:sldMk cId="2625950676" sldId="261"/>
            <ac:picMk id="6" creationId="{CF5FF472-3CD4-B08D-221F-D62DDE0BDDFB}"/>
          </ac:picMkLst>
        </pc:picChg>
        <pc:picChg chg="add mod modCrop">
          <ac:chgData name="Veronique SERVAT" userId="f34dd5d6-6bf4-4097-b5e3-b89eed2be16e" providerId="ADAL" clId="{ACAA1A05-4BF3-4D14-AA41-812438965D76}" dt="2023-12-08T10:21:37.189" v="3213" actId="732"/>
          <ac:picMkLst>
            <pc:docMk/>
            <pc:sldMk cId="2625950676" sldId="261"/>
            <ac:picMk id="12" creationId="{12D4AEC4-EAFA-171C-27A3-7A87BD0178AA}"/>
          </ac:picMkLst>
        </pc:picChg>
      </pc:sldChg>
      <pc:sldChg chg="modSp mod">
        <pc:chgData name="Veronique SERVAT" userId="f34dd5d6-6bf4-4097-b5e3-b89eed2be16e" providerId="ADAL" clId="{ACAA1A05-4BF3-4D14-AA41-812438965D76}" dt="2023-12-08T10:25:13.139" v="3299" actId="2711"/>
        <pc:sldMkLst>
          <pc:docMk/>
          <pc:sldMk cId="2463332060" sldId="262"/>
        </pc:sldMkLst>
        <pc:spChg chg="mod">
          <ac:chgData name="Veronique SERVAT" userId="f34dd5d6-6bf4-4097-b5e3-b89eed2be16e" providerId="ADAL" clId="{ACAA1A05-4BF3-4D14-AA41-812438965D76}" dt="2023-12-08T10:10:08.389" v="3076" actId="20577"/>
          <ac:spMkLst>
            <pc:docMk/>
            <pc:sldMk cId="2463332060" sldId="262"/>
            <ac:spMk id="2" creationId="{86CC69D3-966B-702D-77D6-2C4C2F54FCFD}"/>
          </ac:spMkLst>
        </pc:spChg>
        <pc:spChg chg="mod">
          <ac:chgData name="Veronique SERVAT" userId="f34dd5d6-6bf4-4097-b5e3-b89eed2be16e" providerId="ADAL" clId="{ACAA1A05-4BF3-4D14-AA41-812438965D76}" dt="2023-12-08T10:25:13.139" v="3299" actId="2711"/>
          <ac:spMkLst>
            <pc:docMk/>
            <pc:sldMk cId="2463332060" sldId="262"/>
            <ac:spMk id="3" creationId="{E5B949E9-E88C-F45F-F1C9-CB6163FEF9B8}"/>
          </ac:spMkLst>
        </pc:spChg>
        <pc:spChg chg="mod">
          <ac:chgData name="Veronique SERVAT" userId="f34dd5d6-6bf4-4097-b5e3-b89eed2be16e" providerId="ADAL" clId="{ACAA1A05-4BF3-4D14-AA41-812438965D76}" dt="2023-12-08T10:24:07.848" v="3286" actId="113"/>
          <ac:spMkLst>
            <pc:docMk/>
            <pc:sldMk cId="2463332060" sldId="262"/>
            <ac:spMk id="8" creationId="{1E787BD6-7F0B-A111-5AC6-AAD4251FF642}"/>
          </ac:spMkLst>
        </pc:spChg>
        <pc:spChg chg="mod">
          <ac:chgData name="Veronique SERVAT" userId="f34dd5d6-6bf4-4097-b5e3-b89eed2be16e" providerId="ADAL" clId="{ACAA1A05-4BF3-4D14-AA41-812438965D76}" dt="2023-12-08T10:24:19.040" v="3290" actId="14100"/>
          <ac:spMkLst>
            <pc:docMk/>
            <pc:sldMk cId="2463332060" sldId="262"/>
            <ac:spMk id="9" creationId="{69298C51-C772-2FA0-0A23-A1AFE36D2F61}"/>
          </ac:spMkLst>
        </pc:spChg>
        <pc:picChg chg="mod">
          <ac:chgData name="Veronique SERVAT" userId="f34dd5d6-6bf4-4097-b5e3-b89eed2be16e" providerId="ADAL" clId="{ACAA1A05-4BF3-4D14-AA41-812438965D76}" dt="2023-12-08T09:50:36.881" v="2546" actId="1076"/>
          <ac:picMkLst>
            <pc:docMk/>
            <pc:sldMk cId="2463332060" sldId="262"/>
            <ac:picMk id="4" creationId="{E3495D97-1C11-EFB2-B078-6ACB8D2CC4DF}"/>
          </ac:picMkLst>
        </pc:picChg>
        <pc:picChg chg="mod">
          <ac:chgData name="Veronique SERVAT" userId="f34dd5d6-6bf4-4097-b5e3-b89eed2be16e" providerId="ADAL" clId="{ACAA1A05-4BF3-4D14-AA41-812438965D76}" dt="2023-12-08T10:04:26.809" v="3057" actId="1076"/>
          <ac:picMkLst>
            <pc:docMk/>
            <pc:sldMk cId="2463332060" sldId="262"/>
            <ac:picMk id="5" creationId="{0E72BEF8-DBC3-2C6C-60F5-049490DE7F56}"/>
          </ac:picMkLst>
        </pc:picChg>
      </pc:sldChg>
      <pc:sldChg chg="modSp mod">
        <pc:chgData name="Veronique SERVAT" userId="f34dd5d6-6bf4-4097-b5e3-b89eed2be16e" providerId="ADAL" clId="{ACAA1A05-4BF3-4D14-AA41-812438965D76}" dt="2023-12-08T10:20:18.768" v="3206" actId="123"/>
        <pc:sldMkLst>
          <pc:docMk/>
          <pc:sldMk cId="2029315886" sldId="457"/>
        </pc:sldMkLst>
        <pc:spChg chg="mod">
          <ac:chgData name="Veronique SERVAT" userId="f34dd5d6-6bf4-4097-b5e3-b89eed2be16e" providerId="ADAL" clId="{ACAA1A05-4BF3-4D14-AA41-812438965D76}" dt="2023-12-08T10:20:18.768" v="3206" actId="123"/>
          <ac:spMkLst>
            <pc:docMk/>
            <pc:sldMk cId="2029315886" sldId="457"/>
            <ac:spMk id="19" creationId="{64665586-A4F7-8F9E-9D90-F443FD853250}"/>
          </ac:spMkLst>
        </pc:spChg>
      </pc:sldChg>
      <pc:sldChg chg="modSp mod">
        <pc:chgData name="Veronique SERVAT" userId="f34dd5d6-6bf4-4097-b5e3-b89eed2be16e" providerId="ADAL" clId="{ACAA1A05-4BF3-4D14-AA41-812438965D76}" dt="2023-12-08T10:25:28.518" v="3302" actId="2711"/>
        <pc:sldMkLst>
          <pc:docMk/>
          <pc:sldMk cId="3577855981" sldId="458"/>
        </pc:sldMkLst>
        <pc:spChg chg="mod">
          <ac:chgData name="Veronique SERVAT" userId="f34dd5d6-6bf4-4097-b5e3-b89eed2be16e" providerId="ADAL" clId="{ACAA1A05-4BF3-4D14-AA41-812438965D76}" dt="2023-12-08T10:25:28.518" v="3302" actId="2711"/>
          <ac:spMkLst>
            <pc:docMk/>
            <pc:sldMk cId="3577855981" sldId="458"/>
            <ac:spMk id="3" creationId="{D560FFED-9385-29D7-7401-C99B19F47C63}"/>
          </ac:spMkLst>
        </pc:spChg>
        <pc:spChg chg="mod">
          <ac:chgData name="Veronique SERVAT" userId="f34dd5d6-6bf4-4097-b5e3-b89eed2be16e" providerId="ADAL" clId="{ACAA1A05-4BF3-4D14-AA41-812438965D76}" dt="2023-12-08T10:20:38.719" v="3209" actId="20577"/>
          <ac:spMkLst>
            <pc:docMk/>
            <pc:sldMk cId="3577855981" sldId="458"/>
            <ac:spMk id="4" creationId="{3626544B-9613-BD33-8ADC-678605E8ACD2}"/>
          </ac:spMkLst>
        </pc:spChg>
        <pc:spChg chg="mod">
          <ac:chgData name="Veronique SERVAT" userId="f34dd5d6-6bf4-4097-b5e3-b89eed2be16e" providerId="ADAL" clId="{ACAA1A05-4BF3-4D14-AA41-812438965D76}" dt="2023-12-08T08:55:38.541" v="950" actId="1076"/>
          <ac:spMkLst>
            <pc:docMk/>
            <pc:sldMk cId="3577855981" sldId="458"/>
            <ac:spMk id="8" creationId="{C7CD5D7F-2ECC-4977-13E3-81FF31827BBA}"/>
          </ac:spMkLst>
        </pc:spChg>
        <pc:spChg chg="mod">
          <ac:chgData name="Veronique SERVAT" userId="f34dd5d6-6bf4-4097-b5e3-b89eed2be16e" providerId="ADAL" clId="{ACAA1A05-4BF3-4D14-AA41-812438965D76}" dt="2023-12-08T08:55:42.001" v="951" actId="1076"/>
          <ac:spMkLst>
            <pc:docMk/>
            <pc:sldMk cId="3577855981" sldId="458"/>
            <ac:spMk id="10" creationId="{A7ECBE37-088A-FA14-42F1-2FFAC5D4AABA}"/>
          </ac:spMkLst>
        </pc:spChg>
        <pc:picChg chg="mod">
          <ac:chgData name="Veronique SERVAT" userId="f34dd5d6-6bf4-4097-b5e3-b89eed2be16e" providerId="ADAL" clId="{ACAA1A05-4BF3-4D14-AA41-812438965D76}" dt="2023-12-08T08:56:00.831" v="956" actId="1076"/>
          <ac:picMkLst>
            <pc:docMk/>
            <pc:sldMk cId="3577855981" sldId="458"/>
            <ac:picMk id="6" creationId="{6639DFD7-9993-B453-D200-C97C937D6371}"/>
          </ac:picMkLst>
        </pc:picChg>
        <pc:picChg chg="mod">
          <ac:chgData name="Veronique SERVAT" userId="f34dd5d6-6bf4-4097-b5e3-b89eed2be16e" providerId="ADAL" clId="{ACAA1A05-4BF3-4D14-AA41-812438965D76}" dt="2023-12-08T08:55:45.861" v="952" actId="1076"/>
          <ac:picMkLst>
            <pc:docMk/>
            <pc:sldMk cId="3577855981" sldId="458"/>
            <ac:picMk id="9" creationId="{E815510B-1890-E573-385B-19F2737AD38A}"/>
          </ac:picMkLst>
        </pc:picChg>
      </pc:sldChg>
      <pc:sldChg chg="modSp mod ord">
        <pc:chgData name="Veronique SERVAT" userId="f34dd5d6-6bf4-4097-b5e3-b89eed2be16e" providerId="ADAL" clId="{ACAA1A05-4BF3-4D14-AA41-812438965D76}" dt="2023-12-08T10:25:06.640" v="3298" actId="2711"/>
        <pc:sldMkLst>
          <pc:docMk/>
          <pc:sldMk cId="76653599" sldId="459"/>
        </pc:sldMkLst>
        <pc:spChg chg="mod">
          <ac:chgData name="Veronique SERVAT" userId="f34dd5d6-6bf4-4097-b5e3-b89eed2be16e" providerId="ADAL" clId="{ACAA1A05-4BF3-4D14-AA41-812438965D76}" dt="2023-12-08T10:24:34.239" v="3294" actId="20577"/>
          <ac:spMkLst>
            <pc:docMk/>
            <pc:sldMk cId="76653599" sldId="459"/>
            <ac:spMk id="2" creationId="{325722EF-ED56-5728-076B-866C459BC8A0}"/>
          </ac:spMkLst>
        </pc:spChg>
        <pc:spChg chg="mod">
          <ac:chgData name="Veronique SERVAT" userId="f34dd5d6-6bf4-4097-b5e3-b89eed2be16e" providerId="ADAL" clId="{ACAA1A05-4BF3-4D14-AA41-812438965D76}" dt="2023-12-08T10:25:06.640" v="3298" actId="2711"/>
          <ac:spMkLst>
            <pc:docMk/>
            <pc:sldMk cId="76653599" sldId="459"/>
            <ac:spMk id="3" creationId="{E5B949E9-E88C-F45F-F1C9-CB6163FEF9B8}"/>
          </ac:spMkLst>
        </pc:spChg>
        <pc:spChg chg="mod">
          <ac:chgData name="Veronique SERVAT" userId="f34dd5d6-6bf4-4097-b5e3-b89eed2be16e" providerId="ADAL" clId="{ACAA1A05-4BF3-4D14-AA41-812438965D76}" dt="2023-12-08T10:24:38.799" v="3295" actId="113"/>
          <ac:spMkLst>
            <pc:docMk/>
            <pc:sldMk cId="76653599" sldId="459"/>
            <ac:spMk id="11" creationId="{CF897B8E-3848-CD34-C40B-EB693286C4BA}"/>
          </ac:spMkLst>
        </pc:spChg>
        <pc:spChg chg="mod">
          <ac:chgData name="Veronique SERVAT" userId="f34dd5d6-6bf4-4097-b5e3-b89eed2be16e" providerId="ADAL" clId="{ACAA1A05-4BF3-4D14-AA41-812438965D76}" dt="2023-12-08T10:11:01.659" v="3088" actId="20577"/>
          <ac:spMkLst>
            <pc:docMk/>
            <pc:sldMk cId="76653599" sldId="459"/>
            <ac:spMk id="13" creationId="{AA1B57D7-670A-48E9-5302-C67FCF1E8786}"/>
          </ac:spMkLst>
        </pc:spChg>
        <pc:spChg chg="mod">
          <ac:chgData name="Veronique SERVAT" userId="f34dd5d6-6bf4-4097-b5e3-b89eed2be16e" providerId="ADAL" clId="{ACAA1A05-4BF3-4D14-AA41-812438965D76}" dt="2023-12-08T10:10:28.730" v="3079" actId="113"/>
          <ac:spMkLst>
            <pc:docMk/>
            <pc:sldMk cId="76653599" sldId="459"/>
            <ac:spMk id="14" creationId="{CE4E430B-3968-B067-4CFC-690BBD98E75F}"/>
          </ac:spMkLst>
        </pc:spChg>
      </pc:sldChg>
      <pc:sldChg chg="modSp mod">
        <pc:chgData name="Veronique SERVAT" userId="f34dd5d6-6bf4-4097-b5e3-b89eed2be16e" providerId="ADAL" clId="{ACAA1A05-4BF3-4D14-AA41-812438965D76}" dt="2023-12-08T10:25:01.069" v="3297" actId="2711"/>
        <pc:sldMkLst>
          <pc:docMk/>
          <pc:sldMk cId="4195966535" sldId="474"/>
        </pc:sldMkLst>
        <pc:spChg chg="mod">
          <ac:chgData name="Veronique SERVAT" userId="f34dd5d6-6bf4-4097-b5e3-b89eed2be16e" providerId="ADAL" clId="{ACAA1A05-4BF3-4D14-AA41-812438965D76}" dt="2023-12-08T10:25:01.069" v="3297" actId="2711"/>
          <ac:spMkLst>
            <pc:docMk/>
            <pc:sldMk cId="4195966535" sldId="474"/>
            <ac:spMk id="7" creationId="{CF0BBE71-797B-51C6-A786-E1604F850F7B}"/>
          </ac:spMkLst>
        </pc:spChg>
        <pc:spChg chg="mod">
          <ac:chgData name="Veronique SERVAT" userId="f34dd5d6-6bf4-4097-b5e3-b89eed2be16e" providerId="ADAL" clId="{ACAA1A05-4BF3-4D14-AA41-812438965D76}" dt="2023-12-08T10:11:36.629" v="3099" actId="123"/>
          <ac:spMkLst>
            <pc:docMk/>
            <pc:sldMk cId="4195966535" sldId="474"/>
            <ac:spMk id="16" creationId="{95784970-EE0A-1DB9-D630-B33E269F2AE5}"/>
          </ac:spMkLst>
        </pc:spChg>
        <pc:spChg chg="mod">
          <ac:chgData name="Veronique SERVAT" userId="f34dd5d6-6bf4-4097-b5e3-b89eed2be16e" providerId="ADAL" clId="{ACAA1A05-4BF3-4D14-AA41-812438965D76}" dt="2023-12-08T10:11:19.719" v="3091" actId="1076"/>
          <ac:spMkLst>
            <pc:docMk/>
            <pc:sldMk cId="4195966535" sldId="474"/>
            <ac:spMk id="17" creationId="{FB7EC8E2-6B04-5EEE-BD39-CB422E20FD2B}"/>
          </ac:spMkLst>
        </pc:spChg>
        <pc:picChg chg="mod">
          <ac:chgData name="Veronique SERVAT" userId="f34dd5d6-6bf4-4097-b5e3-b89eed2be16e" providerId="ADAL" clId="{ACAA1A05-4BF3-4D14-AA41-812438965D76}" dt="2023-12-08T10:11:24.249" v="3094" actId="1076"/>
          <ac:picMkLst>
            <pc:docMk/>
            <pc:sldMk cId="4195966535" sldId="474"/>
            <ac:picMk id="8" creationId="{21D34A8F-AE16-286B-F09B-E2012DE0A367}"/>
          </ac:picMkLst>
        </pc:picChg>
        <pc:picChg chg="mod">
          <ac:chgData name="Veronique SERVAT" userId="f34dd5d6-6bf4-4097-b5e3-b89eed2be16e" providerId="ADAL" clId="{ACAA1A05-4BF3-4D14-AA41-812438965D76}" dt="2023-12-08T10:11:21.320" v="3092" actId="1076"/>
          <ac:picMkLst>
            <pc:docMk/>
            <pc:sldMk cId="4195966535" sldId="474"/>
            <ac:picMk id="9" creationId="{58EEC296-DD64-4DBF-51F2-4D886185D975}"/>
          </ac:picMkLst>
        </pc:picChg>
        <pc:picChg chg="mod">
          <ac:chgData name="Veronique SERVAT" userId="f34dd5d6-6bf4-4097-b5e3-b89eed2be16e" providerId="ADAL" clId="{ACAA1A05-4BF3-4D14-AA41-812438965D76}" dt="2023-12-08T10:11:27.909" v="3096" actId="1076"/>
          <ac:picMkLst>
            <pc:docMk/>
            <pc:sldMk cId="4195966535" sldId="474"/>
            <ac:picMk id="10" creationId="{E42C64CD-D8E3-5ECC-1492-CA579DED3BE0}"/>
          </ac:picMkLst>
        </pc:picChg>
        <pc:picChg chg="mod">
          <ac:chgData name="Veronique SERVAT" userId="f34dd5d6-6bf4-4097-b5e3-b89eed2be16e" providerId="ADAL" clId="{ACAA1A05-4BF3-4D14-AA41-812438965D76}" dt="2023-12-08T10:11:22.499" v="3093" actId="1076"/>
          <ac:picMkLst>
            <pc:docMk/>
            <pc:sldMk cId="4195966535" sldId="474"/>
            <ac:picMk id="13" creationId="{39A87066-BEE5-9B1B-2674-5E9BE9FAEB12}"/>
          </ac:picMkLst>
        </pc:picChg>
        <pc:picChg chg="mod">
          <ac:chgData name="Veronique SERVAT" userId="f34dd5d6-6bf4-4097-b5e3-b89eed2be16e" providerId="ADAL" clId="{ACAA1A05-4BF3-4D14-AA41-812438965D76}" dt="2023-12-08T10:11:26.799" v="3095" actId="1076"/>
          <ac:picMkLst>
            <pc:docMk/>
            <pc:sldMk cId="4195966535" sldId="474"/>
            <ac:picMk id="14" creationId="{CDD81F93-06A5-6C5B-0B53-9477A6500A86}"/>
          </ac:picMkLst>
        </pc:picChg>
      </pc:sldChg>
      <pc:sldChg chg="addSp delSp modSp mod">
        <pc:chgData name="Veronique SERVAT" userId="f34dd5d6-6bf4-4097-b5e3-b89eed2be16e" providerId="ADAL" clId="{ACAA1A05-4BF3-4D14-AA41-812438965D76}" dt="2023-12-08T10:24:54.143" v="3296" actId="2711"/>
        <pc:sldMkLst>
          <pc:docMk/>
          <pc:sldMk cId="2992943751" sldId="475"/>
        </pc:sldMkLst>
        <pc:spChg chg="add del mod">
          <ac:chgData name="Veronique SERVAT" userId="f34dd5d6-6bf4-4097-b5e3-b89eed2be16e" providerId="ADAL" clId="{ACAA1A05-4BF3-4D14-AA41-812438965D76}" dt="2023-12-08T10:12:19.802" v="3104"/>
          <ac:spMkLst>
            <pc:docMk/>
            <pc:sldMk cId="2992943751" sldId="475"/>
            <ac:spMk id="2" creationId="{3D6400EB-26BD-E4E8-9F7E-3FCC0627BB08}"/>
          </ac:spMkLst>
        </pc:spChg>
        <pc:spChg chg="del">
          <ac:chgData name="Veronique SERVAT" userId="f34dd5d6-6bf4-4097-b5e3-b89eed2be16e" providerId="ADAL" clId="{ACAA1A05-4BF3-4D14-AA41-812438965D76}" dt="2023-12-08T10:12:22.409" v="3105" actId="478"/>
          <ac:spMkLst>
            <pc:docMk/>
            <pc:sldMk cId="2992943751" sldId="475"/>
            <ac:spMk id="4" creationId="{CE9679A6-C082-E94C-EF31-189FA8FF5CFE}"/>
          </ac:spMkLst>
        </pc:spChg>
        <pc:spChg chg="add mod">
          <ac:chgData name="Veronique SERVAT" userId="f34dd5d6-6bf4-4097-b5e3-b89eed2be16e" providerId="ADAL" clId="{ACAA1A05-4BF3-4D14-AA41-812438965D76}" dt="2023-12-08T10:24:54.143" v="3296" actId="2711"/>
          <ac:spMkLst>
            <pc:docMk/>
            <pc:sldMk cId="2992943751" sldId="475"/>
            <ac:spMk id="8" creationId="{7F60D80A-1AB1-62F2-5605-5DED7C3C0FC0}"/>
          </ac:spMkLst>
        </pc:spChg>
        <pc:spChg chg="mod">
          <ac:chgData name="Veronique SERVAT" userId="f34dd5d6-6bf4-4097-b5e3-b89eed2be16e" providerId="ADAL" clId="{ACAA1A05-4BF3-4D14-AA41-812438965D76}" dt="2023-12-08T10:12:44.159" v="3112" actId="1076"/>
          <ac:spMkLst>
            <pc:docMk/>
            <pc:sldMk cId="2992943751" sldId="475"/>
            <ac:spMk id="11" creationId="{E7E26BAD-B8C9-05FE-25FB-A08B86E04313}"/>
          </ac:spMkLst>
        </pc:spChg>
        <pc:spChg chg="mod">
          <ac:chgData name="Veronique SERVAT" userId="f34dd5d6-6bf4-4097-b5e3-b89eed2be16e" providerId="ADAL" clId="{ACAA1A05-4BF3-4D14-AA41-812438965D76}" dt="2023-12-08T10:12:37.419" v="3110" actId="14100"/>
          <ac:spMkLst>
            <pc:docMk/>
            <pc:sldMk cId="2992943751" sldId="475"/>
            <ac:spMk id="12" creationId="{233526D0-3E55-8680-5833-29CDC189CC8F}"/>
          </ac:spMkLst>
        </pc:spChg>
        <pc:picChg chg="mod">
          <ac:chgData name="Veronique SERVAT" userId="f34dd5d6-6bf4-4097-b5e3-b89eed2be16e" providerId="ADAL" clId="{ACAA1A05-4BF3-4D14-AA41-812438965D76}" dt="2023-12-08T10:12:51.109" v="3116" actId="1076"/>
          <ac:picMkLst>
            <pc:docMk/>
            <pc:sldMk cId="2992943751" sldId="475"/>
            <ac:picMk id="6" creationId="{4E02BA84-E5FB-699B-BC08-AC7DD354AE11}"/>
          </ac:picMkLst>
        </pc:picChg>
        <pc:picChg chg="mod">
          <ac:chgData name="Veronique SERVAT" userId="f34dd5d6-6bf4-4097-b5e3-b89eed2be16e" providerId="ADAL" clId="{ACAA1A05-4BF3-4D14-AA41-812438965D76}" dt="2023-12-08T10:12:34.159" v="3109" actId="1076"/>
          <ac:picMkLst>
            <pc:docMk/>
            <pc:sldMk cId="2992943751" sldId="475"/>
            <ac:picMk id="7" creationId="{4CE8F8C1-7582-4F9E-BB57-12ED921F16CA}"/>
          </ac:picMkLst>
        </pc:picChg>
      </pc:sldChg>
      <pc:sldChg chg="addSp delSp modSp new mod">
        <pc:chgData name="Veronique SERVAT" userId="f34dd5d6-6bf4-4097-b5e3-b89eed2be16e" providerId="ADAL" clId="{ACAA1A05-4BF3-4D14-AA41-812438965D76}" dt="2023-12-08T10:25:17.870" v="3300" actId="2711"/>
        <pc:sldMkLst>
          <pc:docMk/>
          <pc:sldMk cId="2789105804" sldId="476"/>
        </pc:sldMkLst>
        <pc:spChg chg="add mod">
          <ac:chgData name="Veronique SERVAT" userId="f34dd5d6-6bf4-4097-b5e3-b89eed2be16e" providerId="ADAL" clId="{ACAA1A05-4BF3-4D14-AA41-812438965D76}" dt="2023-12-08T10:04:50.714" v="3063" actId="1076"/>
          <ac:spMkLst>
            <pc:docMk/>
            <pc:sldMk cId="2789105804" sldId="476"/>
            <ac:spMk id="3" creationId="{50170CDE-8940-56C8-807B-408DB6E1016E}"/>
          </ac:spMkLst>
        </pc:spChg>
        <pc:spChg chg="add del mod">
          <ac:chgData name="Veronique SERVAT" userId="f34dd5d6-6bf4-4097-b5e3-b89eed2be16e" providerId="ADAL" clId="{ACAA1A05-4BF3-4D14-AA41-812438965D76}" dt="2023-12-08T09:46:10.481" v="2504" actId="478"/>
          <ac:spMkLst>
            <pc:docMk/>
            <pc:sldMk cId="2789105804" sldId="476"/>
            <ac:spMk id="5" creationId="{A5F4798E-EF97-BD2B-56FD-879E69A4F8B6}"/>
          </ac:spMkLst>
        </pc:spChg>
        <pc:spChg chg="add del mod">
          <ac:chgData name="Veronique SERVAT" userId="f34dd5d6-6bf4-4097-b5e3-b89eed2be16e" providerId="ADAL" clId="{ACAA1A05-4BF3-4D14-AA41-812438965D76}" dt="2023-12-08T09:46:08.161" v="2503" actId="478"/>
          <ac:spMkLst>
            <pc:docMk/>
            <pc:sldMk cId="2789105804" sldId="476"/>
            <ac:spMk id="6" creationId="{1EA90137-C840-EB7D-242F-7D215355D30F}"/>
          </ac:spMkLst>
        </pc:spChg>
        <pc:spChg chg="add del mod">
          <ac:chgData name="Veronique SERVAT" userId="f34dd5d6-6bf4-4097-b5e3-b89eed2be16e" providerId="ADAL" clId="{ACAA1A05-4BF3-4D14-AA41-812438965D76}" dt="2023-12-08T09:25:57.709" v="2484" actId="478"/>
          <ac:spMkLst>
            <pc:docMk/>
            <pc:sldMk cId="2789105804" sldId="476"/>
            <ac:spMk id="7" creationId="{2BDBF919-3A20-6931-D811-30F7E201DE48}"/>
          </ac:spMkLst>
        </pc:spChg>
        <pc:spChg chg="add mod">
          <ac:chgData name="Veronique SERVAT" userId="f34dd5d6-6bf4-4097-b5e3-b89eed2be16e" providerId="ADAL" clId="{ACAA1A05-4BF3-4D14-AA41-812438965D76}" dt="2023-12-08T10:25:17.870" v="3300" actId="2711"/>
          <ac:spMkLst>
            <pc:docMk/>
            <pc:sldMk cId="2789105804" sldId="476"/>
            <ac:spMk id="8" creationId="{8E9A3326-6155-3199-2A28-C48579F37F8C}"/>
          </ac:spMkLst>
        </pc:spChg>
        <pc:spChg chg="add mod">
          <ac:chgData name="Veronique SERVAT" userId="f34dd5d6-6bf4-4097-b5e3-b89eed2be16e" providerId="ADAL" clId="{ACAA1A05-4BF3-4D14-AA41-812438965D76}" dt="2023-12-08T10:01:13.150" v="2962" actId="1076"/>
          <ac:spMkLst>
            <pc:docMk/>
            <pc:sldMk cId="2789105804" sldId="476"/>
            <ac:spMk id="10" creationId="{7A2A901D-E3B4-80BF-7934-9C803CC72BA9}"/>
          </ac:spMkLst>
        </pc:spChg>
        <pc:spChg chg="add mod">
          <ac:chgData name="Veronique SERVAT" userId="f34dd5d6-6bf4-4097-b5e3-b89eed2be16e" providerId="ADAL" clId="{ACAA1A05-4BF3-4D14-AA41-812438965D76}" dt="2023-12-08T10:01:10.510" v="2961" actId="123"/>
          <ac:spMkLst>
            <pc:docMk/>
            <pc:sldMk cId="2789105804" sldId="476"/>
            <ac:spMk id="12" creationId="{750243C7-FA5E-D013-477A-86E3E5AF6623}"/>
          </ac:spMkLst>
        </pc:spChg>
        <pc:spChg chg="add mod">
          <ac:chgData name="Veronique SERVAT" userId="f34dd5d6-6bf4-4097-b5e3-b89eed2be16e" providerId="ADAL" clId="{ACAA1A05-4BF3-4D14-AA41-812438965D76}" dt="2023-12-08T10:04:52.369" v="3064" actId="1076"/>
          <ac:spMkLst>
            <pc:docMk/>
            <pc:sldMk cId="2789105804" sldId="476"/>
            <ac:spMk id="14" creationId="{BB57705A-C88A-AEB9-D846-D7125C6868D1}"/>
          </ac:spMkLst>
        </pc:spChg>
        <pc:spChg chg="add mod">
          <ac:chgData name="Veronique SERVAT" userId="f34dd5d6-6bf4-4097-b5e3-b89eed2be16e" providerId="ADAL" clId="{ACAA1A05-4BF3-4D14-AA41-812438965D76}" dt="2023-12-08T10:09:08.949" v="3074" actId="123"/>
          <ac:spMkLst>
            <pc:docMk/>
            <pc:sldMk cId="2789105804" sldId="476"/>
            <ac:spMk id="15" creationId="{FEED7282-3125-582A-F287-FF97D84E0EA8}"/>
          </ac:spMkLst>
        </pc:spChg>
        <pc:picChg chg="add del mod">
          <ac:chgData name="Veronique SERVAT" userId="f34dd5d6-6bf4-4097-b5e3-b89eed2be16e" providerId="ADAL" clId="{ACAA1A05-4BF3-4D14-AA41-812438965D76}" dt="2023-12-08T09:46:04.981" v="2500" actId="478"/>
          <ac:picMkLst>
            <pc:docMk/>
            <pc:sldMk cId="2789105804" sldId="476"/>
            <ac:picMk id="2" creationId="{DB238EA3-E78B-8190-C3C4-1B2BCC0E4C7E}"/>
          </ac:picMkLst>
        </pc:picChg>
        <pc:picChg chg="add del mod">
          <ac:chgData name="Veronique SERVAT" userId="f34dd5d6-6bf4-4097-b5e3-b89eed2be16e" providerId="ADAL" clId="{ACAA1A05-4BF3-4D14-AA41-812438965D76}" dt="2023-12-08T09:46:07.107" v="2502" actId="478"/>
          <ac:picMkLst>
            <pc:docMk/>
            <pc:sldMk cId="2789105804" sldId="476"/>
            <ac:picMk id="4" creationId="{24A2B840-9165-26F8-05DE-CA95A416081A}"/>
          </ac:picMkLst>
        </pc:picChg>
        <pc:picChg chg="add mod">
          <ac:chgData name="Veronique SERVAT" userId="f34dd5d6-6bf4-4097-b5e3-b89eed2be16e" providerId="ADAL" clId="{ACAA1A05-4BF3-4D14-AA41-812438965D76}" dt="2023-12-08T10:04:43.440" v="3060" actId="1076"/>
          <ac:picMkLst>
            <pc:docMk/>
            <pc:sldMk cId="2789105804" sldId="476"/>
            <ac:picMk id="9" creationId="{705F4C91-050E-A07B-74DA-FE3E687172C3}"/>
          </ac:picMkLst>
        </pc:picChg>
      </pc:sldChg>
      <pc:sldChg chg="addSp delSp modSp new mod">
        <pc:chgData name="Veronique SERVAT" userId="f34dd5d6-6bf4-4097-b5e3-b89eed2be16e" providerId="ADAL" clId="{ACAA1A05-4BF3-4D14-AA41-812438965D76}" dt="2023-12-08T10:55:29.749" v="4608" actId="1076"/>
        <pc:sldMkLst>
          <pc:docMk/>
          <pc:sldMk cId="62767490" sldId="477"/>
        </pc:sldMkLst>
        <pc:spChg chg="add mod">
          <ac:chgData name="Veronique SERVAT" userId="f34dd5d6-6bf4-4097-b5e3-b89eed2be16e" providerId="ADAL" clId="{ACAA1A05-4BF3-4D14-AA41-812438965D76}" dt="2023-12-08T10:17:38.576" v="3171" actId="6549"/>
          <ac:spMkLst>
            <pc:docMk/>
            <pc:sldMk cId="62767490" sldId="477"/>
            <ac:spMk id="3" creationId="{B2E98DA6-F611-A862-92C9-C15BEEC85D80}"/>
          </ac:spMkLst>
        </pc:spChg>
        <pc:spChg chg="add mod">
          <ac:chgData name="Veronique SERVAT" userId="f34dd5d6-6bf4-4097-b5e3-b89eed2be16e" providerId="ADAL" clId="{ACAA1A05-4BF3-4D14-AA41-812438965D76}" dt="2023-12-08T10:48:09.760" v="4241" actId="20577"/>
          <ac:spMkLst>
            <pc:docMk/>
            <pc:sldMk cId="62767490" sldId="477"/>
            <ac:spMk id="5" creationId="{64DC192D-A6C8-319D-179E-BBEF474739F8}"/>
          </ac:spMkLst>
        </pc:spChg>
        <pc:spChg chg="add del mod">
          <ac:chgData name="Veronique SERVAT" userId="f34dd5d6-6bf4-4097-b5e3-b89eed2be16e" providerId="ADAL" clId="{ACAA1A05-4BF3-4D14-AA41-812438965D76}" dt="2023-12-08T10:47:27.460" v="4237" actId="478"/>
          <ac:spMkLst>
            <pc:docMk/>
            <pc:sldMk cId="62767490" sldId="477"/>
            <ac:spMk id="7" creationId="{4352C4B9-11B6-3C2B-A546-A5B8AD2F7C56}"/>
          </ac:spMkLst>
        </pc:spChg>
        <pc:spChg chg="add del mod">
          <ac:chgData name="Veronique SERVAT" userId="f34dd5d6-6bf4-4097-b5e3-b89eed2be16e" providerId="ADAL" clId="{ACAA1A05-4BF3-4D14-AA41-812438965D76}" dt="2023-12-08T10:37:25.796" v="3382"/>
          <ac:spMkLst>
            <pc:docMk/>
            <pc:sldMk cId="62767490" sldId="477"/>
            <ac:spMk id="9" creationId="{F488CF8C-7DC2-696C-2131-4DC2885D7870}"/>
          </ac:spMkLst>
        </pc:spChg>
        <pc:spChg chg="add del mod">
          <ac:chgData name="Veronique SERVAT" userId="f34dd5d6-6bf4-4097-b5e3-b89eed2be16e" providerId="ADAL" clId="{ACAA1A05-4BF3-4D14-AA41-812438965D76}" dt="2023-12-08T10:37:25.796" v="3384"/>
          <ac:spMkLst>
            <pc:docMk/>
            <pc:sldMk cId="62767490" sldId="477"/>
            <ac:spMk id="11" creationId="{6D0FF6A4-9352-9557-B6EC-5BCCB580C52E}"/>
          </ac:spMkLst>
        </pc:spChg>
        <pc:spChg chg="add del mod">
          <ac:chgData name="Veronique SERVAT" userId="f34dd5d6-6bf4-4097-b5e3-b89eed2be16e" providerId="ADAL" clId="{ACAA1A05-4BF3-4D14-AA41-812438965D76}" dt="2023-12-08T10:52:08.390" v="4570" actId="478"/>
          <ac:spMkLst>
            <pc:docMk/>
            <pc:sldMk cId="62767490" sldId="477"/>
            <ac:spMk id="13" creationId="{918E551C-7EB1-D438-D024-F7B611974811}"/>
          </ac:spMkLst>
        </pc:spChg>
        <pc:spChg chg="add del mod">
          <ac:chgData name="Veronique SERVAT" userId="f34dd5d6-6bf4-4097-b5e3-b89eed2be16e" providerId="ADAL" clId="{ACAA1A05-4BF3-4D14-AA41-812438965D76}" dt="2023-12-08T10:37:25.787" v="3380" actId="478"/>
          <ac:spMkLst>
            <pc:docMk/>
            <pc:sldMk cId="62767490" sldId="477"/>
            <ac:spMk id="14" creationId="{C84E7A89-EEA2-3DA8-522E-8E2DDEA89980}"/>
          </ac:spMkLst>
        </pc:spChg>
        <pc:spChg chg="add mod">
          <ac:chgData name="Veronique SERVAT" userId="f34dd5d6-6bf4-4097-b5e3-b89eed2be16e" providerId="ADAL" clId="{ACAA1A05-4BF3-4D14-AA41-812438965D76}" dt="2023-12-08T10:48:05.820" v="4240" actId="1076"/>
          <ac:spMkLst>
            <pc:docMk/>
            <pc:sldMk cId="62767490" sldId="477"/>
            <ac:spMk id="15" creationId="{B870A9B6-C305-BE6C-9574-A1375D67B4C7}"/>
          </ac:spMkLst>
        </pc:spChg>
        <pc:spChg chg="add mod">
          <ac:chgData name="Veronique SERVAT" userId="f34dd5d6-6bf4-4097-b5e3-b89eed2be16e" providerId="ADAL" clId="{ACAA1A05-4BF3-4D14-AA41-812438965D76}" dt="2023-12-08T10:52:21.029" v="4575" actId="1076"/>
          <ac:spMkLst>
            <pc:docMk/>
            <pc:sldMk cId="62767490" sldId="477"/>
            <ac:spMk id="16" creationId="{849E4543-C009-85B3-933B-E2A569B2B80C}"/>
          </ac:spMkLst>
        </pc:spChg>
        <pc:grpChg chg="add mod">
          <ac:chgData name="Veronique SERVAT" userId="f34dd5d6-6bf4-4097-b5e3-b89eed2be16e" providerId="ADAL" clId="{ACAA1A05-4BF3-4D14-AA41-812438965D76}" dt="2023-12-08T10:55:26.659" v="4606" actId="1076"/>
          <ac:grpSpMkLst>
            <pc:docMk/>
            <pc:sldMk cId="62767490" sldId="477"/>
            <ac:grpSpMk id="18" creationId="{98F734BA-7774-3607-0D8A-6A222417D159}"/>
          </ac:grpSpMkLst>
        </pc:grpChg>
        <pc:picChg chg="add mod">
          <ac:chgData name="Veronique SERVAT" userId="f34dd5d6-6bf4-4097-b5e3-b89eed2be16e" providerId="ADAL" clId="{ACAA1A05-4BF3-4D14-AA41-812438965D76}" dt="2023-12-08T10:16:25.449" v="3121"/>
          <ac:picMkLst>
            <pc:docMk/>
            <pc:sldMk cId="62767490" sldId="477"/>
            <ac:picMk id="2" creationId="{7F573152-CD33-2EB1-AEF6-359CB5FBCEA5}"/>
          </ac:picMkLst>
        </pc:picChg>
        <pc:picChg chg="add mod">
          <ac:chgData name="Veronique SERVAT" userId="f34dd5d6-6bf4-4097-b5e3-b89eed2be16e" providerId="ADAL" clId="{ACAA1A05-4BF3-4D14-AA41-812438965D76}" dt="2023-12-08T10:55:29.749" v="4608" actId="1076"/>
          <ac:picMkLst>
            <pc:docMk/>
            <pc:sldMk cId="62767490" sldId="477"/>
            <ac:picMk id="17" creationId="{CAA6686C-D473-82DA-1B84-800B90A75D01}"/>
          </ac:picMkLst>
        </pc:picChg>
        <pc:picChg chg="mod">
          <ac:chgData name="Veronique SERVAT" userId="f34dd5d6-6bf4-4097-b5e3-b89eed2be16e" providerId="ADAL" clId="{ACAA1A05-4BF3-4D14-AA41-812438965D76}" dt="2023-12-08T10:55:06.289" v="4602"/>
          <ac:picMkLst>
            <pc:docMk/>
            <pc:sldMk cId="62767490" sldId="477"/>
            <ac:picMk id="19" creationId="{FA60AA38-E014-25A8-B2F9-9C3E41DDA525}"/>
          </ac:picMkLst>
        </pc:picChg>
        <pc:picChg chg="mod">
          <ac:chgData name="Veronique SERVAT" userId="f34dd5d6-6bf4-4097-b5e3-b89eed2be16e" providerId="ADAL" clId="{ACAA1A05-4BF3-4D14-AA41-812438965D76}" dt="2023-12-08T10:55:06.289" v="4602"/>
          <ac:picMkLst>
            <pc:docMk/>
            <pc:sldMk cId="62767490" sldId="477"/>
            <ac:picMk id="20" creationId="{54CA8180-FB8E-D445-D01E-49A5F8517194}"/>
          </ac:picMkLst>
        </pc:picChg>
      </pc:sldChg>
      <pc:sldChg chg="addSp delSp modSp new mod ord">
        <pc:chgData name="Veronique SERVAT" userId="f34dd5d6-6bf4-4097-b5e3-b89eed2be16e" providerId="ADAL" clId="{ACAA1A05-4BF3-4D14-AA41-812438965D76}" dt="2023-12-08T11:27:09.359" v="4849" actId="478"/>
        <pc:sldMkLst>
          <pc:docMk/>
          <pc:sldMk cId="2637293648" sldId="478"/>
        </pc:sldMkLst>
        <pc:spChg chg="add del mod">
          <ac:chgData name="Veronique SERVAT" userId="f34dd5d6-6bf4-4097-b5e3-b89eed2be16e" providerId="ADAL" clId="{ACAA1A05-4BF3-4D14-AA41-812438965D76}" dt="2023-12-08T11:16:13.261" v="4761" actId="21"/>
          <ac:spMkLst>
            <pc:docMk/>
            <pc:sldMk cId="2637293648" sldId="478"/>
            <ac:spMk id="13" creationId="{A29B4365-F309-9883-DF42-F3A1EC5C6101}"/>
          </ac:spMkLst>
        </pc:spChg>
        <pc:spChg chg="add del mod">
          <ac:chgData name="Veronique SERVAT" userId="f34dd5d6-6bf4-4097-b5e3-b89eed2be16e" providerId="ADAL" clId="{ACAA1A05-4BF3-4D14-AA41-812438965D76}" dt="2023-12-08T11:27:09.359" v="4849" actId="478"/>
          <ac:spMkLst>
            <pc:docMk/>
            <pc:sldMk cId="2637293648" sldId="478"/>
            <ac:spMk id="15" creationId="{F2ACF52E-F291-A0FC-CB12-209C39BC2ED0}"/>
          </ac:spMkLst>
        </pc:spChg>
        <pc:grpChg chg="add del mod">
          <ac:chgData name="Veronique SERVAT" userId="f34dd5d6-6bf4-4097-b5e3-b89eed2be16e" providerId="ADAL" clId="{ACAA1A05-4BF3-4D14-AA41-812438965D76}" dt="2023-12-08T10:55:02.715" v="4601" actId="21"/>
          <ac:grpSpMkLst>
            <pc:docMk/>
            <pc:sldMk cId="2637293648" sldId="478"/>
            <ac:grpSpMk id="7" creationId="{F3F560CF-E9EE-DDE3-F9C3-D4E486AF92F4}"/>
          </ac:grpSpMkLst>
        </pc:grpChg>
        <pc:picChg chg="add del mod">
          <ac:chgData name="Veronique SERVAT" userId="f34dd5d6-6bf4-4097-b5e3-b89eed2be16e" providerId="ADAL" clId="{ACAA1A05-4BF3-4D14-AA41-812438965D76}" dt="2023-12-08T10:52:27.432" v="4577" actId="21"/>
          <ac:picMkLst>
            <pc:docMk/>
            <pc:sldMk cId="2637293648" sldId="478"/>
            <ac:picMk id="3" creationId="{98907F45-A59D-2AD8-D802-464C4C7A184B}"/>
          </ac:picMkLst>
        </pc:picChg>
        <pc:picChg chg="add mod modCrop">
          <ac:chgData name="Veronique SERVAT" userId="f34dd5d6-6bf4-4097-b5e3-b89eed2be16e" providerId="ADAL" clId="{ACAA1A05-4BF3-4D14-AA41-812438965D76}" dt="2023-12-08T10:55:00.712" v="4600" actId="164"/>
          <ac:picMkLst>
            <pc:docMk/>
            <pc:sldMk cId="2637293648" sldId="478"/>
            <ac:picMk id="5" creationId="{6ADEBBF9-D1C2-7D04-913D-B354B647B240}"/>
          </ac:picMkLst>
        </pc:picChg>
        <pc:picChg chg="add mod modCrop">
          <ac:chgData name="Veronique SERVAT" userId="f34dd5d6-6bf4-4097-b5e3-b89eed2be16e" providerId="ADAL" clId="{ACAA1A05-4BF3-4D14-AA41-812438965D76}" dt="2023-12-08T10:55:00.712" v="4600" actId="164"/>
          <ac:picMkLst>
            <pc:docMk/>
            <pc:sldMk cId="2637293648" sldId="478"/>
            <ac:picMk id="6" creationId="{2477383F-8F1E-2425-B9B6-DDBFDB4F3E7E}"/>
          </ac:picMkLst>
        </pc:picChg>
        <pc:picChg chg="add del mod">
          <ac:chgData name="Veronique SERVAT" userId="f34dd5d6-6bf4-4097-b5e3-b89eed2be16e" providerId="ADAL" clId="{ACAA1A05-4BF3-4D14-AA41-812438965D76}" dt="2023-12-08T11:00:59.922" v="4624" actId="21"/>
          <ac:picMkLst>
            <pc:docMk/>
            <pc:sldMk cId="2637293648" sldId="478"/>
            <ac:picMk id="9" creationId="{90DED74B-3470-167D-BC58-484C3D54EAD4}"/>
          </ac:picMkLst>
        </pc:picChg>
        <pc:picChg chg="add del mod">
          <ac:chgData name="Veronique SERVAT" userId="f34dd5d6-6bf4-4097-b5e3-b89eed2be16e" providerId="ADAL" clId="{ACAA1A05-4BF3-4D14-AA41-812438965D76}" dt="2023-12-08T11:04:29.489" v="4727" actId="478"/>
          <ac:picMkLst>
            <pc:docMk/>
            <pc:sldMk cId="2637293648" sldId="478"/>
            <ac:picMk id="11" creationId="{569F6A82-4C70-BE60-D272-647DF040044C}"/>
          </ac:picMkLst>
        </pc:picChg>
      </pc:sldChg>
      <pc:sldChg chg="addSp modSp new mod">
        <pc:chgData name="Veronique SERVAT" userId="f34dd5d6-6bf4-4097-b5e3-b89eed2be16e" providerId="ADAL" clId="{ACAA1A05-4BF3-4D14-AA41-812438965D76}" dt="2023-12-08T11:27:03.408" v="4847" actId="121"/>
        <pc:sldMkLst>
          <pc:docMk/>
          <pc:sldMk cId="2822698522" sldId="479"/>
        </pc:sldMkLst>
        <pc:spChg chg="add mod">
          <ac:chgData name="Veronique SERVAT" userId="f34dd5d6-6bf4-4097-b5e3-b89eed2be16e" providerId="ADAL" clId="{ACAA1A05-4BF3-4D14-AA41-812438965D76}" dt="2023-12-08T11:00:49.959" v="4621"/>
          <ac:spMkLst>
            <pc:docMk/>
            <pc:sldMk cId="2822698522" sldId="479"/>
            <ac:spMk id="3" creationId="{0FF51E20-5D51-8AE0-50A2-635B277492FD}"/>
          </ac:spMkLst>
        </pc:spChg>
        <pc:spChg chg="add mod">
          <ac:chgData name="Veronique SERVAT" userId="f34dd5d6-6bf4-4097-b5e3-b89eed2be16e" providerId="ADAL" clId="{ACAA1A05-4BF3-4D14-AA41-812438965D76}" dt="2023-12-08T11:03:57.431" v="4726" actId="1076"/>
          <ac:spMkLst>
            <pc:docMk/>
            <pc:sldMk cId="2822698522" sldId="479"/>
            <ac:spMk id="5" creationId="{FC10A1B7-540A-9340-F0E7-16CE2C64664D}"/>
          </ac:spMkLst>
        </pc:spChg>
        <pc:spChg chg="add mod">
          <ac:chgData name="Veronique SERVAT" userId="f34dd5d6-6bf4-4097-b5e3-b89eed2be16e" providerId="ADAL" clId="{ACAA1A05-4BF3-4D14-AA41-812438965D76}" dt="2023-12-08T11:27:00.288" v="4846" actId="121"/>
          <ac:spMkLst>
            <pc:docMk/>
            <pc:sldMk cId="2822698522" sldId="479"/>
            <ac:spMk id="8" creationId="{B4664AAB-1435-FCBB-D990-55E3EA56DB72}"/>
          </ac:spMkLst>
        </pc:spChg>
        <pc:spChg chg="add mod">
          <ac:chgData name="Veronique SERVAT" userId="f34dd5d6-6bf4-4097-b5e3-b89eed2be16e" providerId="ADAL" clId="{ACAA1A05-4BF3-4D14-AA41-812438965D76}" dt="2023-12-08T11:26:53.678" v="4845" actId="113"/>
          <ac:spMkLst>
            <pc:docMk/>
            <pc:sldMk cId="2822698522" sldId="479"/>
            <ac:spMk id="9" creationId="{CCE193FA-5FAB-333F-A726-7CAA1E9D9399}"/>
          </ac:spMkLst>
        </pc:spChg>
        <pc:spChg chg="add mod">
          <ac:chgData name="Veronique SERVAT" userId="f34dd5d6-6bf4-4097-b5e3-b89eed2be16e" providerId="ADAL" clId="{ACAA1A05-4BF3-4D14-AA41-812438965D76}" dt="2023-12-08T11:27:03.408" v="4847" actId="121"/>
          <ac:spMkLst>
            <pc:docMk/>
            <pc:sldMk cId="2822698522" sldId="479"/>
            <ac:spMk id="10" creationId="{2E707BCD-9251-02D6-B8B5-FAC3F7DE01B2}"/>
          </ac:spMkLst>
        </pc:spChg>
        <pc:picChg chg="add mod">
          <ac:chgData name="Veronique SERVAT" userId="f34dd5d6-6bf4-4097-b5e3-b89eed2be16e" providerId="ADAL" clId="{ACAA1A05-4BF3-4D14-AA41-812438965D76}" dt="2023-12-08T11:00:49.959" v="4621"/>
          <ac:picMkLst>
            <pc:docMk/>
            <pc:sldMk cId="2822698522" sldId="479"/>
            <ac:picMk id="2" creationId="{9E484278-3693-D8A4-760F-C92B365A1F23}"/>
          </ac:picMkLst>
        </pc:picChg>
        <pc:picChg chg="add mod modCrop">
          <ac:chgData name="Veronique SERVAT" userId="f34dd5d6-6bf4-4097-b5e3-b89eed2be16e" providerId="ADAL" clId="{ACAA1A05-4BF3-4D14-AA41-812438965D76}" dt="2023-12-08T11:03:53.929" v="4725" actId="1076"/>
          <ac:picMkLst>
            <pc:docMk/>
            <pc:sldMk cId="2822698522" sldId="479"/>
            <ac:picMk id="4" creationId="{F7B207ED-38FA-80CC-B245-C2AF347989B2}"/>
          </ac:picMkLst>
        </pc:picChg>
        <pc:picChg chg="add mod modCrop">
          <ac:chgData name="Veronique SERVAT" userId="f34dd5d6-6bf4-4097-b5e3-b89eed2be16e" providerId="ADAL" clId="{ACAA1A05-4BF3-4D14-AA41-812438965D76}" dt="2023-12-08T11:03:48.846" v="4723" actId="1076"/>
          <ac:picMkLst>
            <pc:docMk/>
            <pc:sldMk cId="2822698522" sldId="479"/>
            <ac:picMk id="6" creationId="{80EABE8A-B4D4-6203-AEAA-6DF3DEE83ABD}"/>
          </ac:picMkLst>
        </pc:picChg>
        <pc:picChg chg="add mod modCrop">
          <ac:chgData name="Veronique SERVAT" userId="f34dd5d6-6bf4-4097-b5e3-b89eed2be16e" providerId="ADAL" clId="{ACAA1A05-4BF3-4D14-AA41-812438965D76}" dt="2023-12-08T11:03:45.959" v="4722" actId="1076"/>
          <ac:picMkLst>
            <pc:docMk/>
            <pc:sldMk cId="2822698522" sldId="479"/>
            <ac:picMk id="7" creationId="{E4542E4A-CBD6-A063-2D54-6FB26821590A}"/>
          </ac:picMkLst>
        </pc:picChg>
      </pc:sldChg>
      <pc:sldChg chg="new">
        <pc:chgData name="Veronique SERVAT" userId="f34dd5d6-6bf4-4097-b5e3-b89eed2be16e" providerId="ADAL" clId="{ACAA1A05-4BF3-4D14-AA41-812438965D76}" dt="2023-12-08T10:14:51.899" v="3120" actId="680"/>
        <pc:sldMkLst>
          <pc:docMk/>
          <pc:sldMk cId="3699960539" sldId="48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E2AE76-6303-4A5D-8A25-DF9947AF9395}" type="doc">
      <dgm:prSet loTypeId="urn:microsoft.com/office/officeart/2005/8/layout/vProcess5" loCatId="process" qsTypeId="urn:microsoft.com/office/officeart/2005/8/quickstyle/simple1" qsCatId="simple" csTypeId="urn:microsoft.com/office/officeart/2005/8/colors/accent3_1" csCatId="accent3"/>
      <dgm:spPr/>
      <dgm:t>
        <a:bodyPr/>
        <a:lstStyle/>
        <a:p>
          <a:endParaRPr lang="en-US"/>
        </a:p>
      </dgm:t>
    </dgm:pt>
    <dgm:pt modelId="{4AC38FD2-E4F9-4ABE-8F78-1B7E16C582A4}">
      <dgm:prSet/>
      <dgm:spPr/>
      <dgm:t>
        <a:bodyPr/>
        <a:lstStyle/>
        <a:p>
          <a:r>
            <a:rPr lang="fr-FR" b="1" dirty="0"/>
            <a:t>Après la fin de la Seconde guerre mondiale, c'est en Asie du Sud-Est que débute le processus de décolonisation.</a:t>
          </a:r>
          <a:endParaRPr lang="en-US" dirty="0"/>
        </a:p>
      </dgm:t>
    </dgm:pt>
    <dgm:pt modelId="{A7330821-18E3-45E3-891B-F75D7BEA1622}" type="parTrans" cxnId="{80305204-253C-4F0D-BBF6-1947BD32B797}">
      <dgm:prSet/>
      <dgm:spPr/>
      <dgm:t>
        <a:bodyPr/>
        <a:lstStyle/>
        <a:p>
          <a:endParaRPr lang="en-US"/>
        </a:p>
      </dgm:t>
    </dgm:pt>
    <dgm:pt modelId="{84DF617F-340D-4B20-883A-1F6FD1CA7370}" type="sibTrans" cxnId="{80305204-253C-4F0D-BBF6-1947BD32B797}">
      <dgm:prSet/>
      <dgm:spPr/>
      <dgm:t>
        <a:bodyPr/>
        <a:lstStyle/>
        <a:p>
          <a:endParaRPr lang="en-US"/>
        </a:p>
      </dgm:t>
    </dgm:pt>
    <dgm:pt modelId="{11224D4A-D512-4F5A-99B4-E4F62EBD2DA1}">
      <dgm:prSet/>
      <dgm:spPr/>
      <dgm:t>
        <a:bodyPr/>
        <a:lstStyle/>
        <a:p>
          <a:r>
            <a:rPr lang="fr-FR" b="1" dirty="0"/>
            <a:t>La région est également prise dans les affrontements de la Guerre froide.</a:t>
          </a:r>
          <a:endParaRPr lang="en-US" dirty="0"/>
        </a:p>
      </dgm:t>
    </dgm:pt>
    <dgm:pt modelId="{ECF6A82C-434A-4F09-A590-2B5CCF399BFE}" type="parTrans" cxnId="{AABBF0D9-070A-4FFF-9A78-19689082472E}">
      <dgm:prSet/>
      <dgm:spPr/>
      <dgm:t>
        <a:bodyPr/>
        <a:lstStyle/>
        <a:p>
          <a:endParaRPr lang="en-US"/>
        </a:p>
      </dgm:t>
    </dgm:pt>
    <dgm:pt modelId="{617EE68F-8C3C-446F-9363-17D605F91018}" type="sibTrans" cxnId="{AABBF0D9-070A-4FFF-9A78-19689082472E}">
      <dgm:prSet/>
      <dgm:spPr/>
      <dgm:t>
        <a:bodyPr/>
        <a:lstStyle/>
        <a:p>
          <a:endParaRPr lang="en-US"/>
        </a:p>
      </dgm:t>
    </dgm:pt>
    <dgm:pt modelId="{9C7AF052-DF43-46B3-A672-9CD82E8CF27E}">
      <dgm:prSet/>
      <dgm:spPr/>
      <dgm:t>
        <a:bodyPr/>
        <a:lstStyle/>
        <a:p>
          <a:r>
            <a:rPr lang="fr-FR" b="1" dirty="0"/>
            <a:t>Les mouvements de populations entre l’Indochine française et la métropole s’accélèrent pendant la guerre d’indépendance (1946-1954) . </a:t>
          </a:r>
          <a:endParaRPr lang="en-US" dirty="0"/>
        </a:p>
      </dgm:t>
    </dgm:pt>
    <dgm:pt modelId="{1ADDFD36-68FE-43F0-9525-829D2011180D}" type="parTrans" cxnId="{CE36356E-FE32-4830-B34E-540B5D886CF0}">
      <dgm:prSet/>
      <dgm:spPr/>
      <dgm:t>
        <a:bodyPr/>
        <a:lstStyle/>
        <a:p>
          <a:endParaRPr lang="en-US"/>
        </a:p>
      </dgm:t>
    </dgm:pt>
    <dgm:pt modelId="{7CDDC10A-FF97-4826-AC4D-F7CC2B63B2A6}" type="sibTrans" cxnId="{CE36356E-FE32-4830-B34E-540B5D886CF0}">
      <dgm:prSet/>
      <dgm:spPr/>
      <dgm:t>
        <a:bodyPr/>
        <a:lstStyle/>
        <a:p>
          <a:endParaRPr lang="en-US"/>
        </a:p>
      </dgm:t>
    </dgm:pt>
    <dgm:pt modelId="{6D83E770-14C8-41E1-B7A4-E15628B191A1}">
      <dgm:prSet/>
      <dgm:spPr/>
      <dgm:t>
        <a:bodyPr/>
        <a:lstStyle/>
        <a:p>
          <a:r>
            <a:rPr lang="fr-FR" b="1" dirty="0"/>
            <a:t>A la signature des accords de Genève en 1954, se pose la question du retour des eurasiens, des familles mixtes constituées au temps de la colonisation.</a:t>
          </a:r>
          <a:endParaRPr lang="en-US" dirty="0"/>
        </a:p>
      </dgm:t>
    </dgm:pt>
    <dgm:pt modelId="{FA94C97A-0C12-402E-8EB0-ED352468420A}" type="parTrans" cxnId="{17959E0C-037F-4AAC-AC82-830F666832FC}">
      <dgm:prSet/>
      <dgm:spPr/>
      <dgm:t>
        <a:bodyPr/>
        <a:lstStyle/>
        <a:p>
          <a:endParaRPr lang="en-US"/>
        </a:p>
      </dgm:t>
    </dgm:pt>
    <dgm:pt modelId="{BCE0203B-D5B1-4E43-94B3-DC7A1735BDDF}" type="sibTrans" cxnId="{17959E0C-037F-4AAC-AC82-830F666832FC}">
      <dgm:prSet/>
      <dgm:spPr/>
      <dgm:t>
        <a:bodyPr/>
        <a:lstStyle/>
        <a:p>
          <a:endParaRPr lang="en-US"/>
        </a:p>
      </dgm:t>
    </dgm:pt>
    <dgm:pt modelId="{BDE12031-AB15-4B2B-BF8A-6DD8195FF35C}">
      <dgm:prSet/>
      <dgm:spPr/>
      <dgm:t>
        <a:bodyPr/>
        <a:lstStyle/>
        <a:p>
          <a:pPr rtl="0"/>
          <a:r>
            <a:rPr lang="fr-FR" b="1" dirty="0">
              <a:latin typeface="Calibri Light" panose="020F0302020204030204"/>
            </a:rPr>
            <a:t>Leurs</a:t>
          </a:r>
          <a:r>
            <a:rPr lang="fr-FR" b="1" dirty="0"/>
            <a:t> </a:t>
          </a:r>
          <a:r>
            <a:rPr lang="fr-FR" b="1" dirty="0">
              <a:latin typeface="Calibri Light" panose="020F0302020204030204"/>
            </a:rPr>
            <a:t>présences</a:t>
          </a:r>
          <a:r>
            <a:rPr lang="fr-FR" b="1" dirty="0"/>
            <a:t> en ex-Indochine, Vietnam, Laos, Cambodge ne peut perdurer </a:t>
          </a:r>
          <a:r>
            <a:rPr lang="fr-FR" b="1" dirty="0">
              <a:latin typeface="Calibri Light" panose="020F0302020204030204"/>
            </a:rPr>
            <a:t>car</a:t>
          </a:r>
          <a:r>
            <a:rPr lang="fr-FR" b="1" dirty="0"/>
            <a:t> </a:t>
          </a:r>
          <a:r>
            <a:rPr lang="fr-FR" b="1" dirty="0">
              <a:latin typeface="Calibri Light" panose="020F0302020204030204"/>
            </a:rPr>
            <a:t>Françaises</a:t>
          </a:r>
          <a:r>
            <a:rPr lang="fr-FR" b="1" dirty="0"/>
            <a:t> ou </a:t>
          </a:r>
          <a:r>
            <a:rPr lang="fr-FR" b="1" dirty="0">
              <a:latin typeface="Calibri Light" panose="020F0302020204030204"/>
            </a:rPr>
            <a:t>liées</a:t>
          </a:r>
          <a:r>
            <a:rPr lang="fr-FR" b="1" dirty="0"/>
            <a:t> à des Français, ces personnes sont soupçonnées de collusion avec la puissance coloniale.</a:t>
          </a:r>
          <a:endParaRPr lang="en-US" dirty="0"/>
        </a:p>
      </dgm:t>
    </dgm:pt>
    <dgm:pt modelId="{275E9B23-105C-44EF-98E7-9BEA8D5A7F7A}" type="parTrans" cxnId="{007AE958-C5EF-4E8B-80EF-7BA51704FE9F}">
      <dgm:prSet/>
      <dgm:spPr/>
      <dgm:t>
        <a:bodyPr/>
        <a:lstStyle/>
        <a:p>
          <a:endParaRPr lang="en-US"/>
        </a:p>
      </dgm:t>
    </dgm:pt>
    <dgm:pt modelId="{690312C0-F8F0-4760-AE71-C6E3F2C39C83}" type="sibTrans" cxnId="{007AE958-C5EF-4E8B-80EF-7BA51704FE9F}">
      <dgm:prSet/>
      <dgm:spPr/>
      <dgm:t>
        <a:bodyPr/>
        <a:lstStyle/>
        <a:p>
          <a:endParaRPr lang="en-US"/>
        </a:p>
      </dgm:t>
    </dgm:pt>
    <dgm:pt modelId="{CA941247-5406-485D-98F0-99356FD018C6}" type="pres">
      <dgm:prSet presAssocID="{95E2AE76-6303-4A5D-8A25-DF9947AF9395}" presName="outerComposite" presStyleCnt="0">
        <dgm:presLayoutVars>
          <dgm:chMax val="5"/>
          <dgm:dir/>
          <dgm:resizeHandles val="exact"/>
        </dgm:presLayoutVars>
      </dgm:prSet>
      <dgm:spPr/>
    </dgm:pt>
    <dgm:pt modelId="{B2025341-BA9E-4B84-B572-9C394C3FD2B2}" type="pres">
      <dgm:prSet presAssocID="{95E2AE76-6303-4A5D-8A25-DF9947AF9395}" presName="dummyMaxCanvas" presStyleCnt="0">
        <dgm:presLayoutVars/>
      </dgm:prSet>
      <dgm:spPr/>
    </dgm:pt>
    <dgm:pt modelId="{3DB560BC-D359-4FD7-85C4-47DA3C644711}" type="pres">
      <dgm:prSet presAssocID="{95E2AE76-6303-4A5D-8A25-DF9947AF9395}" presName="FiveNodes_1" presStyleLbl="node1" presStyleIdx="0" presStyleCnt="5">
        <dgm:presLayoutVars>
          <dgm:bulletEnabled val="1"/>
        </dgm:presLayoutVars>
      </dgm:prSet>
      <dgm:spPr/>
    </dgm:pt>
    <dgm:pt modelId="{49922F4D-2C8C-4435-A1A0-EAB4D7355789}" type="pres">
      <dgm:prSet presAssocID="{95E2AE76-6303-4A5D-8A25-DF9947AF9395}" presName="FiveNodes_2" presStyleLbl="node1" presStyleIdx="1" presStyleCnt="5">
        <dgm:presLayoutVars>
          <dgm:bulletEnabled val="1"/>
        </dgm:presLayoutVars>
      </dgm:prSet>
      <dgm:spPr/>
    </dgm:pt>
    <dgm:pt modelId="{01FA6B10-100C-4CE1-B32C-56845A6E0E35}" type="pres">
      <dgm:prSet presAssocID="{95E2AE76-6303-4A5D-8A25-DF9947AF9395}" presName="FiveNodes_3" presStyleLbl="node1" presStyleIdx="2" presStyleCnt="5">
        <dgm:presLayoutVars>
          <dgm:bulletEnabled val="1"/>
        </dgm:presLayoutVars>
      </dgm:prSet>
      <dgm:spPr/>
    </dgm:pt>
    <dgm:pt modelId="{81920EF7-11D9-45A0-90D0-95FDB89B29A8}" type="pres">
      <dgm:prSet presAssocID="{95E2AE76-6303-4A5D-8A25-DF9947AF9395}" presName="FiveNodes_4" presStyleLbl="node1" presStyleIdx="3" presStyleCnt="5">
        <dgm:presLayoutVars>
          <dgm:bulletEnabled val="1"/>
        </dgm:presLayoutVars>
      </dgm:prSet>
      <dgm:spPr/>
    </dgm:pt>
    <dgm:pt modelId="{FBFDEB64-9285-4F0F-9E7E-223129EB260A}" type="pres">
      <dgm:prSet presAssocID="{95E2AE76-6303-4A5D-8A25-DF9947AF9395}" presName="FiveNodes_5" presStyleLbl="node1" presStyleIdx="4" presStyleCnt="5">
        <dgm:presLayoutVars>
          <dgm:bulletEnabled val="1"/>
        </dgm:presLayoutVars>
      </dgm:prSet>
      <dgm:spPr/>
    </dgm:pt>
    <dgm:pt modelId="{2384AE1C-BB95-43D3-AEB4-E1ABFD606E06}" type="pres">
      <dgm:prSet presAssocID="{95E2AE76-6303-4A5D-8A25-DF9947AF9395}" presName="FiveConn_1-2" presStyleLbl="fgAccFollowNode1" presStyleIdx="0" presStyleCnt="4">
        <dgm:presLayoutVars>
          <dgm:bulletEnabled val="1"/>
        </dgm:presLayoutVars>
      </dgm:prSet>
      <dgm:spPr/>
    </dgm:pt>
    <dgm:pt modelId="{3DBE98A0-E5D4-4C6D-B83F-86125506FADA}" type="pres">
      <dgm:prSet presAssocID="{95E2AE76-6303-4A5D-8A25-DF9947AF9395}" presName="FiveConn_2-3" presStyleLbl="fgAccFollowNode1" presStyleIdx="1" presStyleCnt="4">
        <dgm:presLayoutVars>
          <dgm:bulletEnabled val="1"/>
        </dgm:presLayoutVars>
      </dgm:prSet>
      <dgm:spPr/>
    </dgm:pt>
    <dgm:pt modelId="{B8A8C99C-0F92-4ADA-80BF-DF2A430E382E}" type="pres">
      <dgm:prSet presAssocID="{95E2AE76-6303-4A5D-8A25-DF9947AF9395}" presName="FiveConn_3-4" presStyleLbl="fgAccFollowNode1" presStyleIdx="2" presStyleCnt="4">
        <dgm:presLayoutVars>
          <dgm:bulletEnabled val="1"/>
        </dgm:presLayoutVars>
      </dgm:prSet>
      <dgm:spPr/>
    </dgm:pt>
    <dgm:pt modelId="{EC38E194-99DF-4414-BF20-2839875D0A88}" type="pres">
      <dgm:prSet presAssocID="{95E2AE76-6303-4A5D-8A25-DF9947AF9395}" presName="FiveConn_4-5" presStyleLbl="fgAccFollowNode1" presStyleIdx="3" presStyleCnt="4">
        <dgm:presLayoutVars>
          <dgm:bulletEnabled val="1"/>
        </dgm:presLayoutVars>
      </dgm:prSet>
      <dgm:spPr/>
    </dgm:pt>
    <dgm:pt modelId="{780B6285-6A14-45A7-A903-0C12BCBE30C0}" type="pres">
      <dgm:prSet presAssocID="{95E2AE76-6303-4A5D-8A25-DF9947AF9395}" presName="FiveNodes_1_text" presStyleLbl="node1" presStyleIdx="4" presStyleCnt="5">
        <dgm:presLayoutVars>
          <dgm:bulletEnabled val="1"/>
        </dgm:presLayoutVars>
      </dgm:prSet>
      <dgm:spPr/>
    </dgm:pt>
    <dgm:pt modelId="{97053782-7FB8-41F8-81EE-F907F4B4EAC8}" type="pres">
      <dgm:prSet presAssocID="{95E2AE76-6303-4A5D-8A25-DF9947AF9395}" presName="FiveNodes_2_text" presStyleLbl="node1" presStyleIdx="4" presStyleCnt="5">
        <dgm:presLayoutVars>
          <dgm:bulletEnabled val="1"/>
        </dgm:presLayoutVars>
      </dgm:prSet>
      <dgm:spPr/>
    </dgm:pt>
    <dgm:pt modelId="{45984473-A7A8-4AAF-9D01-070CA141192E}" type="pres">
      <dgm:prSet presAssocID="{95E2AE76-6303-4A5D-8A25-DF9947AF9395}" presName="FiveNodes_3_text" presStyleLbl="node1" presStyleIdx="4" presStyleCnt="5">
        <dgm:presLayoutVars>
          <dgm:bulletEnabled val="1"/>
        </dgm:presLayoutVars>
      </dgm:prSet>
      <dgm:spPr/>
    </dgm:pt>
    <dgm:pt modelId="{E8CF5F11-7517-4478-9E37-D4D13F40B9C1}" type="pres">
      <dgm:prSet presAssocID="{95E2AE76-6303-4A5D-8A25-DF9947AF9395}" presName="FiveNodes_4_text" presStyleLbl="node1" presStyleIdx="4" presStyleCnt="5">
        <dgm:presLayoutVars>
          <dgm:bulletEnabled val="1"/>
        </dgm:presLayoutVars>
      </dgm:prSet>
      <dgm:spPr/>
    </dgm:pt>
    <dgm:pt modelId="{71D8C7D8-B459-40D7-9921-122F702E95DB}" type="pres">
      <dgm:prSet presAssocID="{95E2AE76-6303-4A5D-8A25-DF9947AF9395}" presName="FiveNodes_5_text" presStyleLbl="node1" presStyleIdx="4" presStyleCnt="5">
        <dgm:presLayoutVars>
          <dgm:bulletEnabled val="1"/>
        </dgm:presLayoutVars>
      </dgm:prSet>
      <dgm:spPr/>
    </dgm:pt>
  </dgm:ptLst>
  <dgm:cxnLst>
    <dgm:cxn modelId="{80305204-253C-4F0D-BBF6-1947BD32B797}" srcId="{95E2AE76-6303-4A5D-8A25-DF9947AF9395}" destId="{4AC38FD2-E4F9-4ABE-8F78-1B7E16C582A4}" srcOrd="0" destOrd="0" parTransId="{A7330821-18E3-45E3-891B-F75D7BEA1622}" sibTransId="{84DF617F-340D-4B20-883A-1F6FD1CA7370}"/>
    <dgm:cxn modelId="{A356F709-78F7-4EB5-BD29-0B7FF24776DB}" type="presOf" srcId="{9C7AF052-DF43-46B3-A672-9CD82E8CF27E}" destId="{45984473-A7A8-4AAF-9D01-070CA141192E}" srcOrd="1" destOrd="0" presId="urn:microsoft.com/office/officeart/2005/8/layout/vProcess5"/>
    <dgm:cxn modelId="{17959E0C-037F-4AAC-AC82-830F666832FC}" srcId="{95E2AE76-6303-4A5D-8A25-DF9947AF9395}" destId="{6D83E770-14C8-41E1-B7A4-E15628B191A1}" srcOrd="3" destOrd="0" parTransId="{FA94C97A-0C12-402E-8EB0-ED352468420A}" sibTransId="{BCE0203B-D5B1-4E43-94B3-DC7A1735BDDF}"/>
    <dgm:cxn modelId="{41FABB22-6874-47DC-AA3E-15DBBC9D9917}" type="presOf" srcId="{617EE68F-8C3C-446F-9363-17D605F91018}" destId="{3DBE98A0-E5D4-4C6D-B83F-86125506FADA}" srcOrd="0" destOrd="0" presId="urn:microsoft.com/office/officeart/2005/8/layout/vProcess5"/>
    <dgm:cxn modelId="{22B57A28-75AD-4C78-AE68-2B7B0691A87E}" type="presOf" srcId="{BCE0203B-D5B1-4E43-94B3-DC7A1735BDDF}" destId="{EC38E194-99DF-4414-BF20-2839875D0A88}" srcOrd="0" destOrd="0" presId="urn:microsoft.com/office/officeart/2005/8/layout/vProcess5"/>
    <dgm:cxn modelId="{7BAE9131-C253-4511-98A9-4A1974DAC55D}" type="presOf" srcId="{4AC38FD2-E4F9-4ABE-8F78-1B7E16C582A4}" destId="{780B6285-6A14-45A7-A903-0C12BCBE30C0}" srcOrd="1" destOrd="0" presId="urn:microsoft.com/office/officeart/2005/8/layout/vProcess5"/>
    <dgm:cxn modelId="{92834D38-D914-4A52-B44F-C550A1633273}" type="presOf" srcId="{BDE12031-AB15-4B2B-BF8A-6DD8195FF35C}" destId="{71D8C7D8-B459-40D7-9921-122F702E95DB}" srcOrd="1" destOrd="0" presId="urn:microsoft.com/office/officeart/2005/8/layout/vProcess5"/>
    <dgm:cxn modelId="{EEC0E83D-C098-45D0-83FF-AE1DE8BF7EA3}" type="presOf" srcId="{6D83E770-14C8-41E1-B7A4-E15628B191A1}" destId="{E8CF5F11-7517-4478-9E37-D4D13F40B9C1}" srcOrd="1" destOrd="0" presId="urn:microsoft.com/office/officeart/2005/8/layout/vProcess5"/>
    <dgm:cxn modelId="{D3380B5E-0989-4030-9DFF-7EC6204F3F7F}" type="presOf" srcId="{84DF617F-340D-4B20-883A-1F6FD1CA7370}" destId="{2384AE1C-BB95-43D3-AEB4-E1ABFD606E06}" srcOrd="0" destOrd="0" presId="urn:microsoft.com/office/officeart/2005/8/layout/vProcess5"/>
    <dgm:cxn modelId="{365F4D61-74B0-4E6C-900A-5D5E2721BEED}" type="presOf" srcId="{95E2AE76-6303-4A5D-8A25-DF9947AF9395}" destId="{CA941247-5406-485D-98F0-99356FD018C6}" srcOrd="0" destOrd="0" presId="urn:microsoft.com/office/officeart/2005/8/layout/vProcess5"/>
    <dgm:cxn modelId="{CE36356E-FE32-4830-B34E-540B5D886CF0}" srcId="{95E2AE76-6303-4A5D-8A25-DF9947AF9395}" destId="{9C7AF052-DF43-46B3-A672-9CD82E8CF27E}" srcOrd="2" destOrd="0" parTransId="{1ADDFD36-68FE-43F0-9525-829D2011180D}" sibTransId="{7CDDC10A-FF97-4826-AC4D-F7CC2B63B2A6}"/>
    <dgm:cxn modelId="{1E842050-5EF4-4651-BBCC-35A4F8BE2815}" type="presOf" srcId="{11224D4A-D512-4F5A-99B4-E4F62EBD2DA1}" destId="{49922F4D-2C8C-4435-A1A0-EAB4D7355789}" srcOrd="0" destOrd="0" presId="urn:microsoft.com/office/officeart/2005/8/layout/vProcess5"/>
    <dgm:cxn modelId="{9FF97070-4F49-405A-871E-AF438C729DBF}" type="presOf" srcId="{6D83E770-14C8-41E1-B7A4-E15628B191A1}" destId="{81920EF7-11D9-45A0-90D0-95FDB89B29A8}" srcOrd="0" destOrd="0" presId="urn:microsoft.com/office/officeart/2005/8/layout/vProcess5"/>
    <dgm:cxn modelId="{007AE958-C5EF-4E8B-80EF-7BA51704FE9F}" srcId="{95E2AE76-6303-4A5D-8A25-DF9947AF9395}" destId="{BDE12031-AB15-4B2B-BF8A-6DD8195FF35C}" srcOrd="4" destOrd="0" parTransId="{275E9B23-105C-44EF-98E7-9BEA8D5A7F7A}" sibTransId="{690312C0-F8F0-4760-AE71-C6E3F2C39C83}"/>
    <dgm:cxn modelId="{63ED9992-C2A7-446A-80C7-C5CC16A52013}" type="presOf" srcId="{7CDDC10A-FF97-4826-AC4D-F7CC2B63B2A6}" destId="{B8A8C99C-0F92-4ADA-80BF-DF2A430E382E}" srcOrd="0" destOrd="0" presId="urn:microsoft.com/office/officeart/2005/8/layout/vProcess5"/>
    <dgm:cxn modelId="{958AC2B8-7557-4B9A-A6DE-85EDB054E640}" type="presOf" srcId="{BDE12031-AB15-4B2B-BF8A-6DD8195FF35C}" destId="{FBFDEB64-9285-4F0F-9E7E-223129EB260A}" srcOrd="0" destOrd="0" presId="urn:microsoft.com/office/officeart/2005/8/layout/vProcess5"/>
    <dgm:cxn modelId="{52BE65C7-28E8-437C-A23D-16A6E00BAA3D}" type="presOf" srcId="{9C7AF052-DF43-46B3-A672-9CD82E8CF27E}" destId="{01FA6B10-100C-4CE1-B32C-56845A6E0E35}" srcOrd="0" destOrd="0" presId="urn:microsoft.com/office/officeart/2005/8/layout/vProcess5"/>
    <dgm:cxn modelId="{C05A22D9-0524-4EB1-8001-AC1A61E12E41}" type="presOf" srcId="{11224D4A-D512-4F5A-99B4-E4F62EBD2DA1}" destId="{97053782-7FB8-41F8-81EE-F907F4B4EAC8}" srcOrd="1" destOrd="0" presId="urn:microsoft.com/office/officeart/2005/8/layout/vProcess5"/>
    <dgm:cxn modelId="{AABBF0D9-070A-4FFF-9A78-19689082472E}" srcId="{95E2AE76-6303-4A5D-8A25-DF9947AF9395}" destId="{11224D4A-D512-4F5A-99B4-E4F62EBD2DA1}" srcOrd="1" destOrd="0" parTransId="{ECF6A82C-434A-4F09-A590-2B5CCF399BFE}" sibTransId="{617EE68F-8C3C-446F-9363-17D605F91018}"/>
    <dgm:cxn modelId="{261109E9-F0AB-4CAB-A018-0BB3AD5697AE}" type="presOf" srcId="{4AC38FD2-E4F9-4ABE-8F78-1B7E16C582A4}" destId="{3DB560BC-D359-4FD7-85C4-47DA3C644711}" srcOrd="0" destOrd="0" presId="urn:microsoft.com/office/officeart/2005/8/layout/vProcess5"/>
    <dgm:cxn modelId="{9A152EF0-A37A-4239-B9ED-5DE8EF1B002B}" type="presParOf" srcId="{CA941247-5406-485D-98F0-99356FD018C6}" destId="{B2025341-BA9E-4B84-B572-9C394C3FD2B2}" srcOrd="0" destOrd="0" presId="urn:microsoft.com/office/officeart/2005/8/layout/vProcess5"/>
    <dgm:cxn modelId="{4F5CE6BF-6374-4164-9E90-5652922C01E5}" type="presParOf" srcId="{CA941247-5406-485D-98F0-99356FD018C6}" destId="{3DB560BC-D359-4FD7-85C4-47DA3C644711}" srcOrd="1" destOrd="0" presId="urn:microsoft.com/office/officeart/2005/8/layout/vProcess5"/>
    <dgm:cxn modelId="{334B6891-78C3-480B-813D-CDF67137AB86}" type="presParOf" srcId="{CA941247-5406-485D-98F0-99356FD018C6}" destId="{49922F4D-2C8C-4435-A1A0-EAB4D7355789}" srcOrd="2" destOrd="0" presId="urn:microsoft.com/office/officeart/2005/8/layout/vProcess5"/>
    <dgm:cxn modelId="{0BFB01AB-6648-42AC-9229-B9ED8F8B31D8}" type="presParOf" srcId="{CA941247-5406-485D-98F0-99356FD018C6}" destId="{01FA6B10-100C-4CE1-B32C-56845A6E0E35}" srcOrd="3" destOrd="0" presId="urn:microsoft.com/office/officeart/2005/8/layout/vProcess5"/>
    <dgm:cxn modelId="{B02B804F-3110-43B5-A14F-199B7AF81A2B}" type="presParOf" srcId="{CA941247-5406-485D-98F0-99356FD018C6}" destId="{81920EF7-11D9-45A0-90D0-95FDB89B29A8}" srcOrd="4" destOrd="0" presId="urn:microsoft.com/office/officeart/2005/8/layout/vProcess5"/>
    <dgm:cxn modelId="{4DD310C5-4D2D-4C65-AC71-0FC6FD1908B7}" type="presParOf" srcId="{CA941247-5406-485D-98F0-99356FD018C6}" destId="{FBFDEB64-9285-4F0F-9E7E-223129EB260A}" srcOrd="5" destOrd="0" presId="urn:microsoft.com/office/officeart/2005/8/layout/vProcess5"/>
    <dgm:cxn modelId="{C9135622-C71C-4487-9EEC-2D7E660EAF19}" type="presParOf" srcId="{CA941247-5406-485D-98F0-99356FD018C6}" destId="{2384AE1C-BB95-43D3-AEB4-E1ABFD606E06}" srcOrd="6" destOrd="0" presId="urn:microsoft.com/office/officeart/2005/8/layout/vProcess5"/>
    <dgm:cxn modelId="{A316A57A-DCE6-4D3C-BAFD-07B9968BA9C6}" type="presParOf" srcId="{CA941247-5406-485D-98F0-99356FD018C6}" destId="{3DBE98A0-E5D4-4C6D-B83F-86125506FADA}" srcOrd="7" destOrd="0" presId="urn:microsoft.com/office/officeart/2005/8/layout/vProcess5"/>
    <dgm:cxn modelId="{C93ECEB1-2BD6-48EB-9814-DD8BA819062A}" type="presParOf" srcId="{CA941247-5406-485D-98F0-99356FD018C6}" destId="{B8A8C99C-0F92-4ADA-80BF-DF2A430E382E}" srcOrd="8" destOrd="0" presId="urn:microsoft.com/office/officeart/2005/8/layout/vProcess5"/>
    <dgm:cxn modelId="{7B3238BC-7ED9-4A6B-A9B2-F0EDC4248F14}" type="presParOf" srcId="{CA941247-5406-485D-98F0-99356FD018C6}" destId="{EC38E194-99DF-4414-BF20-2839875D0A88}" srcOrd="9" destOrd="0" presId="urn:microsoft.com/office/officeart/2005/8/layout/vProcess5"/>
    <dgm:cxn modelId="{76AD02E5-7070-4471-95C8-44B68D5E56E4}" type="presParOf" srcId="{CA941247-5406-485D-98F0-99356FD018C6}" destId="{780B6285-6A14-45A7-A903-0C12BCBE30C0}" srcOrd="10" destOrd="0" presId="urn:microsoft.com/office/officeart/2005/8/layout/vProcess5"/>
    <dgm:cxn modelId="{955953E7-583A-4540-829E-E6B564AE3767}" type="presParOf" srcId="{CA941247-5406-485D-98F0-99356FD018C6}" destId="{97053782-7FB8-41F8-81EE-F907F4B4EAC8}" srcOrd="11" destOrd="0" presId="urn:microsoft.com/office/officeart/2005/8/layout/vProcess5"/>
    <dgm:cxn modelId="{10FD0EB5-816E-4A02-9CDD-F48F79A5A6D8}" type="presParOf" srcId="{CA941247-5406-485D-98F0-99356FD018C6}" destId="{45984473-A7A8-4AAF-9D01-070CA141192E}" srcOrd="12" destOrd="0" presId="urn:microsoft.com/office/officeart/2005/8/layout/vProcess5"/>
    <dgm:cxn modelId="{AC6AABDC-6E72-4A3E-A2A3-12BF5D31F340}" type="presParOf" srcId="{CA941247-5406-485D-98F0-99356FD018C6}" destId="{E8CF5F11-7517-4478-9E37-D4D13F40B9C1}" srcOrd="13" destOrd="0" presId="urn:microsoft.com/office/officeart/2005/8/layout/vProcess5"/>
    <dgm:cxn modelId="{3D34CF78-BD21-43B0-A680-C4617C95D8EF}" type="presParOf" srcId="{CA941247-5406-485D-98F0-99356FD018C6}" destId="{71D8C7D8-B459-40D7-9921-122F702E95DB}"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BAE0DA-38F5-4DAD-A9E4-98B3BCC842B3}" type="doc">
      <dgm:prSet loTypeId="urn:microsoft.com/office/officeart/2005/8/layout/vList2" loCatId="list" qsTypeId="urn:microsoft.com/office/officeart/2005/8/quickstyle/simple1" qsCatId="simple" csTypeId="urn:microsoft.com/office/officeart/2005/8/colors/accent3_1" csCatId="accent3"/>
      <dgm:spPr/>
      <dgm:t>
        <a:bodyPr/>
        <a:lstStyle/>
        <a:p>
          <a:endParaRPr lang="en-US"/>
        </a:p>
      </dgm:t>
    </dgm:pt>
    <dgm:pt modelId="{4BDCF846-754B-4D11-BF5E-BC47F4071007}">
      <dgm:prSet/>
      <dgm:spPr/>
      <dgm:t>
        <a:bodyPr/>
        <a:lstStyle/>
        <a:p>
          <a:pPr rtl="0"/>
          <a:r>
            <a:rPr lang="fr-FR" b="1" dirty="0"/>
            <a:t>35 000 personnes sont rapatriées en France après les accords de Genève.</a:t>
          </a:r>
          <a:r>
            <a:rPr lang="fr-FR" b="1" dirty="0">
              <a:latin typeface="Calibri Light" panose="020F0302020204030204"/>
            </a:rPr>
            <a:t> </a:t>
          </a:r>
          <a:endParaRPr lang="en-US" dirty="0"/>
        </a:p>
      </dgm:t>
    </dgm:pt>
    <dgm:pt modelId="{EE1E6261-B83F-47C8-ACF5-3871D486A95A}" type="parTrans" cxnId="{D948D5A8-B018-46AB-8F99-D02928F7C2E3}">
      <dgm:prSet/>
      <dgm:spPr/>
      <dgm:t>
        <a:bodyPr/>
        <a:lstStyle/>
        <a:p>
          <a:endParaRPr lang="en-US"/>
        </a:p>
      </dgm:t>
    </dgm:pt>
    <dgm:pt modelId="{509CA32E-F8C4-42EE-BCB5-1ECDC4A2AB2C}" type="sibTrans" cxnId="{D948D5A8-B018-46AB-8F99-D02928F7C2E3}">
      <dgm:prSet/>
      <dgm:spPr/>
      <dgm:t>
        <a:bodyPr/>
        <a:lstStyle/>
        <a:p>
          <a:endParaRPr lang="en-US"/>
        </a:p>
      </dgm:t>
    </dgm:pt>
    <dgm:pt modelId="{B09BA39A-9F34-4C7B-8E02-6FBF3BEF3FF8}">
      <dgm:prSet/>
      <dgm:spPr/>
      <dgm:t>
        <a:bodyPr/>
        <a:lstStyle/>
        <a:p>
          <a:r>
            <a:rPr lang="fr-FR" b="1" dirty="0"/>
            <a:t>Bien qu’elles viennent de différentes parties de l’ancienne Indochine (Nord/Sud, villes/campagnes), ces familles (mais aussi des femmes avec leurs enfants) quittent le territoire via des zones d’évacuation situées au Sud de Saïgon ou d’Hué, majoritairement par bateau en direction de Marseille (environ un mois de voyage) dans un dénuement patent.</a:t>
          </a:r>
          <a:endParaRPr lang="en-US" dirty="0"/>
        </a:p>
      </dgm:t>
    </dgm:pt>
    <dgm:pt modelId="{400217C6-8F26-40BB-8B74-B1E0FB8F38E8}" type="parTrans" cxnId="{DD6A5294-57EB-48BA-9AEF-DBF7D0616121}">
      <dgm:prSet/>
      <dgm:spPr/>
      <dgm:t>
        <a:bodyPr/>
        <a:lstStyle/>
        <a:p>
          <a:endParaRPr lang="en-US"/>
        </a:p>
      </dgm:t>
    </dgm:pt>
    <dgm:pt modelId="{3D3BEDD5-FB77-48AC-8F51-B3BEA120C86C}" type="sibTrans" cxnId="{DD6A5294-57EB-48BA-9AEF-DBF7D0616121}">
      <dgm:prSet/>
      <dgm:spPr/>
      <dgm:t>
        <a:bodyPr/>
        <a:lstStyle/>
        <a:p>
          <a:endParaRPr lang="en-US"/>
        </a:p>
      </dgm:t>
    </dgm:pt>
    <dgm:pt modelId="{43E514D6-775D-447D-916D-CFEBDC5F31AE}">
      <dgm:prSet/>
      <dgm:spPr/>
      <dgm:t>
        <a:bodyPr/>
        <a:lstStyle/>
        <a:p>
          <a:pPr rtl="0"/>
          <a:r>
            <a:rPr lang="fr-FR" b="1" dirty="0"/>
            <a:t>L’Indochine est la 1</a:t>
          </a:r>
          <a:r>
            <a:rPr lang="fr-FR" b="1" baseline="30000" dirty="0"/>
            <a:t>ère</a:t>
          </a:r>
          <a:r>
            <a:rPr lang="fr-FR" b="1" dirty="0"/>
            <a:t> colonie française indépendante, il faut donc inventer la législation et la procédure d’accueil :</a:t>
          </a:r>
          <a:r>
            <a:rPr lang="fr-FR" b="1" dirty="0">
              <a:latin typeface="Calibri Light" panose="020F0302020204030204"/>
            </a:rPr>
            <a:t> </a:t>
          </a:r>
          <a:endParaRPr lang="en-US" dirty="0"/>
        </a:p>
      </dgm:t>
    </dgm:pt>
    <dgm:pt modelId="{A01EAD34-91E0-4743-9BF9-8621BFA6083E}" type="parTrans" cxnId="{47809165-7ED1-4191-95C7-56C22596820C}">
      <dgm:prSet/>
      <dgm:spPr/>
      <dgm:t>
        <a:bodyPr/>
        <a:lstStyle/>
        <a:p>
          <a:endParaRPr lang="en-US"/>
        </a:p>
      </dgm:t>
    </dgm:pt>
    <dgm:pt modelId="{062BF308-7831-4339-A34F-7D90FC96C4DC}" type="sibTrans" cxnId="{47809165-7ED1-4191-95C7-56C22596820C}">
      <dgm:prSet/>
      <dgm:spPr/>
      <dgm:t>
        <a:bodyPr/>
        <a:lstStyle/>
        <a:p>
          <a:endParaRPr lang="en-US"/>
        </a:p>
      </dgm:t>
    </dgm:pt>
    <dgm:pt modelId="{294A8279-70D4-4CAE-A032-8053EFE91A7B}">
      <dgm:prSet/>
      <dgm:spPr/>
      <dgm:t>
        <a:bodyPr/>
        <a:lstStyle/>
        <a:p>
          <a:r>
            <a:rPr lang="fr-FR" b="1" dirty="0"/>
            <a:t>- la majorité transite par des centres d’accueil existants réquisitionnés par les préfets qui peuvent être par ex. d’anciens camps de prisonniers, camps militaires (le </a:t>
          </a:r>
          <a:r>
            <a:rPr lang="fr-FR" b="1" dirty="0" err="1"/>
            <a:t>Vigeant</a:t>
          </a:r>
          <a:r>
            <a:rPr lang="fr-FR" b="1" dirty="0"/>
            <a:t>).</a:t>
          </a:r>
          <a:endParaRPr lang="en-US" dirty="0"/>
        </a:p>
      </dgm:t>
    </dgm:pt>
    <dgm:pt modelId="{59A4B500-3032-4128-9349-9EAC42E42441}" type="parTrans" cxnId="{E370878D-BBC4-4DC7-9415-50DDFDEAC296}">
      <dgm:prSet/>
      <dgm:spPr/>
      <dgm:t>
        <a:bodyPr/>
        <a:lstStyle/>
        <a:p>
          <a:endParaRPr lang="en-US"/>
        </a:p>
      </dgm:t>
    </dgm:pt>
    <dgm:pt modelId="{822A9CF7-4FCF-4FA2-9E93-EC448BDF8657}" type="sibTrans" cxnId="{E370878D-BBC4-4DC7-9415-50DDFDEAC296}">
      <dgm:prSet/>
      <dgm:spPr/>
      <dgm:t>
        <a:bodyPr/>
        <a:lstStyle/>
        <a:p>
          <a:endParaRPr lang="en-US"/>
        </a:p>
      </dgm:t>
    </dgm:pt>
    <dgm:pt modelId="{966F91D9-5947-48A8-B250-F1D4113A7E70}">
      <dgm:prSet/>
      <dgm:spPr/>
      <dgm:t>
        <a:bodyPr/>
        <a:lstStyle/>
        <a:p>
          <a:pPr rtl="0"/>
          <a:r>
            <a:rPr lang="fr-FR" b="1" dirty="0"/>
            <a:t>- Nombre d’entre eux sont regroupés à partir de 1955, dans trois CARI (Centre d’Accueil des Rapatriés d’Indochine</a:t>
          </a:r>
          <a:r>
            <a:rPr lang="fr-FR" b="1" dirty="0">
              <a:latin typeface="Calibri Light" panose="020F0302020204030204"/>
            </a:rPr>
            <a:t>). </a:t>
          </a:r>
          <a:r>
            <a:rPr lang="fr-FR" b="1" dirty="0"/>
            <a:t>Celui de </a:t>
          </a:r>
          <a:r>
            <a:rPr lang="fr-FR" b="1" dirty="0" err="1"/>
            <a:t>Bias</a:t>
          </a:r>
          <a:r>
            <a:rPr lang="fr-FR" b="1" dirty="0"/>
            <a:t> est absorbé par celui de Ste </a:t>
          </a:r>
          <a:r>
            <a:rPr lang="fr-FR" b="1" dirty="0" err="1"/>
            <a:t>Livrade</a:t>
          </a:r>
          <a:r>
            <a:rPr lang="fr-FR" b="1" dirty="0"/>
            <a:t> (femmes et enfants) et celui de Noyant regroupe, lui, des familles.</a:t>
          </a:r>
          <a:endParaRPr lang="en-US" dirty="0"/>
        </a:p>
      </dgm:t>
    </dgm:pt>
    <dgm:pt modelId="{8BE018FC-2F37-44B4-8EFA-662DEE8DF1AF}" type="parTrans" cxnId="{6D400172-1F9B-4010-99AC-92963E4D3EC7}">
      <dgm:prSet/>
      <dgm:spPr/>
      <dgm:t>
        <a:bodyPr/>
        <a:lstStyle/>
        <a:p>
          <a:endParaRPr lang="en-US"/>
        </a:p>
      </dgm:t>
    </dgm:pt>
    <dgm:pt modelId="{108C3F5B-8490-4F78-A2FE-5EB0AAD334DB}" type="sibTrans" cxnId="{6D400172-1F9B-4010-99AC-92963E4D3EC7}">
      <dgm:prSet/>
      <dgm:spPr/>
      <dgm:t>
        <a:bodyPr/>
        <a:lstStyle/>
        <a:p>
          <a:endParaRPr lang="en-US"/>
        </a:p>
      </dgm:t>
    </dgm:pt>
    <dgm:pt modelId="{FFD9E119-AF01-4D50-9795-F86C0E48535A}" type="pres">
      <dgm:prSet presAssocID="{F6BAE0DA-38F5-4DAD-A9E4-98B3BCC842B3}" presName="linear" presStyleCnt="0">
        <dgm:presLayoutVars>
          <dgm:animLvl val="lvl"/>
          <dgm:resizeHandles val="exact"/>
        </dgm:presLayoutVars>
      </dgm:prSet>
      <dgm:spPr/>
    </dgm:pt>
    <dgm:pt modelId="{79D37123-0F1A-4827-A48E-B10212A55A03}" type="pres">
      <dgm:prSet presAssocID="{4BDCF846-754B-4D11-BF5E-BC47F4071007}" presName="parentText" presStyleLbl="node1" presStyleIdx="0" presStyleCnt="5">
        <dgm:presLayoutVars>
          <dgm:chMax val="0"/>
          <dgm:bulletEnabled val="1"/>
        </dgm:presLayoutVars>
      </dgm:prSet>
      <dgm:spPr/>
    </dgm:pt>
    <dgm:pt modelId="{109A5865-875C-48AE-A37D-B619BFE5BD38}" type="pres">
      <dgm:prSet presAssocID="{509CA32E-F8C4-42EE-BCB5-1ECDC4A2AB2C}" presName="spacer" presStyleCnt="0"/>
      <dgm:spPr/>
    </dgm:pt>
    <dgm:pt modelId="{BF8EE09F-EB28-462D-9572-89B66F82B9F4}" type="pres">
      <dgm:prSet presAssocID="{B09BA39A-9F34-4C7B-8E02-6FBF3BEF3FF8}" presName="parentText" presStyleLbl="node1" presStyleIdx="1" presStyleCnt="5">
        <dgm:presLayoutVars>
          <dgm:chMax val="0"/>
          <dgm:bulletEnabled val="1"/>
        </dgm:presLayoutVars>
      </dgm:prSet>
      <dgm:spPr/>
    </dgm:pt>
    <dgm:pt modelId="{0F783AB6-2EA1-4C9C-810D-D6129B246477}" type="pres">
      <dgm:prSet presAssocID="{3D3BEDD5-FB77-48AC-8F51-B3BEA120C86C}" presName="spacer" presStyleCnt="0"/>
      <dgm:spPr/>
    </dgm:pt>
    <dgm:pt modelId="{B5169FD8-9A80-43F9-9699-877D58B08567}" type="pres">
      <dgm:prSet presAssocID="{43E514D6-775D-447D-916D-CFEBDC5F31AE}" presName="parentText" presStyleLbl="node1" presStyleIdx="2" presStyleCnt="5">
        <dgm:presLayoutVars>
          <dgm:chMax val="0"/>
          <dgm:bulletEnabled val="1"/>
        </dgm:presLayoutVars>
      </dgm:prSet>
      <dgm:spPr/>
    </dgm:pt>
    <dgm:pt modelId="{AE31761E-F463-43C6-AD8D-3EFFED110747}" type="pres">
      <dgm:prSet presAssocID="{062BF308-7831-4339-A34F-7D90FC96C4DC}" presName="spacer" presStyleCnt="0"/>
      <dgm:spPr/>
    </dgm:pt>
    <dgm:pt modelId="{0F002DEB-6E21-4A19-BC75-2EE01D60220C}" type="pres">
      <dgm:prSet presAssocID="{294A8279-70D4-4CAE-A032-8053EFE91A7B}" presName="parentText" presStyleLbl="node1" presStyleIdx="3" presStyleCnt="5">
        <dgm:presLayoutVars>
          <dgm:chMax val="0"/>
          <dgm:bulletEnabled val="1"/>
        </dgm:presLayoutVars>
      </dgm:prSet>
      <dgm:spPr/>
    </dgm:pt>
    <dgm:pt modelId="{575242D8-53E9-4F74-BF97-663DCD4F6E73}" type="pres">
      <dgm:prSet presAssocID="{822A9CF7-4FCF-4FA2-9E93-EC448BDF8657}" presName="spacer" presStyleCnt="0"/>
      <dgm:spPr/>
    </dgm:pt>
    <dgm:pt modelId="{E436EC8D-7C52-4D72-AF98-4890F74D3AB0}" type="pres">
      <dgm:prSet presAssocID="{966F91D9-5947-48A8-B250-F1D4113A7E70}" presName="parentText" presStyleLbl="node1" presStyleIdx="4" presStyleCnt="5">
        <dgm:presLayoutVars>
          <dgm:chMax val="0"/>
          <dgm:bulletEnabled val="1"/>
        </dgm:presLayoutVars>
      </dgm:prSet>
      <dgm:spPr/>
    </dgm:pt>
  </dgm:ptLst>
  <dgm:cxnLst>
    <dgm:cxn modelId="{1C9CEB2E-6D8A-49EE-83FE-F901A6473F06}" type="presOf" srcId="{B09BA39A-9F34-4C7B-8E02-6FBF3BEF3FF8}" destId="{BF8EE09F-EB28-462D-9572-89B66F82B9F4}" srcOrd="0" destOrd="0" presId="urn:microsoft.com/office/officeart/2005/8/layout/vList2"/>
    <dgm:cxn modelId="{47809165-7ED1-4191-95C7-56C22596820C}" srcId="{F6BAE0DA-38F5-4DAD-A9E4-98B3BCC842B3}" destId="{43E514D6-775D-447D-916D-CFEBDC5F31AE}" srcOrd="2" destOrd="0" parTransId="{A01EAD34-91E0-4743-9BF9-8621BFA6083E}" sibTransId="{062BF308-7831-4339-A34F-7D90FC96C4DC}"/>
    <dgm:cxn modelId="{6D400172-1F9B-4010-99AC-92963E4D3EC7}" srcId="{F6BAE0DA-38F5-4DAD-A9E4-98B3BCC842B3}" destId="{966F91D9-5947-48A8-B250-F1D4113A7E70}" srcOrd="4" destOrd="0" parTransId="{8BE018FC-2F37-44B4-8EFA-662DEE8DF1AF}" sibTransId="{108C3F5B-8490-4F78-A2FE-5EB0AAD334DB}"/>
    <dgm:cxn modelId="{ECE2288B-DDFB-4340-95D8-C24D75B4319E}" type="presOf" srcId="{43E514D6-775D-447D-916D-CFEBDC5F31AE}" destId="{B5169FD8-9A80-43F9-9699-877D58B08567}" srcOrd="0" destOrd="0" presId="urn:microsoft.com/office/officeart/2005/8/layout/vList2"/>
    <dgm:cxn modelId="{2D3B628D-C399-486D-93A1-04C60E819E4F}" type="presOf" srcId="{294A8279-70D4-4CAE-A032-8053EFE91A7B}" destId="{0F002DEB-6E21-4A19-BC75-2EE01D60220C}" srcOrd="0" destOrd="0" presId="urn:microsoft.com/office/officeart/2005/8/layout/vList2"/>
    <dgm:cxn modelId="{E370878D-BBC4-4DC7-9415-50DDFDEAC296}" srcId="{F6BAE0DA-38F5-4DAD-A9E4-98B3BCC842B3}" destId="{294A8279-70D4-4CAE-A032-8053EFE91A7B}" srcOrd="3" destOrd="0" parTransId="{59A4B500-3032-4128-9349-9EAC42E42441}" sibTransId="{822A9CF7-4FCF-4FA2-9E93-EC448BDF8657}"/>
    <dgm:cxn modelId="{DD6A5294-57EB-48BA-9AEF-DBF7D0616121}" srcId="{F6BAE0DA-38F5-4DAD-A9E4-98B3BCC842B3}" destId="{B09BA39A-9F34-4C7B-8E02-6FBF3BEF3FF8}" srcOrd="1" destOrd="0" parTransId="{400217C6-8F26-40BB-8B74-B1E0FB8F38E8}" sibTransId="{3D3BEDD5-FB77-48AC-8F51-B3BEA120C86C}"/>
    <dgm:cxn modelId="{D948D5A8-B018-46AB-8F99-D02928F7C2E3}" srcId="{F6BAE0DA-38F5-4DAD-A9E4-98B3BCC842B3}" destId="{4BDCF846-754B-4D11-BF5E-BC47F4071007}" srcOrd="0" destOrd="0" parTransId="{EE1E6261-B83F-47C8-ACF5-3871D486A95A}" sibTransId="{509CA32E-F8C4-42EE-BCB5-1ECDC4A2AB2C}"/>
    <dgm:cxn modelId="{FC23D6E1-7711-4A0D-9786-12B9AA6CFBE3}" type="presOf" srcId="{4BDCF846-754B-4D11-BF5E-BC47F4071007}" destId="{79D37123-0F1A-4827-A48E-B10212A55A03}" srcOrd="0" destOrd="0" presId="urn:microsoft.com/office/officeart/2005/8/layout/vList2"/>
    <dgm:cxn modelId="{E3809AE6-3EA6-4784-B741-F8774D0BA75C}" type="presOf" srcId="{966F91D9-5947-48A8-B250-F1D4113A7E70}" destId="{E436EC8D-7C52-4D72-AF98-4890F74D3AB0}" srcOrd="0" destOrd="0" presId="urn:microsoft.com/office/officeart/2005/8/layout/vList2"/>
    <dgm:cxn modelId="{678403EB-C1C7-4C8C-BA4C-83A924898FF6}" type="presOf" srcId="{F6BAE0DA-38F5-4DAD-A9E4-98B3BCC842B3}" destId="{FFD9E119-AF01-4D50-9795-F86C0E48535A}" srcOrd="0" destOrd="0" presId="urn:microsoft.com/office/officeart/2005/8/layout/vList2"/>
    <dgm:cxn modelId="{08CA6CE1-9570-40D5-BC54-3A433EA3D893}" type="presParOf" srcId="{FFD9E119-AF01-4D50-9795-F86C0E48535A}" destId="{79D37123-0F1A-4827-A48E-B10212A55A03}" srcOrd="0" destOrd="0" presId="urn:microsoft.com/office/officeart/2005/8/layout/vList2"/>
    <dgm:cxn modelId="{432E0C16-065A-4800-B8F0-38580EBDE7A8}" type="presParOf" srcId="{FFD9E119-AF01-4D50-9795-F86C0E48535A}" destId="{109A5865-875C-48AE-A37D-B619BFE5BD38}" srcOrd="1" destOrd="0" presId="urn:microsoft.com/office/officeart/2005/8/layout/vList2"/>
    <dgm:cxn modelId="{EE4456F9-7967-40F1-9E08-4FD99AF2047B}" type="presParOf" srcId="{FFD9E119-AF01-4D50-9795-F86C0E48535A}" destId="{BF8EE09F-EB28-462D-9572-89B66F82B9F4}" srcOrd="2" destOrd="0" presId="urn:microsoft.com/office/officeart/2005/8/layout/vList2"/>
    <dgm:cxn modelId="{C124A2CC-A8FF-4D76-BA3C-DFFC30CF0457}" type="presParOf" srcId="{FFD9E119-AF01-4D50-9795-F86C0E48535A}" destId="{0F783AB6-2EA1-4C9C-810D-D6129B246477}" srcOrd="3" destOrd="0" presId="urn:microsoft.com/office/officeart/2005/8/layout/vList2"/>
    <dgm:cxn modelId="{CCE5EEB3-5713-4292-8BD9-AB22C06FBF81}" type="presParOf" srcId="{FFD9E119-AF01-4D50-9795-F86C0E48535A}" destId="{B5169FD8-9A80-43F9-9699-877D58B08567}" srcOrd="4" destOrd="0" presId="urn:microsoft.com/office/officeart/2005/8/layout/vList2"/>
    <dgm:cxn modelId="{18A64651-D76A-4E9B-95F8-60F2CF439976}" type="presParOf" srcId="{FFD9E119-AF01-4D50-9795-F86C0E48535A}" destId="{AE31761E-F463-43C6-AD8D-3EFFED110747}" srcOrd="5" destOrd="0" presId="urn:microsoft.com/office/officeart/2005/8/layout/vList2"/>
    <dgm:cxn modelId="{FE29DED3-B0D9-4E73-ADAC-E7AAF1FAD29B}" type="presParOf" srcId="{FFD9E119-AF01-4D50-9795-F86C0E48535A}" destId="{0F002DEB-6E21-4A19-BC75-2EE01D60220C}" srcOrd="6" destOrd="0" presId="urn:microsoft.com/office/officeart/2005/8/layout/vList2"/>
    <dgm:cxn modelId="{1FB40E48-B194-4B28-A909-232BBB3CDF72}" type="presParOf" srcId="{FFD9E119-AF01-4D50-9795-F86C0E48535A}" destId="{575242D8-53E9-4F74-BF97-663DCD4F6E73}" srcOrd="7" destOrd="0" presId="urn:microsoft.com/office/officeart/2005/8/layout/vList2"/>
    <dgm:cxn modelId="{F8F6133E-EA31-4079-B356-3EDBF53768F4}" type="presParOf" srcId="{FFD9E119-AF01-4D50-9795-F86C0E48535A}" destId="{E436EC8D-7C52-4D72-AF98-4890F74D3AB0}"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9C040F-9AE7-4A45-A694-B49EA149B699}" type="doc">
      <dgm:prSet loTypeId="urn:microsoft.com/office/officeart/2005/8/layout/vProcess5" loCatId="process" qsTypeId="urn:microsoft.com/office/officeart/2005/8/quickstyle/simple1" qsCatId="simple" csTypeId="urn:microsoft.com/office/officeart/2005/8/colors/accent3_1" csCatId="accent3" phldr="1"/>
      <dgm:spPr/>
      <dgm:t>
        <a:bodyPr/>
        <a:lstStyle/>
        <a:p>
          <a:endParaRPr lang="en-US"/>
        </a:p>
      </dgm:t>
    </dgm:pt>
    <dgm:pt modelId="{947BD17D-80DB-4329-B9EB-A143260BCCCA}">
      <dgm:prSet/>
      <dgm:spPr/>
      <dgm:t>
        <a:bodyPr/>
        <a:lstStyle/>
        <a:p>
          <a:pPr rtl="0"/>
          <a:r>
            <a:rPr lang="fr-FR" b="1" dirty="0"/>
            <a:t>A partir </a:t>
          </a:r>
          <a:r>
            <a:rPr lang="fr-FR" b="1" dirty="0">
              <a:latin typeface="Calibri Light" panose="020F0302020204030204"/>
            </a:rPr>
            <a:t>des années</a:t>
          </a:r>
          <a:r>
            <a:rPr lang="fr-FR" b="1" dirty="0"/>
            <a:t> 1960 les familles furent incitées à quitter le centre</a:t>
          </a:r>
          <a:r>
            <a:rPr lang="fr-FR" b="1" dirty="0">
              <a:latin typeface="Calibri Light" panose="020F0302020204030204"/>
            </a:rPr>
            <a:t> (les infractions au règlement sont des motifs de départ).</a:t>
          </a:r>
          <a:r>
            <a:rPr lang="fr-FR" b="1" dirty="0"/>
            <a:t> Des corons </a:t>
          </a:r>
          <a:r>
            <a:rPr lang="fr-FR" b="1" dirty="0">
              <a:latin typeface="Calibri Light" panose="020F0302020204030204"/>
            </a:rPr>
            <a:t>furent rachetés</a:t>
          </a:r>
          <a:r>
            <a:rPr lang="fr-FR" b="1" dirty="0"/>
            <a:t> pour une somme modique par les rapatriés qui en avaient les moyens et qui s’installèrent durablement dans la région. </a:t>
          </a:r>
          <a:endParaRPr lang="en-US" b="1" dirty="0">
            <a:latin typeface="Calibri Light" panose="020F0302020204030204"/>
          </a:endParaRPr>
        </a:p>
      </dgm:t>
    </dgm:pt>
    <dgm:pt modelId="{4B372CDC-1BE3-46BC-B421-3D61264C93E7}" type="parTrans" cxnId="{22707FD7-DD2A-40BE-B487-C9B12CE41482}">
      <dgm:prSet/>
      <dgm:spPr/>
      <dgm:t>
        <a:bodyPr/>
        <a:lstStyle/>
        <a:p>
          <a:endParaRPr lang="en-US"/>
        </a:p>
      </dgm:t>
    </dgm:pt>
    <dgm:pt modelId="{55256FD5-8C58-4EFC-877E-9F1F2E9A2B94}" type="sibTrans" cxnId="{22707FD7-DD2A-40BE-B487-C9B12CE41482}">
      <dgm:prSet/>
      <dgm:spPr/>
      <dgm:t>
        <a:bodyPr/>
        <a:lstStyle/>
        <a:p>
          <a:endParaRPr lang="en-US"/>
        </a:p>
      </dgm:t>
    </dgm:pt>
    <dgm:pt modelId="{2E5001B4-9F8C-4DB3-BA3F-476BD0B039A2}">
      <dgm:prSet/>
      <dgm:spPr/>
      <dgm:t>
        <a:bodyPr/>
        <a:lstStyle/>
        <a:p>
          <a:r>
            <a:rPr lang="fr-FR" b="1" dirty="0"/>
            <a:t>Le centre de Noyant fut fermé officiellement en juin 1966. Si une grande partie des rapatriés a quitté la région, l’empreinte indochinoise y reste forte, notamment parce que les logiques migratoires font que le secteur va accueillir une partie des réfugiés "boat-people" au milieu des années 1970.</a:t>
          </a:r>
          <a:endParaRPr lang="en-US" b="1" dirty="0"/>
        </a:p>
      </dgm:t>
    </dgm:pt>
    <dgm:pt modelId="{6FBC6645-43B1-47E8-AFE1-0D06080BD48C}" type="parTrans" cxnId="{AC105A97-76F1-4387-A410-54DEA1468AF8}">
      <dgm:prSet/>
      <dgm:spPr/>
      <dgm:t>
        <a:bodyPr/>
        <a:lstStyle/>
        <a:p>
          <a:endParaRPr lang="en-US"/>
        </a:p>
      </dgm:t>
    </dgm:pt>
    <dgm:pt modelId="{ADB9B3AA-5B59-47B6-BA54-8E98671E9F1A}" type="sibTrans" cxnId="{AC105A97-76F1-4387-A410-54DEA1468AF8}">
      <dgm:prSet/>
      <dgm:spPr/>
      <dgm:t>
        <a:bodyPr/>
        <a:lstStyle/>
        <a:p>
          <a:endParaRPr lang="en-US"/>
        </a:p>
      </dgm:t>
    </dgm:pt>
    <dgm:pt modelId="{4C6538DB-EEEC-4904-B865-D8F3E6ABE645}" type="pres">
      <dgm:prSet presAssocID="{559C040F-9AE7-4A45-A694-B49EA149B699}" presName="outerComposite" presStyleCnt="0">
        <dgm:presLayoutVars>
          <dgm:chMax val="5"/>
          <dgm:dir/>
          <dgm:resizeHandles val="exact"/>
        </dgm:presLayoutVars>
      </dgm:prSet>
      <dgm:spPr/>
    </dgm:pt>
    <dgm:pt modelId="{C1F9FAAE-4213-41DB-A8C7-AEC4A2C51C2F}" type="pres">
      <dgm:prSet presAssocID="{559C040F-9AE7-4A45-A694-B49EA149B699}" presName="dummyMaxCanvas" presStyleCnt="0">
        <dgm:presLayoutVars/>
      </dgm:prSet>
      <dgm:spPr/>
    </dgm:pt>
    <dgm:pt modelId="{21322C8F-E95C-4C44-9227-7E5BBA00FA8F}" type="pres">
      <dgm:prSet presAssocID="{559C040F-9AE7-4A45-A694-B49EA149B699}" presName="TwoNodes_1" presStyleLbl="node1" presStyleIdx="0" presStyleCnt="2">
        <dgm:presLayoutVars>
          <dgm:bulletEnabled val="1"/>
        </dgm:presLayoutVars>
      </dgm:prSet>
      <dgm:spPr/>
    </dgm:pt>
    <dgm:pt modelId="{5A2749D4-9DCB-47C6-896C-ACDB39DECBC2}" type="pres">
      <dgm:prSet presAssocID="{559C040F-9AE7-4A45-A694-B49EA149B699}" presName="TwoNodes_2" presStyleLbl="node1" presStyleIdx="1" presStyleCnt="2">
        <dgm:presLayoutVars>
          <dgm:bulletEnabled val="1"/>
        </dgm:presLayoutVars>
      </dgm:prSet>
      <dgm:spPr/>
    </dgm:pt>
    <dgm:pt modelId="{77CF4449-867F-44DB-8B40-1789DDA4EFF8}" type="pres">
      <dgm:prSet presAssocID="{559C040F-9AE7-4A45-A694-B49EA149B699}" presName="TwoConn_1-2" presStyleLbl="fgAccFollowNode1" presStyleIdx="0" presStyleCnt="1">
        <dgm:presLayoutVars>
          <dgm:bulletEnabled val="1"/>
        </dgm:presLayoutVars>
      </dgm:prSet>
      <dgm:spPr/>
    </dgm:pt>
    <dgm:pt modelId="{693A61CC-CD25-477C-9BEA-0AFB96EFD7CF}" type="pres">
      <dgm:prSet presAssocID="{559C040F-9AE7-4A45-A694-B49EA149B699}" presName="TwoNodes_1_text" presStyleLbl="node1" presStyleIdx="1" presStyleCnt="2">
        <dgm:presLayoutVars>
          <dgm:bulletEnabled val="1"/>
        </dgm:presLayoutVars>
      </dgm:prSet>
      <dgm:spPr/>
    </dgm:pt>
    <dgm:pt modelId="{8139AA76-1BA0-417C-8B14-4A755BCB866A}" type="pres">
      <dgm:prSet presAssocID="{559C040F-9AE7-4A45-A694-B49EA149B699}" presName="TwoNodes_2_text" presStyleLbl="node1" presStyleIdx="1" presStyleCnt="2">
        <dgm:presLayoutVars>
          <dgm:bulletEnabled val="1"/>
        </dgm:presLayoutVars>
      </dgm:prSet>
      <dgm:spPr/>
    </dgm:pt>
  </dgm:ptLst>
  <dgm:cxnLst>
    <dgm:cxn modelId="{531B1C5B-13C7-4B8E-AA42-1BE0C61616E2}" type="presOf" srcId="{2E5001B4-9F8C-4DB3-BA3F-476BD0B039A2}" destId="{8139AA76-1BA0-417C-8B14-4A755BCB866A}" srcOrd="1" destOrd="0" presId="urn:microsoft.com/office/officeart/2005/8/layout/vProcess5"/>
    <dgm:cxn modelId="{D623524C-C971-4AEE-82AF-81FA22EF3ADA}" type="presOf" srcId="{947BD17D-80DB-4329-B9EB-A143260BCCCA}" destId="{21322C8F-E95C-4C44-9227-7E5BBA00FA8F}" srcOrd="0" destOrd="0" presId="urn:microsoft.com/office/officeart/2005/8/layout/vProcess5"/>
    <dgm:cxn modelId="{8F031D77-F64B-4637-B26D-C570F7D85601}" type="presOf" srcId="{55256FD5-8C58-4EFC-877E-9F1F2E9A2B94}" destId="{77CF4449-867F-44DB-8B40-1789DDA4EFF8}" srcOrd="0" destOrd="0" presId="urn:microsoft.com/office/officeart/2005/8/layout/vProcess5"/>
    <dgm:cxn modelId="{AC105A97-76F1-4387-A410-54DEA1468AF8}" srcId="{559C040F-9AE7-4A45-A694-B49EA149B699}" destId="{2E5001B4-9F8C-4DB3-BA3F-476BD0B039A2}" srcOrd="1" destOrd="0" parTransId="{6FBC6645-43B1-47E8-AFE1-0D06080BD48C}" sibTransId="{ADB9B3AA-5B59-47B6-BA54-8E98671E9F1A}"/>
    <dgm:cxn modelId="{67210CC8-F05D-444F-A40B-CF331FF158DF}" type="presOf" srcId="{2E5001B4-9F8C-4DB3-BA3F-476BD0B039A2}" destId="{5A2749D4-9DCB-47C6-896C-ACDB39DECBC2}" srcOrd="0" destOrd="0" presId="urn:microsoft.com/office/officeart/2005/8/layout/vProcess5"/>
    <dgm:cxn modelId="{2307A5CA-972B-4281-831D-D7D0A28EA15F}" type="presOf" srcId="{559C040F-9AE7-4A45-A694-B49EA149B699}" destId="{4C6538DB-EEEC-4904-B865-D8F3E6ABE645}" srcOrd="0" destOrd="0" presId="urn:microsoft.com/office/officeart/2005/8/layout/vProcess5"/>
    <dgm:cxn modelId="{22707FD7-DD2A-40BE-B487-C9B12CE41482}" srcId="{559C040F-9AE7-4A45-A694-B49EA149B699}" destId="{947BD17D-80DB-4329-B9EB-A143260BCCCA}" srcOrd="0" destOrd="0" parTransId="{4B372CDC-1BE3-46BC-B421-3D61264C93E7}" sibTransId="{55256FD5-8C58-4EFC-877E-9F1F2E9A2B94}"/>
    <dgm:cxn modelId="{71EF98E8-5467-404F-9FED-488390A4CA2E}" type="presOf" srcId="{947BD17D-80DB-4329-B9EB-A143260BCCCA}" destId="{693A61CC-CD25-477C-9BEA-0AFB96EFD7CF}" srcOrd="1" destOrd="0" presId="urn:microsoft.com/office/officeart/2005/8/layout/vProcess5"/>
    <dgm:cxn modelId="{771EA56C-6574-4F53-AB6A-C6328484AC5B}" type="presParOf" srcId="{4C6538DB-EEEC-4904-B865-D8F3E6ABE645}" destId="{C1F9FAAE-4213-41DB-A8C7-AEC4A2C51C2F}" srcOrd="0" destOrd="0" presId="urn:microsoft.com/office/officeart/2005/8/layout/vProcess5"/>
    <dgm:cxn modelId="{505037A8-6B0F-4A88-8765-4DFEAA01D990}" type="presParOf" srcId="{4C6538DB-EEEC-4904-B865-D8F3E6ABE645}" destId="{21322C8F-E95C-4C44-9227-7E5BBA00FA8F}" srcOrd="1" destOrd="0" presId="urn:microsoft.com/office/officeart/2005/8/layout/vProcess5"/>
    <dgm:cxn modelId="{C815092A-E8B7-4F8D-AE57-145E746B74E6}" type="presParOf" srcId="{4C6538DB-EEEC-4904-B865-D8F3E6ABE645}" destId="{5A2749D4-9DCB-47C6-896C-ACDB39DECBC2}" srcOrd="2" destOrd="0" presId="urn:microsoft.com/office/officeart/2005/8/layout/vProcess5"/>
    <dgm:cxn modelId="{EE440AA8-43AE-49FB-8B3B-09C1403F992F}" type="presParOf" srcId="{4C6538DB-EEEC-4904-B865-D8F3E6ABE645}" destId="{77CF4449-867F-44DB-8B40-1789DDA4EFF8}" srcOrd="3" destOrd="0" presId="urn:microsoft.com/office/officeart/2005/8/layout/vProcess5"/>
    <dgm:cxn modelId="{F2069D1E-E024-4FEB-8DCC-549B29199E27}" type="presParOf" srcId="{4C6538DB-EEEC-4904-B865-D8F3E6ABE645}" destId="{693A61CC-CD25-477C-9BEA-0AFB96EFD7CF}" srcOrd="4" destOrd="0" presId="urn:microsoft.com/office/officeart/2005/8/layout/vProcess5"/>
    <dgm:cxn modelId="{A68A61A9-82DD-437E-A89D-6ABE32DF0AD1}" type="presParOf" srcId="{4C6538DB-EEEC-4904-B865-D8F3E6ABE645}" destId="{8139AA76-1BA0-417C-8B14-4A755BCB866A}" srcOrd="5"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B560BC-D359-4FD7-85C4-47DA3C644711}">
      <dsp:nvSpPr>
        <dsp:cNvPr id="0" name=""/>
        <dsp:cNvSpPr/>
      </dsp:nvSpPr>
      <dsp:spPr>
        <a:xfrm>
          <a:off x="0" y="0"/>
          <a:ext cx="8804541" cy="701315"/>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fr-FR" sz="1500" b="1" kern="1200" dirty="0"/>
            <a:t>Après la fin de la Seconde guerre mondiale, c'est en Asie du Sud-Est que débute le processus de décolonisation.</a:t>
          </a:r>
          <a:endParaRPr lang="en-US" sz="1500" kern="1200" dirty="0"/>
        </a:p>
      </dsp:txBody>
      <dsp:txXfrm>
        <a:off x="20541" y="20541"/>
        <a:ext cx="7965713" cy="660233"/>
      </dsp:txXfrm>
    </dsp:sp>
    <dsp:sp modelId="{49922F4D-2C8C-4435-A1A0-EAB4D7355789}">
      <dsp:nvSpPr>
        <dsp:cNvPr id="0" name=""/>
        <dsp:cNvSpPr/>
      </dsp:nvSpPr>
      <dsp:spPr>
        <a:xfrm>
          <a:off x="657481" y="798719"/>
          <a:ext cx="8804541" cy="701315"/>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fr-FR" sz="1500" b="1" kern="1200" dirty="0"/>
            <a:t>La région est également prise dans les affrontements de la Guerre froide.</a:t>
          </a:r>
          <a:endParaRPr lang="en-US" sz="1500" kern="1200" dirty="0"/>
        </a:p>
      </dsp:txBody>
      <dsp:txXfrm>
        <a:off x="678022" y="819260"/>
        <a:ext cx="7650122" cy="660233"/>
      </dsp:txXfrm>
    </dsp:sp>
    <dsp:sp modelId="{01FA6B10-100C-4CE1-B32C-56845A6E0E35}">
      <dsp:nvSpPr>
        <dsp:cNvPr id="0" name=""/>
        <dsp:cNvSpPr/>
      </dsp:nvSpPr>
      <dsp:spPr>
        <a:xfrm>
          <a:off x="1314963" y="1597439"/>
          <a:ext cx="8804541" cy="701315"/>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fr-FR" sz="1500" b="1" kern="1200" dirty="0"/>
            <a:t>Les mouvements de populations entre l’Indochine française et la métropole s’accélèrent pendant la guerre d’indépendance (1946-1954) . </a:t>
          </a:r>
          <a:endParaRPr lang="en-US" sz="1500" kern="1200" dirty="0"/>
        </a:p>
      </dsp:txBody>
      <dsp:txXfrm>
        <a:off x="1335504" y="1617980"/>
        <a:ext cx="7650122" cy="660233"/>
      </dsp:txXfrm>
    </dsp:sp>
    <dsp:sp modelId="{81920EF7-11D9-45A0-90D0-95FDB89B29A8}">
      <dsp:nvSpPr>
        <dsp:cNvPr id="0" name=""/>
        <dsp:cNvSpPr/>
      </dsp:nvSpPr>
      <dsp:spPr>
        <a:xfrm>
          <a:off x="1972445" y="2396159"/>
          <a:ext cx="8804541" cy="701315"/>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fr-FR" sz="1500" b="1" kern="1200" dirty="0"/>
            <a:t>A la signature des accords de Genève en 1954, se pose la question du retour des eurasiens, des familles mixtes constituées au temps de la colonisation.</a:t>
          </a:r>
          <a:endParaRPr lang="en-US" sz="1500" kern="1200" dirty="0"/>
        </a:p>
      </dsp:txBody>
      <dsp:txXfrm>
        <a:off x="1992986" y="2416700"/>
        <a:ext cx="7650122" cy="660233"/>
      </dsp:txXfrm>
    </dsp:sp>
    <dsp:sp modelId="{FBFDEB64-9285-4F0F-9E7E-223129EB260A}">
      <dsp:nvSpPr>
        <dsp:cNvPr id="0" name=""/>
        <dsp:cNvSpPr/>
      </dsp:nvSpPr>
      <dsp:spPr>
        <a:xfrm>
          <a:off x="2629927" y="3194879"/>
          <a:ext cx="8804541" cy="701315"/>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fr-FR" sz="1500" b="1" kern="1200" dirty="0">
              <a:latin typeface="Calibri Light" panose="020F0302020204030204"/>
            </a:rPr>
            <a:t>Leurs</a:t>
          </a:r>
          <a:r>
            <a:rPr lang="fr-FR" sz="1500" b="1" kern="1200" dirty="0"/>
            <a:t> </a:t>
          </a:r>
          <a:r>
            <a:rPr lang="fr-FR" sz="1500" b="1" kern="1200" dirty="0">
              <a:latin typeface="Calibri Light" panose="020F0302020204030204"/>
            </a:rPr>
            <a:t>présences</a:t>
          </a:r>
          <a:r>
            <a:rPr lang="fr-FR" sz="1500" b="1" kern="1200" dirty="0"/>
            <a:t> en ex-Indochine, Vietnam, Laos, Cambodge ne peut perdurer </a:t>
          </a:r>
          <a:r>
            <a:rPr lang="fr-FR" sz="1500" b="1" kern="1200" dirty="0">
              <a:latin typeface="Calibri Light" panose="020F0302020204030204"/>
            </a:rPr>
            <a:t>car</a:t>
          </a:r>
          <a:r>
            <a:rPr lang="fr-FR" sz="1500" b="1" kern="1200" dirty="0"/>
            <a:t> </a:t>
          </a:r>
          <a:r>
            <a:rPr lang="fr-FR" sz="1500" b="1" kern="1200" dirty="0">
              <a:latin typeface="Calibri Light" panose="020F0302020204030204"/>
            </a:rPr>
            <a:t>Françaises</a:t>
          </a:r>
          <a:r>
            <a:rPr lang="fr-FR" sz="1500" b="1" kern="1200" dirty="0"/>
            <a:t> ou </a:t>
          </a:r>
          <a:r>
            <a:rPr lang="fr-FR" sz="1500" b="1" kern="1200" dirty="0">
              <a:latin typeface="Calibri Light" panose="020F0302020204030204"/>
            </a:rPr>
            <a:t>liées</a:t>
          </a:r>
          <a:r>
            <a:rPr lang="fr-FR" sz="1500" b="1" kern="1200" dirty="0"/>
            <a:t> à des Français, ces personnes sont soupçonnées de collusion avec la puissance coloniale.</a:t>
          </a:r>
          <a:endParaRPr lang="en-US" sz="1500" kern="1200" dirty="0"/>
        </a:p>
      </dsp:txBody>
      <dsp:txXfrm>
        <a:off x="2650468" y="3215420"/>
        <a:ext cx="7650122" cy="660233"/>
      </dsp:txXfrm>
    </dsp:sp>
    <dsp:sp modelId="{2384AE1C-BB95-43D3-AEB4-E1ABFD606E06}">
      <dsp:nvSpPr>
        <dsp:cNvPr id="0" name=""/>
        <dsp:cNvSpPr/>
      </dsp:nvSpPr>
      <dsp:spPr>
        <a:xfrm>
          <a:off x="8348686" y="512349"/>
          <a:ext cx="455854" cy="455854"/>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8451253" y="512349"/>
        <a:ext cx="250720" cy="343030"/>
      </dsp:txXfrm>
    </dsp:sp>
    <dsp:sp modelId="{3DBE98A0-E5D4-4C6D-B83F-86125506FADA}">
      <dsp:nvSpPr>
        <dsp:cNvPr id="0" name=""/>
        <dsp:cNvSpPr/>
      </dsp:nvSpPr>
      <dsp:spPr>
        <a:xfrm>
          <a:off x="9006168" y="1311069"/>
          <a:ext cx="455854" cy="455854"/>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9108735" y="1311069"/>
        <a:ext cx="250720" cy="343030"/>
      </dsp:txXfrm>
    </dsp:sp>
    <dsp:sp modelId="{B8A8C99C-0F92-4ADA-80BF-DF2A430E382E}">
      <dsp:nvSpPr>
        <dsp:cNvPr id="0" name=""/>
        <dsp:cNvSpPr/>
      </dsp:nvSpPr>
      <dsp:spPr>
        <a:xfrm>
          <a:off x="9663650" y="2098101"/>
          <a:ext cx="455854" cy="455854"/>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9766217" y="2098101"/>
        <a:ext cx="250720" cy="343030"/>
      </dsp:txXfrm>
    </dsp:sp>
    <dsp:sp modelId="{EC38E194-99DF-4414-BF20-2839875D0A88}">
      <dsp:nvSpPr>
        <dsp:cNvPr id="0" name=""/>
        <dsp:cNvSpPr/>
      </dsp:nvSpPr>
      <dsp:spPr>
        <a:xfrm>
          <a:off x="10321132" y="2904613"/>
          <a:ext cx="455854" cy="455854"/>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0423699" y="2904613"/>
        <a:ext cx="250720" cy="3430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D37123-0F1A-4827-A48E-B10212A55A03}">
      <dsp:nvSpPr>
        <dsp:cNvPr id="0" name=""/>
        <dsp:cNvSpPr/>
      </dsp:nvSpPr>
      <dsp:spPr>
        <a:xfrm>
          <a:off x="0" y="20570"/>
          <a:ext cx="6780765" cy="915927"/>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rtl="0">
            <a:lnSpc>
              <a:spcPct val="90000"/>
            </a:lnSpc>
            <a:spcBef>
              <a:spcPct val="0"/>
            </a:spcBef>
            <a:spcAft>
              <a:spcPct val="35000"/>
            </a:spcAft>
            <a:buNone/>
          </a:pPr>
          <a:r>
            <a:rPr lang="fr-FR" sz="1300" b="1" kern="1200" dirty="0"/>
            <a:t>35 000 personnes sont rapatriées en France après les accords de Genève.</a:t>
          </a:r>
          <a:r>
            <a:rPr lang="fr-FR" sz="1300" b="1" kern="1200" dirty="0">
              <a:latin typeface="Calibri Light" panose="020F0302020204030204"/>
            </a:rPr>
            <a:t> </a:t>
          </a:r>
          <a:endParaRPr lang="en-US" sz="1300" kern="1200" dirty="0"/>
        </a:p>
      </dsp:txBody>
      <dsp:txXfrm>
        <a:off x="44712" y="65282"/>
        <a:ext cx="6691341" cy="826503"/>
      </dsp:txXfrm>
    </dsp:sp>
    <dsp:sp modelId="{BF8EE09F-EB28-462D-9572-89B66F82B9F4}">
      <dsp:nvSpPr>
        <dsp:cNvPr id="0" name=""/>
        <dsp:cNvSpPr/>
      </dsp:nvSpPr>
      <dsp:spPr>
        <a:xfrm>
          <a:off x="0" y="973937"/>
          <a:ext cx="6780765" cy="915927"/>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fr-FR" sz="1300" b="1" kern="1200" dirty="0"/>
            <a:t>Bien qu’elles viennent de différentes parties de l’ancienne Indochine (Nord/Sud, villes/campagnes), ces familles (mais aussi des femmes avec leurs enfants) quittent le territoire via des zones d’évacuation situées au Sud de Saïgon ou d’Hué, majoritairement par bateau en direction de Marseille (environ un mois de voyage) dans un dénuement patent.</a:t>
          </a:r>
          <a:endParaRPr lang="en-US" sz="1300" kern="1200" dirty="0"/>
        </a:p>
      </dsp:txBody>
      <dsp:txXfrm>
        <a:off x="44712" y="1018649"/>
        <a:ext cx="6691341" cy="826503"/>
      </dsp:txXfrm>
    </dsp:sp>
    <dsp:sp modelId="{B5169FD8-9A80-43F9-9699-877D58B08567}">
      <dsp:nvSpPr>
        <dsp:cNvPr id="0" name=""/>
        <dsp:cNvSpPr/>
      </dsp:nvSpPr>
      <dsp:spPr>
        <a:xfrm>
          <a:off x="0" y="1927304"/>
          <a:ext cx="6780765" cy="915927"/>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rtl="0">
            <a:lnSpc>
              <a:spcPct val="90000"/>
            </a:lnSpc>
            <a:spcBef>
              <a:spcPct val="0"/>
            </a:spcBef>
            <a:spcAft>
              <a:spcPct val="35000"/>
            </a:spcAft>
            <a:buNone/>
          </a:pPr>
          <a:r>
            <a:rPr lang="fr-FR" sz="1300" b="1" kern="1200" dirty="0"/>
            <a:t>L’Indochine est la 1</a:t>
          </a:r>
          <a:r>
            <a:rPr lang="fr-FR" sz="1300" b="1" kern="1200" baseline="30000" dirty="0"/>
            <a:t>ère</a:t>
          </a:r>
          <a:r>
            <a:rPr lang="fr-FR" sz="1300" b="1" kern="1200" dirty="0"/>
            <a:t> colonie française indépendante, il faut donc inventer la législation et la procédure d’accueil :</a:t>
          </a:r>
          <a:r>
            <a:rPr lang="fr-FR" sz="1300" b="1" kern="1200" dirty="0">
              <a:latin typeface="Calibri Light" panose="020F0302020204030204"/>
            </a:rPr>
            <a:t> </a:t>
          </a:r>
          <a:endParaRPr lang="en-US" sz="1300" kern="1200" dirty="0"/>
        </a:p>
      </dsp:txBody>
      <dsp:txXfrm>
        <a:off x="44712" y="1972016"/>
        <a:ext cx="6691341" cy="826503"/>
      </dsp:txXfrm>
    </dsp:sp>
    <dsp:sp modelId="{0F002DEB-6E21-4A19-BC75-2EE01D60220C}">
      <dsp:nvSpPr>
        <dsp:cNvPr id="0" name=""/>
        <dsp:cNvSpPr/>
      </dsp:nvSpPr>
      <dsp:spPr>
        <a:xfrm>
          <a:off x="0" y="2880672"/>
          <a:ext cx="6780765" cy="915927"/>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fr-FR" sz="1300" b="1" kern="1200" dirty="0"/>
            <a:t>- la majorité transite par des centres d’accueil existants réquisitionnés par les préfets qui peuvent être par ex. d’anciens camps de prisonniers, camps militaires (le </a:t>
          </a:r>
          <a:r>
            <a:rPr lang="fr-FR" sz="1300" b="1" kern="1200" dirty="0" err="1"/>
            <a:t>Vigeant</a:t>
          </a:r>
          <a:r>
            <a:rPr lang="fr-FR" sz="1300" b="1" kern="1200" dirty="0"/>
            <a:t>).</a:t>
          </a:r>
          <a:endParaRPr lang="en-US" sz="1300" kern="1200" dirty="0"/>
        </a:p>
      </dsp:txBody>
      <dsp:txXfrm>
        <a:off x="44712" y="2925384"/>
        <a:ext cx="6691341" cy="826503"/>
      </dsp:txXfrm>
    </dsp:sp>
    <dsp:sp modelId="{E436EC8D-7C52-4D72-AF98-4890F74D3AB0}">
      <dsp:nvSpPr>
        <dsp:cNvPr id="0" name=""/>
        <dsp:cNvSpPr/>
      </dsp:nvSpPr>
      <dsp:spPr>
        <a:xfrm>
          <a:off x="0" y="3834039"/>
          <a:ext cx="6780765" cy="915927"/>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rtl="0">
            <a:lnSpc>
              <a:spcPct val="90000"/>
            </a:lnSpc>
            <a:spcBef>
              <a:spcPct val="0"/>
            </a:spcBef>
            <a:spcAft>
              <a:spcPct val="35000"/>
            </a:spcAft>
            <a:buNone/>
          </a:pPr>
          <a:r>
            <a:rPr lang="fr-FR" sz="1300" b="1" kern="1200" dirty="0"/>
            <a:t>- Nombre d’entre eux sont regroupés à partir de 1955, dans trois CARI (Centre d’Accueil des Rapatriés d’Indochine</a:t>
          </a:r>
          <a:r>
            <a:rPr lang="fr-FR" sz="1300" b="1" kern="1200" dirty="0">
              <a:latin typeface="Calibri Light" panose="020F0302020204030204"/>
            </a:rPr>
            <a:t>). </a:t>
          </a:r>
          <a:r>
            <a:rPr lang="fr-FR" sz="1300" b="1" kern="1200" dirty="0"/>
            <a:t>Celui de </a:t>
          </a:r>
          <a:r>
            <a:rPr lang="fr-FR" sz="1300" b="1" kern="1200" dirty="0" err="1"/>
            <a:t>Bias</a:t>
          </a:r>
          <a:r>
            <a:rPr lang="fr-FR" sz="1300" b="1" kern="1200" dirty="0"/>
            <a:t> est absorbé par celui de Ste </a:t>
          </a:r>
          <a:r>
            <a:rPr lang="fr-FR" sz="1300" b="1" kern="1200" dirty="0" err="1"/>
            <a:t>Livrade</a:t>
          </a:r>
          <a:r>
            <a:rPr lang="fr-FR" sz="1300" b="1" kern="1200" dirty="0"/>
            <a:t> (femmes et enfants) et celui de Noyant regroupe, lui, des familles.</a:t>
          </a:r>
          <a:endParaRPr lang="en-US" sz="1300" kern="1200" dirty="0"/>
        </a:p>
      </dsp:txBody>
      <dsp:txXfrm>
        <a:off x="44712" y="3878751"/>
        <a:ext cx="6691341" cy="8265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322C8F-E95C-4C44-9227-7E5BBA00FA8F}">
      <dsp:nvSpPr>
        <dsp:cNvPr id="0" name=""/>
        <dsp:cNvSpPr/>
      </dsp:nvSpPr>
      <dsp:spPr>
        <a:xfrm>
          <a:off x="0" y="0"/>
          <a:ext cx="7018099" cy="1277873"/>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fr-FR" sz="1400" b="1" kern="1200" dirty="0"/>
            <a:t>A partir </a:t>
          </a:r>
          <a:r>
            <a:rPr lang="fr-FR" sz="1400" b="1" kern="1200" dirty="0">
              <a:latin typeface="Calibri Light" panose="020F0302020204030204"/>
            </a:rPr>
            <a:t>des années</a:t>
          </a:r>
          <a:r>
            <a:rPr lang="fr-FR" sz="1400" b="1" kern="1200" dirty="0"/>
            <a:t> 1960 les familles furent incitées à quitter le centre</a:t>
          </a:r>
          <a:r>
            <a:rPr lang="fr-FR" sz="1400" b="1" kern="1200" dirty="0">
              <a:latin typeface="Calibri Light" panose="020F0302020204030204"/>
            </a:rPr>
            <a:t> (les infractions au règlement sont des motifs de départ).</a:t>
          </a:r>
          <a:r>
            <a:rPr lang="fr-FR" sz="1400" b="1" kern="1200" dirty="0"/>
            <a:t> Des corons </a:t>
          </a:r>
          <a:r>
            <a:rPr lang="fr-FR" sz="1400" b="1" kern="1200" dirty="0">
              <a:latin typeface="Calibri Light" panose="020F0302020204030204"/>
            </a:rPr>
            <a:t>furent rachetés</a:t>
          </a:r>
          <a:r>
            <a:rPr lang="fr-FR" sz="1400" b="1" kern="1200" dirty="0"/>
            <a:t> pour une somme modique par les rapatriés qui en avaient les moyens et qui s’installèrent durablement dans la région. </a:t>
          </a:r>
          <a:endParaRPr lang="en-US" sz="1400" b="1" kern="1200" dirty="0">
            <a:latin typeface="Calibri Light" panose="020F0302020204030204"/>
          </a:endParaRPr>
        </a:p>
      </dsp:txBody>
      <dsp:txXfrm>
        <a:off x="37428" y="37428"/>
        <a:ext cx="5697317" cy="1203017"/>
      </dsp:txXfrm>
    </dsp:sp>
    <dsp:sp modelId="{5A2749D4-9DCB-47C6-896C-ACDB39DECBC2}">
      <dsp:nvSpPr>
        <dsp:cNvPr id="0" name=""/>
        <dsp:cNvSpPr/>
      </dsp:nvSpPr>
      <dsp:spPr>
        <a:xfrm>
          <a:off x="1238488" y="1561844"/>
          <a:ext cx="7018099" cy="1277873"/>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fr-FR" sz="1400" b="1" kern="1200" dirty="0"/>
            <a:t>Le centre de Noyant fut fermé officiellement en juin 1966. Si une grande partie des rapatriés a quitté la région, l’empreinte indochinoise y reste forte, notamment parce que les logiques migratoires font que le secteur va accueillir une partie des réfugiés "boat-people" au milieu des années 1970.</a:t>
          </a:r>
          <a:endParaRPr lang="en-US" sz="1400" b="1" kern="1200" dirty="0"/>
        </a:p>
      </dsp:txBody>
      <dsp:txXfrm>
        <a:off x="1275916" y="1599272"/>
        <a:ext cx="4874138" cy="1203017"/>
      </dsp:txXfrm>
    </dsp:sp>
    <dsp:sp modelId="{77CF4449-867F-44DB-8B40-1789DDA4EFF8}">
      <dsp:nvSpPr>
        <dsp:cNvPr id="0" name=""/>
        <dsp:cNvSpPr/>
      </dsp:nvSpPr>
      <dsp:spPr>
        <a:xfrm>
          <a:off x="6187482" y="1004550"/>
          <a:ext cx="830617" cy="830617"/>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374371" y="1004550"/>
        <a:ext cx="456839" cy="625039"/>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DE4A1F-150C-4432-A5AB-A339C68EE487}" type="datetimeFigureOut">
              <a:t>12/14/2023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89DEDC-568D-4398-91C6-78DB9C873C10}" type="slidenum">
              <a:t>‹#›</a:t>
            </a:fld>
            <a:endParaRPr lang="en-US"/>
          </a:p>
        </p:txBody>
      </p:sp>
    </p:spTree>
    <p:extLst>
      <p:ext uri="{BB962C8B-B14F-4D97-AF65-F5344CB8AC3E}">
        <p14:creationId xmlns:p14="http://schemas.microsoft.com/office/powerpoint/2010/main" val="205871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8287" cy="372427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46E284D-C29F-B542-B6B7-7A1EBCFD4694}" type="slidenum">
              <a:rPr lang="fr-FR" smtClean="0"/>
              <a:t>1</a:t>
            </a:fld>
            <a:endParaRPr lang="fr-FR"/>
          </a:p>
        </p:txBody>
      </p:sp>
    </p:spTree>
    <p:extLst>
      <p:ext uri="{BB962C8B-B14F-4D97-AF65-F5344CB8AC3E}">
        <p14:creationId xmlns:p14="http://schemas.microsoft.com/office/powerpoint/2010/main" val="49907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8287" cy="372427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46E284D-C29F-B542-B6B7-7A1EBCFD4694}" type="slidenum">
              <a:rPr lang="fr-FR" smtClean="0"/>
              <a:t>3</a:t>
            </a:fld>
            <a:endParaRPr lang="fr-FR"/>
          </a:p>
        </p:txBody>
      </p:sp>
    </p:spTree>
    <p:extLst>
      <p:ext uri="{BB962C8B-B14F-4D97-AF65-F5344CB8AC3E}">
        <p14:creationId xmlns:p14="http://schemas.microsoft.com/office/powerpoint/2010/main" val="49907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8287" cy="372427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46E284D-C29F-B542-B6B7-7A1EBCFD4694}" type="slidenum">
              <a:rPr lang="fr-FR" smtClean="0"/>
              <a:t>8</a:t>
            </a:fld>
            <a:endParaRPr lang="fr-FR"/>
          </a:p>
        </p:txBody>
      </p:sp>
    </p:spTree>
    <p:extLst>
      <p:ext uri="{BB962C8B-B14F-4D97-AF65-F5344CB8AC3E}">
        <p14:creationId xmlns:p14="http://schemas.microsoft.com/office/powerpoint/2010/main" val="3672533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8287" cy="372427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46E284D-C29F-B542-B6B7-7A1EBCFD4694}" type="slidenum">
              <a:rPr lang="fr-FR" smtClean="0"/>
              <a:t>9</a:t>
            </a:fld>
            <a:endParaRPr lang="fr-FR"/>
          </a:p>
        </p:txBody>
      </p:sp>
    </p:spTree>
    <p:extLst>
      <p:ext uri="{BB962C8B-B14F-4D97-AF65-F5344CB8AC3E}">
        <p14:creationId xmlns:p14="http://schemas.microsoft.com/office/powerpoint/2010/main" val="1964215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638941B0-F4D5-4460-BCAD-F7E2B41A8257}" type="datetimeFigureOut">
              <a:rPr lang="fr-FR" smtClean="0"/>
              <a:t>14/12/2023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3310491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38941B0-F4D5-4460-BCAD-F7E2B41A8257}" type="datetimeFigureOut">
              <a:rPr lang="fr-FR" smtClean="0"/>
              <a:t>14/12/2023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4172787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38941B0-F4D5-4460-BCAD-F7E2B41A8257}" type="datetimeFigureOut">
              <a:rPr lang="fr-FR" smtClean="0"/>
              <a:t>14/12/2023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1902177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38941B0-F4D5-4460-BCAD-F7E2B41A8257}" type="datetimeFigureOut">
              <a:rPr lang="fr-FR" smtClean="0"/>
              <a:t>14/12/2023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3841795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638941B0-F4D5-4460-BCAD-F7E2B41A8257}" type="datetimeFigureOut">
              <a:rPr lang="fr-FR" smtClean="0"/>
              <a:t>14/12/2023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3466923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638941B0-F4D5-4460-BCAD-F7E2B41A8257}" type="datetimeFigureOut">
              <a:rPr lang="fr-FR" smtClean="0"/>
              <a:t>14/12/2023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3747632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638941B0-F4D5-4460-BCAD-F7E2B41A8257}" type="datetimeFigureOut">
              <a:rPr lang="fr-FR" smtClean="0"/>
              <a:t>14/12/2023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2611866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638941B0-F4D5-4460-BCAD-F7E2B41A8257}" type="datetimeFigureOut">
              <a:rPr lang="fr-FR" smtClean="0"/>
              <a:t>14/12/2023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3395854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38941B0-F4D5-4460-BCAD-F7E2B41A8257}" type="datetimeFigureOut">
              <a:rPr lang="fr-FR" smtClean="0"/>
              <a:t>14/12/2023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4040201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38941B0-F4D5-4460-BCAD-F7E2B41A8257}" type="datetimeFigureOut">
              <a:rPr lang="fr-FR" smtClean="0"/>
              <a:t>14/12/2023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2706407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38941B0-F4D5-4460-BCAD-F7E2B41A8257}" type="datetimeFigureOut">
              <a:rPr lang="fr-FR" smtClean="0"/>
              <a:t>14/12/2023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1610903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8941B0-F4D5-4460-BCAD-F7E2B41A8257}" type="datetimeFigureOut">
              <a:rPr lang="fr-FR" smtClean="0"/>
              <a:t>14/12/2023</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6CCC6-2BE5-4E42-96A4-D1E8E81A3D8E}" type="slidenum">
              <a:rPr lang="fr-FR" smtClean="0"/>
              <a:t>‹#›</a:t>
            </a:fld>
            <a:endParaRPr lang="fr-FR"/>
          </a:p>
        </p:txBody>
      </p:sp>
    </p:spTree>
    <p:extLst>
      <p:ext uri="{BB962C8B-B14F-4D97-AF65-F5344CB8AC3E}">
        <p14:creationId xmlns:p14="http://schemas.microsoft.com/office/powerpoint/2010/main" val="3071127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png"/><Relationship Id="rId7" Type="http://schemas.openxmlformats.org/officeDocument/2006/relationships/diagramQuickStyle" Target="../diagrams/quickStyle3.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7.jpeg"/><Relationship Id="rId9" Type="http://schemas.microsoft.com/office/2007/relationships/diagramDrawing" Target="../diagrams/drawing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png"/><Relationship Id="rId7" Type="http://schemas.openxmlformats.org/officeDocument/2006/relationships/diagramQuickStyle" Target="../diagrams/quickStyle2.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7.png"/><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84C26456-69FC-4600-9CA7-1819F80A38C5}"/>
              </a:ext>
            </a:extLst>
          </p:cNvPr>
          <p:cNvPicPr/>
          <p:nvPr/>
        </p:nvPicPr>
        <p:blipFill rotWithShape="1">
          <a:blip r:embed="rId3">
            <a:extLst>
              <a:ext uri="{28A0092B-C50C-407E-A947-70E740481C1C}">
                <a14:useLocalDpi xmlns:a14="http://schemas.microsoft.com/office/drawing/2010/main" val="0"/>
              </a:ext>
            </a:extLst>
          </a:blip>
          <a:srcRect l="3019" b="24284"/>
          <a:stretch/>
        </p:blipFill>
        <p:spPr bwMode="auto">
          <a:xfrm>
            <a:off x="0" y="6135674"/>
            <a:ext cx="7313616" cy="549068"/>
          </a:xfrm>
          <a:prstGeom prst="rect">
            <a:avLst/>
          </a:prstGeom>
          <a:noFill/>
        </p:spPr>
      </p:pic>
      <p:cxnSp>
        <p:nvCxnSpPr>
          <p:cNvPr id="14" name="Connecteur droit 13">
            <a:extLst>
              <a:ext uri="{FF2B5EF4-FFF2-40B4-BE49-F238E27FC236}">
                <a16:creationId xmlns:a16="http://schemas.microsoft.com/office/drawing/2014/main" id="{E9B7F840-760B-440C-BF78-120982632AED}"/>
              </a:ext>
            </a:extLst>
          </p:cNvPr>
          <p:cNvCxnSpPr>
            <a:cxnSpLocks/>
          </p:cNvCxnSpPr>
          <p:nvPr/>
        </p:nvCxnSpPr>
        <p:spPr>
          <a:xfrm>
            <a:off x="3377705" y="1665954"/>
            <a:ext cx="322735" cy="0"/>
          </a:xfrm>
          <a:prstGeom prst="line">
            <a:avLst/>
          </a:prstGeom>
          <a:ln w="57150">
            <a:solidFill>
              <a:srgbClr val="968C70"/>
            </a:solidFill>
          </a:ln>
        </p:spPr>
        <p:style>
          <a:lnRef idx="1">
            <a:schemeClr val="accent1"/>
          </a:lnRef>
          <a:fillRef idx="0">
            <a:schemeClr val="accent1"/>
          </a:fillRef>
          <a:effectRef idx="0">
            <a:schemeClr val="accent1"/>
          </a:effectRef>
          <a:fontRef idx="minor">
            <a:schemeClr val="tx1"/>
          </a:fontRef>
        </p:style>
      </p:cxnSp>
      <p:pic>
        <p:nvPicPr>
          <p:cNvPr id="12" name="Image 11">
            <a:extLst>
              <a:ext uri="{FF2B5EF4-FFF2-40B4-BE49-F238E27FC236}">
                <a16:creationId xmlns:a16="http://schemas.microsoft.com/office/drawing/2014/main" id="{2A46C1A7-A778-2243-25FF-A0F998A537F3}"/>
              </a:ext>
            </a:extLst>
          </p:cNvPr>
          <p:cNvPicPr>
            <a:picLocks noChangeAspect="1"/>
          </p:cNvPicPr>
          <p:nvPr/>
        </p:nvPicPr>
        <p:blipFill>
          <a:blip r:embed="rId4"/>
          <a:stretch>
            <a:fillRect/>
          </a:stretch>
        </p:blipFill>
        <p:spPr>
          <a:xfrm>
            <a:off x="665439" y="1798914"/>
            <a:ext cx="4219575" cy="2847975"/>
          </a:xfrm>
          <a:prstGeom prst="rect">
            <a:avLst/>
          </a:prstGeom>
        </p:spPr>
      </p:pic>
      <p:sp>
        <p:nvSpPr>
          <p:cNvPr id="13" name="ZoneTexte 12">
            <a:extLst>
              <a:ext uri="{FF2B5EF4-FFF2-40B4-BE49-F238E27FC236}">
                <a16:creationId xmlns:a16="http://schemas.microsoft.com/office/drawing/2014/main" id="{83047137-E1ED-D8DC-2BBF-29823C5379CA}"/>
              </a:ext>
            </a:extLst>
          </p:cNvPr>
          <p:cNvSpPr txBox="1"/>
          <p:nvPr/>
        </p:nvSpPr>
        <p:spPr>
          <a:xfrm>
            <a:off x="2215900" y="555501"/>
            <a:ext cx="7806157" cy="707886"/>
          </a:xfrm>
          <a:prstGeom prst="rect">
            <a:avLst/>
          </a:prstGeom>
          <a:noFill/>
        </p:spPr>
        <p:txBody>
          <a:bodyPr wrap="square" lIns="91440" tIns="45720" rIns="91440" bIns="45720" rtlCol="0" anchor="t">
            <a:spAutoFit/>
          </a:bodyPr>
          <a:lstStyle/>
          <a:p>
            <a:pPr algn="ctr"/>
            <a:r>
              <a:rPr lang="fr-FR" sz="2000" b="1">
                <a:cs typeface="Calibri"/>
              </a:rPr>
              <a:t>Académie de Créteil - Stage "Frontières et métissage" </a:t>
            </a:r>
          </a:p>
          <a:p>
            <a:pPr algn="ctr"/>
            <a:r>
              <a:rPr lang="fr-FR" sz="2000" b="1">
                <a:cs typeface="Calibri"/>
              </a:rPr>
              <a:t>Jeudi 14 décembre 2023</a:t>
            </a:r>
          </a:p>
        </p:txBody>
      </p:sp>
      <p:pic>
        <p:nvPicPr>
          <p:cNvPr id="3" name="Picture 2">
            <a:extLst>
              <a:ext uri="{FF2B5EF4-FFF2-40B4-BE49-F238E27FC236}">
                <a16:creationId xmlns:a16="http://schemas.microsoft.com/office/drawing/2014/main" id="{E403B312-9527-9B4E-5C5B-81C70D8DBAD4}"/>
              </a:ext>
            </a:extLst>
          </p:cNvPr>
          <p:cNvPicPr>
            <a:picLocks noChangeAspect="1"/>
          </p:cNvPicPr>
          <p:nvPr/>
        </p:nvPicPr>
        <p:blipFill>
          <a:blip r:embed="rId5"/>
          <a:stretch>
            <a:fillRect/>
          </a:stretch>
        </p:blipFill>
        <p:spPr>
          <a:xfrm>
            <a:off x="304161" y="553872"/>
            <a:ext cx="1552575" cy="609600"/>
          </a:xfrm>
          <a:prstGeom prst="rect">
            <a:avLst/>
          </a:prstGeom>
        </p:spPr>
      </p:pic>
      <p:sp>
        <p:nvSpPr>
          <p:cNvPr id="2" name="ZoneTexte 12">
            <a:extLst>
              <a:ext uri="{FF2B5EF4-FFF2-40B4-BE49-F238E27FC236}">
                <a16:creationId xmlns:a16="http://schemas.microsoft.com/office/drawing/2014/main" id="{BD157041-05FA-813B-3C69-696825539564}"/>
              </a:ext>
            </a:extLst>
          </p:cNvPr>
          <p:cNvSpPr txBox="1"/>
          <p:nvPr/>
        </p:nvSpPr>
        <p:spPr>
          <a:xfrm>
            <a:off x="563365" y="4843006"/>
            <a:ext cx="8568157" cy="707886"/>
          </a:xfrm>
          <a:prstGeom prst="rect">
            <a:avLst/>
          </a:prstGeom>
          <a:noFill/>
        </p:spPr>
        <p:txBody>
          <a:bodyPr wrap="square" lIns="91440" tIns="45720" rIns="91440" bIns="45720" rtlCol="0" anchor="t">
            <a:spAutoFit/>
          </a:bodyPr>
          <a:lstStyle/>
          <a:p>
            <a:pPr algn="ctr"/>
            <a:r>
              <a:rPr lang="fr-FR" sz="2000" b="1">
                <a:cs typeface="Calibri"/>
              </a:rPr>
              <a:t>Immigrations Est et Sud-Est Asiatiques </a:t>
            </a:r>
          </a:p>
          <a:p>
            <a:pPr algn="ctr"/>
            <a:r>
              <a:rPr lang="fr-FR" sz="2000" b="1">
                <a:cs typeface="Calibri"/>
              </a:rPr>
              <a:t>L'exemple des rapatriés d'Indochine de Noyant d'Allier </a:t>
            </a:r>
          </a:p>
        </p:txBody>
      </p:sp>
      <p:pic>
        <p:nvPicPr>
          <p:cNvPr id="4" name="Picture 3">
            <a:extLst>
              <a:ext uri="{FF2B5EF4-FFF2-40B4-BE49-F238E27FC236}">
                <a16:creationId xmlns:a16="http://schemas.microsoft.com/office/drawing/2014/main" id="{F32AAD97-2C1C-A5D6-34D4-1FE86229C2D3}"/>
              </a:ext>
            </a:extLst>
          </p:cNvPr>
          <p:cNvPicPr>
            <a:picLocks noChangeAspect="1"/>
          </p:cNvPicPr>
          <p:nvPr/>
        </p:nvPicPr>
        <p:blipFill rotWithShape="1">
          <a:blip r:embed="rId6"/>
          <a:srcRect t="-108" r="36725" b="-413"/>
          <a:stretch/>
        </p:blipFill>
        <p:spPr>
          <a:xfrm>
            <a:off x="9169120" y="2837016"/>
            <a:ext cx="2863783" cy="2739313"/>
          </a:xfrm>
          <a:prstGeom prst="rect">
            <a:avLst/>
          </a:prstGeom>
        </p:spPr>
      </p:pic>
      <p:pic>
        <p:nvPicPr>
          <p:cNvPr id="5" name="Picture 4">
            <a:extLst>
              <a:ext uri="{FF2B5EF4-FFF2-40B4-BE49-F238E27FC236}">
                <a16:creationId xmlns:a16="http://schemas.microsoft.com/office/drawing/2014/main" id="{472ADC05-0A4A-0871-9EF9-618D1C66F78E}"/>
              </a:ext>
            </a:extLst>
          </p:cNvPr>
          <p:cNvPicPr>
            <a:picLocks noChangeAspect="1"/>
          </p:cNvPicPr>
          <p:nvPr/>
        </p:nvPicPr>
        <p:blipFill>
          <a:blip r:embed="rId7"/>
          <a:stretch>
            <a:fillRect/>
          </a:stretch>
        </p:blipFill>
        <p:spPr>
          <a:xfrm>
            <a:off x="5213368" y="1795463"/>
            <a:ext cx="4285726" cy="2840020"/>
          </a:xfrm>
          <a:prstGeom prst="rect">
            <a:avLst/>
          </a:prstGeom>
        </p:spPr>
      </p:pic>
    </p:spTree>
    <p:extLst>
      <p:ext uri="{BB962C8B-B14F-4D97-AF65-F5344CB8AC3E}">
        <p14:creationId xmlns:p14="http://schemas.microsoft.com/office/powerpoint/2010/main" val="3436379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72BEF8-DBC3-2C6C-60F5-049490DE7F56}"/>
              </a:ext>
            </a:extLst>
          </p:cNvPr>
          <p:cNvPicPr>
            <a:picLocks noChangeAspect="1"/>
          </p:cNvPicPr>
          <p:nvPr/>
        </p:nvPicPr>
        <p:blipFill>
          <a:blip r:embed="rId2"/>
          <a:stretch>
            <a:fillRect/>
          </a:stretch>
        </p:blipFill>
        <p:spPr>
          <a:xfrm>
            <a:off x="62828" y="49433"/>
            <a:ext cx="1552575" cy="609600"/>
          </a:xfrm>
          <a:prstGeom prst="rect">
            <a:avLst/>
          </a:prstGeom>
        </p:spPr>
      </p:pic>
      <p:pic>
        <p:nvPicPr>
          <p:cNvPr id="7" name="Image 10">
            <a:extLst>
              <a:ext uri="{FF2B5EF4-FFF2-40B4-BE49-F238E27FC236}">
                <a16:creationId xmlns:a16="http://schemas.microsoft.com/office/drawing/2014/main" id="{AE317054-0C0C-4144-9FD8-52AF8C479672}"/>
              </a:ext>
            </a:extLst>
          </p:cNvPr>
          <p:cNvPicPr/>
          <p:nvPr/>
        </p:nvPicPr>
        <p:blipFill rotWithShape="1">
          <a:blip r:embed="rId3">
            <a:extLst>
              <a:ext uri="{28A0092B-C50C-407E-A947-70E740481C1C}">
                <a14:useLocalDpi xmlns:a14="http://schemas.microsoft.com/office/drawing/2010/main" val="0"/>
              </a:ext>
            </a:extLst>
          </a:blip>
          <a:srcRect l="3019" b="24284"/>
          <a:stretch/>
        </p:blipFill>
        <p:spPr bwMode="auto">
          <a:xfrm>
            <a:off x="0" y="6259499"/>
            <a:ext cx="7313616" cy="549068"/>
          </a:xfrm>
          <a:prstGeom prst="rect">
            <a:avLst/>
          </a:prstGeom>
          <a:noFill/>
        </p:spPr>
      </p:pic>
      <p:sp>
        <p:nvSpPr>
          <p:cNvPr id="3" name="Titre 1">
            <a:extLst>
              <a:ext uri="{FF2B5EF4-FFF2-40B4-BE49-F238E27FC236}">
                <a16:creationId xmlns:a16="http://schemas.microsoft.com/office/drawing/2014/main" id="{E5B949E9-E88C-F45F-F1C9-CB6163FEF9B8}"/>
              </a:ext>
            </a:extLst>
          </p:cNvPr>
          <p:cNvSpPr>
            <a:spLocks noGrp="1"/>
          </p:cNvSpPr>
          <p:nvPr/>
        </p:nvSpPr>
        <p:spPr>
          <a:xfrm>
            <a:off x="2011191" y="33882"/>
            <a:ext cx="9410841" cy="443017"/>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2000" b="1" dirty="0">
                <a:solidFill>
                  <a:srgbClr val="968C70"/>
                </a:solidFill>
                <a:latin typeface="+mn-lt"/>
                <a:cs typeface="Calibri Light"/>
              </a:rPr>
              <a:t>2.  Les rapatriés d'Indochine de Noyant d'Allier : entre frontières et métissage</a:t>
            </a:r>
            <a:endParaRPr lang="en-US" dirty="0">
              <a:solidFill>
                <a:srgbClr val="968C70"/>
              </a:solidFill>
              <a:latin typeface="+mn-lt"/>
              <a:cs typeface="Calibri" panose="020F0502020204030204"/>
            </a:endParaRPr>
          </a:p>
        </p:txBody>
      </p:sp>
      <p:sp>
        <p:nvSpPr>
          <p:cNvPr id="2" name="TextBox 1">
            <a:extLst>
              <a:ext uri="{FF2B5EF4-FFF2-40B4-BE49-F238E27FC236}">
                <a16:creationId xmlns:a16="http://schemas.microsoft.com/office/drawing/2014/main" id="{86CC69D3-966B-702D-77D6-2C4C2F54FCFD}"/>
              </a:ext>
            </a:extLst>
          </p:cNvPr>
          <p:cNvSpPr txBox="1"/>
          <p:nvPr/>
        </p:nvSpPr>
        <p:spPr>
          <a:xfrm>
            <a:off x="7237474" y="2971483"/>
            <a:ext cx="4365377" cy="1680708"/>
          </a:xfrm>
          <a:prstGeom prst="rect">
            <a:avLst/>
          </a:prstGeom>
          <a:solidFill>
            <a:schemeClr val="bg1"/>
          </a:solidFill>
          <a:ln>
            <a:solidFill>
              <a:srgbClr val="968C7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07000"/>
              </a:lnSpc>
              <a:spcAft>
                <a:spcPts val="800"/>
              </a:spcAft>
            </a:pPr>
            <a:r>
              <a:rPr lang="fr-FR" sz="1600" b="1" dirty="0">
                <a:cs typeface="Calibri"/>
              </a:rPr>
              <a:t>Après sa fermeture, les corons restés vides servent dès 1955 à loger les rapatriés d'Indochine. Logements exigus et regroupés dans le bourg, administration spécifique contribuent à une mise à l'écart (interprétée comme une forme de "discrétion").</a:t>
            </a:r>
          </a:p>
        </p:txBody>
      </p:sp>
      <p:pic>
        <p:nvPicPr>
          <p:cNvPr id="4" name="Picture 3">
            <a:extLst>
              <a:ext uri="{FF2B5EF4-FFF2-40B4-BE49-F238E27FC236}">
                <a16:creationId xmlns:a16="http://schemas.microsoft.com/office/drawing/2014/main" id="{E3495D97-1C11-EFB2-B078-6ACB8D2CC4DF}"/>
              </a:ext>
            </a:extLst>
          </p:cNvPr>
          <p:cNvPicPr>
            <a:picLocks noChangeAspect="1"/>
          </p:cNvPicPr>
          <p:nvPr/>
        </p:nvPicPr>
        <p:blipFill>
          <a:blip r:embed="rId4"/>
          <a:stretch>
            <a:fillRect/>
          </a:stretch>
        </p:blipFill>
        <p:spPr>
          <a:xfrm>
            <a:off x="111056" y="1840468"/>
            <a:ext cx="4143684" cy="3116318"/>
          </a:xfrm>
          <a:prstGeom prst="rect">
            <a:avLst/>
          </a:prstGeom>
        </p:spPr>
      </p:pic>
      <p:pic>
        <p:nvPicPr>
          <p:cNvPr id="6" name="Picture 5">
            <a:extLst>
              <a:ext uri="{FF2B5EF4-FFF2-40B4-BE49-F238E27FC236}">
                <a16:creationId xmlns:a16="http://schemas.microsoft.com/office/drawing/2014/main" id="{CAC68B1F-F32B-30C9-2C70-3ACEC35CD8D4}"/>
              </a:ext>
            </a:extLst>
          </p:cNvPr>
          <p:cNvPicPr>
            <a:picLocks noChangeAspect="1"/>
          </p:cNvPicPr>
          <p:nvPr/>
        </p:nvPicPr>
        <p:blipFill rotWithShape="1">
          <a:blip r:embed="rId5"/>
          <a:srcRect l="5797" t="3050" r="9855" b="2179"/>
          <a:stretch/>
        </p:blipFill>
        <p:spPr>
          <a:xfrm>
            <a:off x="4398078" y="1660073"/>
            <a:ext cx="2608485" cy="3899650"/>
          </a:xfrm>
          <a:prstGeom prst="rect">
            <a:avLst/>
          </a:prstGeom>
        </p:spPr>
      </p:pic>
      <p:sp>
        <p:nvSpPr>
          <p:cNvPr id="8" name="TextBox 7">
            <a:extLst>
              <a:ext uri="{FF2B5EF4-FFF2-40B4-BE49-F238E27FC236}">
                <a16:creationId xmlns:a16="http://schemas.microsoft.com/office/drawing/2014/main" id="{1E787BD6-7F0B-A111-5AC6-AAD4251FF642}"/>
              </a:ext>
            </a:extLst>
          </p:cNvPr>
          <p:cNvSpPr txBox="1"/>
          <p:nvPr/>
        </p:nvSpPr>
        <p:spPr>
          <a:xfrm>
            <a:off x="62828" y="4956787"/>
            <a:ext cx="414368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dirty="0">
                <a:cs typeface="Calibri"/>
              </a:rPr>
              <a:t>La mine et les corons de Noyant d'Allier, Cadastre du village de Noyant d'Allier, AD de Moulins ©</a:t>
            </a:r>
            <a:r>
              <a:rPr lang="fr-FR" sz="1200" err="1">
                <a:cs typeface="Calibri"/>
              </a:rPr>
              <a:t>VServat</a:t>
            </a:r>
            <a:endParaRPr lang="fr-FR" sz="1200" err="1"/>
          </a:p>
        </p:txBody>
      </p:sp>
      <p:sp>
        <p:nvSpPr>
          <p:cNvPr id="9" name="TextBox 8">
            <a:extLst>
              <a:ext uri="{FF2B5EF4-FFF2-40B4-BE49-F238E27FC236}">
                <a16:creationId xmlns:a16="http://schemas.microsoft.com/office/drawing/2014/main" id="{69298C51-C772-2FA0-0A23-A1AFE36D2F61}"/>
              </a:ext>
            </a:extLst>
          </p:cNvPr>
          <p:cNvSpPr txBox="1"/>
          <p:nvPr/>
        </p:nvSpPr>
        <p:spPr>
          <a:xfrm>
            <a:off x="4355268" y="5579014"/>
            <a:ext cx="269952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dirty="0">
                <a:cs typeface="Calibri"/>
              </a:rPr>
              <a:t>Panneau touristique aux abords de la mine de Noyant, ©</a:t>
            </a:r>
            <a:r>
              <a:rPr lang="fr-FR" sz="1200" err="1">
                <a:cs typeface="Calibri"/>
              </a:rPr>
              <a:t>VServat</a:t>
            </a:r>
            <a:endParaRPr lang="en-US" err="1"/>
          </a:p>
        </p:txBody>
      </p:sp>
      <p:sp>
        <p:nvSpPr>
          <p:cNvPr id="11" name="Arrow: Right 10">
            <a:extLst>
              <a:ext uri="{FF2B5EF4-FFF2-40B4-BE49-F238E27FC236}">
                <a16:creationId xmlns:a16="http://schemas.microsoft.com/office/drawing/2014/main" id="{A8BE1431-37CD-EB75-560E-6A023DC1A3AA}"/>
              </a:ext>
            </a:extLst>
          </p:cNvPr>
          <p:cNvSpPr/>
          <p:nvPr/>
        </p:nvSpPr>
        <p:spPr>
          <a:xfrm>
            <a:off x="357749" y="1056549"/>
            <a:ext cx="395468" cy="221848"/>
          </a:xfrm>
          <a:prstGeom prst="rightArrow">
            <a:avLst/>
          </a:prstGeom>
          <a:solidFill>
            <a:srgbClr val="968C70"/>
          </a:solidFill>
          <a:ln>
            <a:solidFill>
              <a:srgbClr val="968C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3B38249-FABD-EEF5-FAF0-C524F4837B84}"/>
              </a:ext>
            </a:extLst>
          </p:cNvPr>
          <p:cNvSpPr txBox="1"/>
          <p:nvPr/>
        </p:nvSpPr>
        <p:spPr>
          <a:xfrm>
            <a:off x="830814" y="982264"/>
            <a:ext cx="47450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cs typeface="Calibri"/>
              </a:rPr>
              <a:t>Frontières : un certain confinement territorial</a:t>
            </a:r>
          </a:p>
        </p:txBody>
      </p:sp>
      <p:sp>
        <p:nvSpPr>
          <p:cNvPr id="14" name="TextBox 13">
            <a:extLst>
              <a:ext uri="{FF2B5EF4-FFF2-40B4-BE49-F238E27FC236}">
                <a16:creationId xmlns:a16="http://schemas.microsoft.com/office/drawing/2014/main" id="{054C84F1-F47C-6D99-F3CE-65021537FB8E}"/>
              </a:ext>
            </a:extLst>
          </p:cNvPr>
          <p:cNvSpPr txBox="1"/>
          <p:nvPr/>
        </p:nvSpPr>
        <p:spPr>
          <a:xfrm>
            <a:off x="7219205" y="795255"/>
            <a:ext cx="4396652" cy="1077218"/>
          </a:xfrm>
          <a:prstGeom prst="rect">
            <a:avLst/>
          </a:prstGeom>
          <a:solidFill>
            <a:schemeClr val="bg1"/>
          </a:solidFill>
          <a:ln>
            <a:solidFill>
              <a:srgbClr val="968C7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b="1" dirty="0">
                <a:cs typeface="Calibri"/>
              </a:rPr>
              <a:t>Le CARI de Noyant-d’Allier et les villages  de Saint-Hilaire et Châtillon regroupent à partir d’octobre 1955,  près de 5000 personnes issues des rapatriements. </a:t>
            </a:r>
            <a:endParaRPr lang="en-US">
              <a:cs typeface="Calibri" panose="020F0502020204030204"/>
            </a:endParaRPr>
          </a:p>
        </p:txBody>
      </p:sp>
      <p:sp>
        <p:nvSpPr>
          <p:cNvPr id="15" name="TextBox 14">
            <a:extLst>
              <a:ext uri="{FF2B5EF4-FFF2-40B4-BE49-F238E27FC236}">
                <a16:creationId xmlns:a16="http://schemas.microsoft.com/office/drawing/2014/main" id="{BB3D307E-E762-2080-8C69-67912CAC6120}"/>
              </a:ext>
            </a:extLst>
          </p:cNvPr>
          <p:cNvSpPr txBox="1"/>
          <p:nvPr/>
        </p:nvSpPr>
        <p:spPr>
          <a:xfrm>
            <a:off x="7220787" y="4700128"/>
            <a:ext cx="4371457" cy="1569660"/>
          </a:xfrm>
          <a:prstGeom prst="rect">
            <a:avLst/>
          </a:prstGeom>
          <a:solidFill>
            <a:schemeClr val="bg1"/>
          </a:solidFill>
          <a:ln>
            <a:solidFill>
              <a:srgbClr val="968C7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b="1" dirty="0">
                <a:cs typeface="Calibri"/>
              </a:rPr>
              <a:t>La situation des ressortissants français d’Indochine s'inverse : si là-bas, leur statut de français leur procurait une situation, celle-ci est « remise en question » et n’est plus synonyme de privilèges lors de leur arrivée et de leur installation en métropole.</a:t>
            </a:r>
            <a:endParaRPr lang="en-US" sz="1600" b="1">
              <a:cs typeface="Calibri"/>
            </a:endParaRPr>
          </a:p>
        </p:txBody>
      </p:sp>
      <p:sp>
        <p:nvSpPr>
          <p:cNvPr id="16" name="TextBox 15">
            <a:extLst>
              <a:ext uri="{FF2B5EF4-FFF2-40B4-BE49-F238E27FC236}">
                <a16:creationId xmlns:a16="http://schemas.microsoft.com/office/drawing/2014/main" id="{99D3752F-F72D-4061-BE0C-1B4D1A846AC7}"/>
              </a:ext>
            </a:extLst>
          </p:cNvPr>
          <p:cNvSpPr txBox="1"/>
          <p:nvPr/>
        </p:nvSpPr>
        <p:spPr>
          <a:xfrm>
            <a:off x="7211770" y="1997093"/>
            <a:ext cx="4367570" cy="830997"/>
          </a:xfrm>
          <a:prstGeom prst="rect">
            <a:avLst/>
          </a:prstGeom>
          <a:solidFill>
            <a:schemeClr val="bg1"/>
          </a:solidFill>
          <a:ln>
            <a:solidFill>
              <a:srgbClr val="968C7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b="1" dirty="0">
                <a:cs typeface="Calibri"/>
              </a:rPr>
              <a:t>A Noyant, une mine de charbon était active jusqu'en 1943 employant nombre de mineurs venus d'Europe de l'Est. </a:t>
            </a:r>
            <a:endParaRPr lang="en-US" sz="1600" b="1">
              <a:cs typeface="Calibri"/>
            </a:endParaRPr>
          </a:p>
        </p:txBody>
      </p:sp>
    </p:spTree>
    <p:extLst>
      <p:ext uri="{BB962C8B-B14F-4D97-AF65-F5344CB8AC3E}">
        <p14:creationId xmlns:p14="http://schemas.microsoft.com/office/powerpoint/2010/main" val="2463332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72BEF8-DBC3-2C6C-60F5-049490DE7F56}"/>
              </a:ext>
            </a:extLst>
          </p:cNvPr>
          <p:cNvPicPr>
            <a:picLocks noChangeAspect="1"/>
          </p:cNvPicPr>
          <p:nvPr/>
        </p:nvPicPr>
        <p:blipFill>
          <a:blip r:embed="rId2"/>
          <a:stretch>
            <a:fillRect/>
          </a:stretch>
        </p:blipFill>
        <p:spPr>
          <a:xfrm>
            <a:off x="94611" y="49047"/>
            <a:ext cx="1552575" cy="609600"/>
          </a:xfrm>
          <a:prstGeom prst="rect">
            <a:avLst/>
          </a:prstGeom>
        </p:spPr>
      </p:pic>
      <p:pic>
        <p:nvPicPr>
          <p:cNvPr id="7" name="Image 10">
            <a:extLst>
              <a:ext uri="{FF2B5EF4-FFF2-40B4-BE49-F238E27FC236}">
                <a16:creationId xmlns:a16="http://schemas.microsoft.com/office/drawing/2014/main" id="{AE317054-0C0C-4144-9FD8-52AF8C479672}"/>
              </a:ext>
            </a:extLst>
          </p:cNvPr>
          <p:cNvPicPr/>
          <p:nvPr/>
        </p:nvPicPr>
        <p:blipFill rotWithShape="1">
          <a:blip r:embed="rId3">
            <a:extLst>
              <a:ext uri="{28A0092B-C50C-407E-A947-70E740481C1C}">
                <a14:useLocalDpi xmlns:a14="http://schemas.microsoft.com/office/drawing/2010/main" val="0"/>
              </a:ext>
            </a:extLst>
          </a:blip>
          <a:srcRect l="3019" b="24284"/>
          <a:stretch/>
        </p:blipFill>
        <p:spPr bwMode="auto">
          <a:xfrm>
            <a:off x="0" y="6259499"/>
            <a:ext cx="7313616" cy="549068"/>
          </a:xfrm>
          <a:prstGeom prst="rect">
            <a:avLst/>
          </a:prstGeom>
          <a:noFill/>
        </p:spPr>
      </p:pic>
      <p:sp>
        <p:nvSpPr>
          <p:cNvPr id="3" name="Titre 1">
            <a:extLst>
              <a:ext uri="{FF2B5EF4-FFF2-40B4-BE49-F238E27FC236}">
                <a16:creationId xmlns:a16="http://schemas.microsoft.com/office/drawing/2014/main" id="{E5B949E9-E88C-F45F-F1C9-CB6163FEF9B8}"/>
              </a:ext>
            </a:extLst>
          </p:cNvPr>
          <p:cNvSpPr>
            <a:spLocks noGrp="1"/>
          </p:cNvSpPr>
          <p:nvPr/>
        </p:nvSpPr>
        <p:spPr>
          <a:xfrm>
            <a:off x="1994258" y="49047"/>
            <a:ext cx="9410841" cy="71934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gn="l">
              <a:buAutoNum type="arabicPeriod"/>
            </a:pPr>
            <a:endParaRPr lang="fr-FR" sz="2000" b="1" dirty="0">
              <a:solidFill>
                <a:srgbClr val="968C70"/>
              </a:solidFill>
              <a:latin typeface="+mn-lt"/>
              <a:cs typeface="Calibri Light"/>
            </a:endParaRPr>
          </a:p>
        </p:txBody>
      </p:sp>
      <p:pic>
        <p:nvPicPr>
          <p:cNvPr id="12" name="Picture 11">
            <a:extLst>
              <a:ext uri="{FF2B5EF4-FFF2-40B4-BE49-F238E27FC236}">
                <a16:creationId xmlns:a16="http://schemas.microsoft.com/office/drawing/2014/main" id="{7365EE6D-647A-BA4E-AD2A-418E79B80CFB}"/>
              </a:ext>
            </a:extLst>
          </p:cNvPr>
          <p:cNvPicPr>
            <a:picLocks noChangeAspect="1"/>
          </p:cNvPicPr>
          <p:nvPr/>
        </p:nvPicPr>
        <p:blipFill>
          <a:blip r:embed="rId4"/>
          <a:stretch>
            <a:fillRect/>
          </a:stretch>
        </p:blipFill>
        <p:spPr>
          <a:xfrm>
            <a:off x="732593" y="1398568"/>
            <a:ext cx="2556380" cy="3179181"/>
          </a:xfrm>
          <a:prstGeom prst="rect">
            <a:avLst/>
          </a:prstGeom>
        </p:spPr>
      </p:pic>
      <p:sp>
        <p:nvSpPr>
          <p:cNvPr id="14" name="TextBox 13">
            <a:extLst>
              <a:ext uri="{FF2B5EF4-FFF2-40B4-BE49-F238E27FC236}">
                <a16:creationId xmlns:a16="http://schemas.microsoft.com/office/drawing/2014/main" id="{CE4E430B-3968-B067-4CFC-690BBD98E75F}"/>
              </a:ext>
            </a:extLst>
          </p:cNvPr>
          <p:cNvSpPr txBox="1"/>
          <p:nvPr/>
        </p:nvSpPr>
        <p:spPr>
          <a:xfrm>
            <a:off x="3456217" y="1401530"/>
            <a:ext cx="7312563" cy="830997"/>
          </a:xfrm>
          <a:prstGeom prst="rect">
            <a:avLst/>
          </a:prstGeom>
          <a:solidFill>
            <a:schemeClr val="bg1"/>
          </a:solidFill>
          <a:ln>
            <a:solidFill>
              <a:srgbClr val="968C7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b="1" dirty="0">
                <a:cs typeface="Calibri"/>
              </a:rPr>
              <a:t>Dans les CARI un certain ordre colonial se maintient entre assistance, contrôles et surveillance. Le personnel administratif et d'encadrement est souvent constitué d'anciens de l'Indochine française.</a:t>
            </a:r>
            <a:endParaRPr lang="en-US" sz="1600">
              <a:cs typeface="Calibri"/>
            </a:endParaRPr>
          </a:p>
        </p:txBody>
      </p:sp>
      <p:sp>
        <p:nvSpPr>
          <p:cNvPr id="2" name="TextBox 1">
            <a:extLst>
              <a:ext uri="{FF2B5EF4-FFF2-40B4-BE49-F238E27FC236}">
                <a16:creationId xmlns:a16="http://schemas.microsoft.com/office/drawing/2014/main" id="{325722EF-ED56-5728-076B-866C459BC8A0}"/>
              </a:ext>
            </a:extLst>
          </p:cNvPr>
          <p:cNvSpPr txBox="1"/>
          <p:nvPr/>
        </p:nvSpPr>
        <p:spPr>
          <a:xfrm>
            <a:off x="770950" y="4579879"/>
            <a:ext cx="252286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200" dirty="0">
                <a:ea typeface="+mn-lt"/>
                <a:cs typeface="+mn-lt"/>
              </a:rPr>
              <a:t>Note du ministère des rapatriés aux résidents du CAFI et du centre de Noyant : la possession d'une voiture est incompatible avec la condition d'assisté hébergé aux frais de l'Etat, 1963. </a:t>
            </a:r>
            <a:endParaRPr lang="fr-FR" sz="1200">
              <a:cs typeface="Calibri"/>
            </a:endParaRPr>
          </a:p>
          <a:p>
            <a:pPr algn="just"/>
            <a:r>
              <a:rPr lang="fr-FR" sz="1200" i="1" dirty="0">
                <a:ea typeface="+mn-lt"/>
                <a:cs typeface="+mn-lt"/>
              </a:rPr>
              <a:t>Archives Départementales du Lot-et</a:t>
            </a:r>
            <a:r>
              <a:rPr lang="fr-FR" sz="1200" b="1" i="1" dirty="0">
                <a:ea typeface="+mn-lt"/>
                <a:cs typeface="+mn-lt"/>
              </a:rPr>
              <a:t>-</a:t>
            </a:r>
            <a:r>
              <a:rPr lang="fr-FR" sz="1200" i="1" dirty="0">
                <a:ea typeface="+mn-lt"/>
                <a:cs typeface="+mn-lt"/>
              </a:rPr>
              <a:t>Garonne </a:t>
            </a:r>
            <a:endParaRPr lang="fr-FR" sz="1200" i="1" dirty="0">
              <a:cs typeface="Calibri"/>
            </a:endParaRPr>
          </a:p>
          <a:p>
            <a:pPr algn="l"/>
            <a:endParaRPr lang="en-US" sz="1200" dirty="0">
              <a:cs typeface="Calibri"/>
            </a:endParaRPr>
          </a:p>
        </p:txBody>
      </p:sp>
      <p:sp>
        <p:nvSpPr>
          <p:cNvPr id="6" name="Titre 1">
            <a:extLst>
              <a:ext uri="{FF2B5EF4-FFF2-40B4-BE49-F238E27FC236}">
                <a16:creationId xmlns:a16="http://schemas.microsoft.com/office/drawing/2014/main" id="{77496628-CBD5-2D94-67B8-EA7BBEBA9B13}"/>
              </a:ext>
            </a:extLst>
          </p:cNvPr>
          <p:cNvSpPr>
            <a:spLocks noGrp="1"/>
          </p:cNvSpPr>
          <p:nvPr/>
        </p:nvSpPr>
        <p:spPr>
          <a:xfrm>
            <a:off x="2011191" y="33882"/>
            <a:ext cx="9410841" cy="443017"/>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2000" b="1" dirty="0">
                <a:solidFill>
                  <a:srgbClr val="968C70"/>
                </a:solidFill>
                <a:latin typeface="+mn-lt"/>
                <a:cs typeface="Calibri Light"/>
              </a:rPr>
              <a:t>2.  Les rapatriés d'Indochine de Noyant d'Allier : entre frontières et métissage</a:t>
            </a:r>
            <a:endParaRPr lang="en-US" dirty="0">
              <a:solidFill>
                <a:srgbClr val="968C70"/>
              </a:solidFill>
              <a:latin typeface="+mn-lt"/>
              <a:cs typeface="Calibri" panose="020F0502020204030204"/>
            </a:endParaRPr>
          </a:p>
        </p:txBody>
      </p:sp>
      <p:graphicFrame>
        <p:nvGraphicFramePr>
          <p:cNvPr id="16" name="TextBox 12">
            <a:extLst>
              <a:ext uri="{FF2B5EF4-FFF2-40B4-BE49-F238E27FC236}">
                <a16:creationId xmlns:a16="http://schemas.microsoft.com/office/drawing/2014/main" id="{3A177499-87ED-5F87-7456-5A66AA66AD2E}"/>
              </a:ext>
            </a:extLst>
          </p:cNvPr>
          <p:cNvGraphicFramePr/>
          <p:nvPr>
            <p:extLst>
              <p:ext uri="{D42A27DB-BD31-4B8C-83A1-F6EECF244321}">
                <p14:modId xmlns:p14="http://schemas.microsoft.com/office/powerpoint/2010/main" val="4195742090"/>
              </p:ext>
            </p:extLst>
          </p:nvPr>
        </p:nvGraphicFramePr>
        <p:xfrm>
          <a:off x="3522870" y="2860418"/>
          <a:ext cx="8256588" cy="28397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9" name="TextBox 18">
            <a:extLst>
              <a:ext uri="{FF2B5EF4-FFF2-40B4-BE49-F238E27FC236}">
                <a16:creationId xmlns:a16="http://schemas.microsoft.com/office/drawing/2014/main" id="{57E23308-D636-2876-1373-D597CC77CCC4}"/>
              </a:ext>
            </a:extLst>
          </p:cNvPr>
          <p:cNvSpPr txBox="1"/>
          <p:nvPr/>
        </p:nvSpPr>
        <p:spPr>
          <a:xfrm>
            <a:off x="2615244" y="770062"/>
            <a:ext cx="61340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cs typeface="Calibri"/>
              </a:rPr>
              <a:t>Frontière : maintien d'un ordre colonial</a:t>
            </a:r>
          </a:p>
        </p:txBody>
      </p:sp>
      <p:sp>
        <p:nvSpPr>
          <p:cNvPr id="21" name="Arrow: Right 20">
            <a:extLst>
              <a:ext uri="{FF2B5EF4-FFF2-40B4-BE49-F238E27FC236}">
                <a16:creationId xmlns:a16="http://schemas.microsoft.com/office/drawing/2014/main" id="{B6752B7C-3DED-45BF-9DFD-5FC195D95353}"/>
              </a:ext>
            </a:extLst>
          </p:cNvPr>
          <p:cNvSpPr/>
          <p:nvPr/>
        </p:nvSpPr>
        <p:spPr>
          <a:xfrm>
            <a:off x="2007141" y="873283"/>
            <a:ext cx="395468" cy="221848"/>
          </a:xfrm>
          <a:prstGeom prst="rightArrow">
            <a:avLst/>
          </a:prstGeom>
          <a:solidFill>
            <a:srgbClr val="968C70"/>
          </a:solidFill>
          <a:ln>
            <a:solidFill>
              <a:srgbClr val="968C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653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F573152-CD33-2EB1-AEF6-359CB5FBCEA5}"/>
              </a:ext>
            </a:extLst>
          </p:cNvPr>
          <p:cNvPicPr>
            <a:picLocks noChangeAspect="1"/>
          </p:cNvPicPr>
          <p:nvPr/>
        </p:nvPicPr>
        <p:blipFill>
          <a:blip r:embed="rId2"/>
          <a:stretch>
            <a:fillRect/>
          </a:stretch>
        </p:blipFill>
        <p:spPr>
          <a:xfrm>
            <a:off x="103575" y="49047"/>
            <a:ext cx="1220882" cy="484095"/>
          </a:xfrm>
          <a:prstGeom prst="rect">
            <a:avLst/>
          </a:prstGeom>
        </p:spPr>
      </p:pic>
      <p:sp>
        <p:nvSpPr>
          <p:cNvPr id="3" name="Titre 1">
            <a:extLst>
              <a:ext uri="{FF2B5EF4-FFF2-40B4-BE49-F238E27FC236}">
                <a16:creationId xmlns:a16="http://schemas.microsoft.com/office/drawing/2014/main" id="{B2E98DA6-F611-A862-92C9-C15BEEC85D80}"/>
              </a:ext>
            </a:extLst>
          </p:cNvPr>
          <p:cNvSpPr>
            <a:spLocks noGrp="1"/>
          </p:cNvSpPr>
          <p:nvPr/>
        </p:nvSpPr>
        <p:spPr>
          <a:xfrm>
            <a:off x="1437450" y="25786"/>
            <a:ext cx="9410841" cy="981747"/>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gn="l">
              <a:buFont typeface="+mj-lt"/>
              <a:buAutoNum type="arabicPeriod" startAt="2"/>
            </a:pPr>
            <a:endParaRPr lang="en-US" dirty="0">
              <a:solidFill>
                <a:srgbClr val="000000"/>
              </a:solidFill>
            </a:endParaRPr>
          </a:p>
        </p:txBody>
      </p:sp>
      <p:sp>
        <p:nvSpPr>
          <p:cNvPr id="5" name="ZoneTexte 4">
            <a:extLst>
              <a:ext uri="{FF2B5EF4-FFF2-40B4-BE49-F238E27FC236}">
                <a16:creationId xmlns:a16="http://schemas.microsoft.com/office/drawing/2014/main" id="{64DC192D-A6C8-319D-179E-BBEF474739F8}"/>
              </a:ext>
            </a:extLst>
          </p:cNvPr>
          <p:cNvSpPr txBox="1"/>
          <p:nvPr/>
        </p:nvSpPr>
        <p:spPr>
          <a:xfrm>
            <a:off x="1667933" y="25786"/>
            <a:ext cx="9897534" cy="369332"/>
          </a:xfrm>
          <a:prstGeom prst="rect">
            <a:avLst/>
          </a:prstGeom>
          <a:noFill/>
        </p:spPr>
        <p:txBody>
          <a:bodyPr wrap="square">
            <a:spAutoFit/>
          </a:bodyPr>
          <a:lstStyle/>
          <a:p>
            <a:pPr marL="457200" indent="-457200" algn="l">
              <a:buFont typeface="+mj-lt"/>
              <a:buAutoNum type="arabicPeriod" startAt="2"/>
            </a:pPr>
            <a:r>
              <a:rPr lang="fr-FR" sz="1800" b="1" dirty="0">
                <a:solidFill>
                  <a:srgbClr val="000000"/>
                </a:solidFill>
                <a:cs typeface="Calibri Light"/>
              </a:rPr>
              <a:t>Les rapatriés d'Indochine de Noyant d'Allier : entre frontières et métissages</a:t>
            </a:r>
            <a:endParaRPr lang="en-US" dirty="0">
              <a:solidFill>
                <a:srgbClr val="000000"/>
              </a:solidFill>
            </a:endParaRPr>
          </a:p>
        </p:txBody>
      </p:sp>
      <p:sp>
        <p:nvSpPr>
          <p:cNvPr id="15" name="ZoneTexte 14">
            <a:extLst>
              <a:ext uri="{FF2B5EF4-FFF2-40B4-BE49-F238E27FC236}">
                <a16:creationId xmlns:a16="http://schemas.microsoft.com/office/drawing/2014/main" id="{B870A9B6-C305-BE6C-9574-A1375D67B4C7}"/>
              </a:ext>
            </a:extLst>
          </p:cNvPr>
          <p:cNvSpPr txBox="1"/>
          <p:nvPr/>
        </p:nvSpPr>
        <p:spPr>
          <a:xfrm>
            <a:off x="300929" y="1305150"/>
            <a:ext cx="5711462" cy="1384995"/>
          </a:xfrm>
          <a:prstGeom prst="rect">
            <a:avLst/>
          </a:prstGeom>
          <a:solidFill>
            <a:schemeClr val="bg1"/>
          </a:solidFill>
          <a:ln>
            <a:solidFill>
              <a:srgbClr val="968C70"/>
            </a:solidFill>
          </a:ln>
        </p:spPr>
        <p:txBody>
          <a:bodyPr wrap="square" lIns="91440" tIns="45720" rIns="91440" bIns="45720" rtlCol="0" anchor="t">
            <a:spAutoFit/>
          </a:bodyPr>
          <a:lstStyle/>
          <a:p>
            <a:pPr algn="just"/>
            <a:r>
              <a:rPr lang="fr-FR" sz="1400" b="1" dirty="0">
                <a:solidFill>
                  <a:srgbClr val="000000"/>
                </a:solidFill>
              </a:rPr>
              <a:t>En 1954, le village de Noyant d’Allier, situé dans le bocage bourbonnais, compte 1016 habitants. La population est en diminution constante, sa moyenne d’âge est élevée car la fermeture des mines a provoqué le départ des jeunes et des adultes. En outre, l’activité agricole périclite. Noyant est un village finalement assez typique de l’évolution des campagnes françaises de l’après-guerre.</a:t>
            </a:r>
            <a:endParaRPr lang="fr-FR" sz="1400" b="1" dirty="0">
              <a:solidFill>
                <a:srgbClr val="000000"/>
              </a:solidFill>
              <a:cs typeface="Calibri"/>
            </a:endParaRPr>
          </a:p>
        </p:txBody>
      </p:sp>
      <p:sp>
        <p:nvSpPr>
          <p:cNvPr id="16" name="ZoneTexte 15">
            <a:extLst>
              <a:ext uri="{FF2B5EF4-FFF2-40B4-BE49-F238E27FC236}">
                <a16:creationId xmlns:a16="http://schemas.microsoft.com/office/drawing/2014/main" id="{849E4543-C009-85B3-933B-E2A569B2B80C}"/>
              </a:ext>
            </a:extLst>
          </p:cNvPr>
          <p:cNvSpPr txBox="1"/>
          <p:nvPr/>
        </p:nvSpPr>
        <p:spPr>
          <a:xfrm>
            <a:off x="6298832" y="1407454"/>
            <a:ext cx="5220932" cy="1169551"/>
          </a:xfrm>
          <a:prstGeom prst="rect">
            <a:avLst/>
          </a:prstGeom>
          <a:solidFill>
            <a:schemeClr val="bg1"/>
          </a:solidFill>
          <a:ln>
            <a:solidFill>
              <a:srgbClr val="968C70"/>
            </a:solidFill>
          </a:ln>
        </p:spPr>
        <p:txBody>
          <a:bodyPr wrap="square" lIns="91440" tIns="45720" rIns="91440" bIns="45720" rtlCol="0" anchor="t">
            <a:spAutoFit/>
          </a:bodyPr>
          <a:lstStyle/>
          <a:p>
            <a:pPr algn="just"/>
            <a:r>
              <a:rPr lang="fr-FR" sz="1400" b="1" dirty="0">
                <a:solidFill>
                  <a:srgbClr val="000000"/>
                </a:solidFill>
              </a:rPr>
              <a:t>L’arrivée des familles rapatriées opère un net bouleversement démographique dans le village. En effet dès la fin de l’année 1956, le village compte 700 personnes rapatriées. Au 1er juin 1965, la population « indochinoise » de Noyant est de 1014 personnes dont 750 enfants et adolescents. </a:t>
            </a:r>
          </a:p>
        </p:txBody>
      </p:sp>
      <p:pic>
        <p:nvPicPr>
          <p:cNvPr id="17" name="Image 16">
            <a:extLst>
              <a:ext uri="{FF2B5EF4-FFF2-40B4-BE49-F238E27FC236}">
                <a16:creationId xmlns:a16="http://schemas.microsoft.com/office/drawing/2014/main" id="{CAA6686C-D473-82DA-1B84-800B90A75D01}"/>
              </a:ext>
            </a:extLst>
          </p:cNvPr>
          <p:cNvPicPr>
            <a:picLocks noChangeAspect="1"/>
          </p:cNvPicPr>
          <p:nvPr/>
        </p:nvPicPr>
        <p:blipFill>
          <a:blip r:embed="rId3"/>
          <a:stretch>
            <a:fillRect/>
          </a:stretch>
        </p:blipFill>
        <p:spPr>
          <a:xfrm>
            <a:off x="7018255" y="2898250"/>
            <a:ext cx="4102931" cy="3153176"/>
          </a:xfrm>
          <a:prstGeom prst="rect">
            <a:avLst/>
          </a:prstGeom>
        </p:spPr>
      </p:pic>
      <p:grpSp>
        <p:nvGrpSpPr>
          <p:cNvPr id="18" name="Groupe 17">
            <a:extLst>
              <a:ext uri="{FF2B5EF4-FFF2-40B4-BE49-F238E27FC236}">
                <a16:creationId xmlns:a16="http://schemas.microsoft.com/office/drawing/2014/main" id="{98F734BA-7774-3607-0D8A-6A222417D159}"/>
              </a:ext>
            </a:extLst>
          </p:cNvPr>
          <p:cNvGrpSpPr/>
          <p:nvPr/>
        </p:nvGrpSpPr>
        <p:grpSpPr>
          <a:xfrm>
            <a:off x="1866417" y="3023886"/>
            <a:ext cx="2590693" cy="2745237"/>
            <a:chOff x="778932" y="2743200"/>
            <a:chExt cx="3335868" cy="3395133"/>
          </a:xfrm>
        </p:grpSpPr>
        <p:pic>
          <p:nvPicPr>
            <p:cNvPr id="19" name="Image 18">
              <a:extLst>
                <a:ext uri="{FF2B5EF4-FFF2-40B4-BE49-F238E27FC236}">
                  <a16:creationId xmlns:a16="http://schemas.microsoft.com/office/drawing/2014/main" id="{FA60AA38-E014-25A8-B2F9-9C3E41DDA525}"/>
                </a:ext>
              </a:extLst>
            </p:cNvPr>
            <p:cNvPicPr>
              <a:picLocks noChangeAspect="1"/>
            </p:cNvPicPr>
            <p:nvPr/>
          </p:nvPicPr>
          <p:blipFill rotWithShape="1">
            <a:blip r:embed="rId4"/>
            <a:srcRect l="1454" t="41557" r="49502" b="11447"/>
            <a:stretch/>
          </p:blipFill>
          <p:spPr>
            <a:xfrm>
              <a:off x="778932" y="3183467"/>
              <a:ext cx="3335868" cy="2954866"/>
            </a:xfrm>
            <a:prstGeom prst="rect">
              <a:avLst/>
            </a:prstGeom>
          </p:spPr>
        </p:pic>
        <p:pic>
          <p:nvPicPr>
            <p:cNvPr id="20" name="Image 19">
              <a:extLst>
                <a:ext uri="{FF2B5EF4-FFF2-40B4-BE49-F238E27FC236}">
                  <a16:creationId xmlns:a16="http://schemas.microsoft.com/office/drawing/2014/main" id="{54CA8180-FB8E-D445-D01E-49A5F8517194}"/>
                </a:ext>
              </a:extLst>
            </p:cNvPr>
            <p:cNvPicPr>
              <a:picLocks noChangeAspect="1"/>
            </p:cNvPicPr>
            <p:nvPr/>
          </p:nvPicPr>
          <p:blipFill rotWithShape="1">
            <a:blip r:embed="rId4"/>
            <a:srcRect l="1329" t="1428" r="49628" b="91570"/>
            <a:stretch/>
          </p:blipFill>
          <p:spPr>
            <a:xfrm>
              <a:off x="778932" y="2743200"/>
              <a:ext cx="3335868" cy="440267"/>
            </a:xfrm>
            <a:prstGeom prst="rect">
              <a:avLst/>
            </a:prstGeom>
          </p:spPr>
        </p:pic>
      </p:grpSp>
      <p:sp>
        <p:nvSpPr>
          <p:cNvPr id="6" name="Arrow: Right 5">
            <a:extLst>
              <a:ext uri="{FF2B5EF4-FFF2-40B4-BE49-F238E27FC236}">
                <a16:creationId xmlns:a16="http://schemas.microsoft.com/office/drawing/2014/main" id="{6C07FB29-AC69-AA80-0EFD-0A62A1FB33AE}"/>
              </a:ext>
            </a:extLst>
          </p:cNvPr>
          <p:cNvSpPr/>
          <p:nvPr/>
        </p:nvSpPr>
        <p:spPr>
          <a:xfrm>
            <a:off x="367395" y="873283"/>
            <a:ext cx="395468" cy="221848"/>
          </a:xfrm>
          <a:prstGeom prst="rightArrow">
            <a:avLst/>
          </a:prstGeom>
          <a:solidFill>
            <a:srgbClr val="968C70"/>
          </a:solidFill>
          <a:ln>
            <a:solidFill>
              <a:srgbClr val="968C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8" name="TextBox 7">
            <a:extLst>
              <a:ext uri="{FF2B5EF4-FFF2-40B4-BE49-F238E27FC236}">
                <a16:creationId xmlns:a16="http://schemas.microsoft.com/office/drawing/2014/main" id="{C97C5957-05E3-7385-56DD-9B29C4169D78}"/>
              </a:ext>
            </a:extLst>
          </p:cNvPr>
          <p:cNvSpPr txBox="1"/>
          <p:nvPr/>
        </p:nvSpPr>
        <p:spPr>
          <a:xfrm>
            <a:off x="879041" y="798999"/>
            <a:ext cx="752737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solidFill>
                  <a:srgbClr val="000000"/>
                </a:solidFill>
                <a:cs typeface="Calibri"/>
              </a:rPr>
              <a:t>La démographie : un moyen pour repenser la communauté du village</a:t>
            </a:r>
          </a:p>
        </p:txBody>
      </p:sp>
    </p:spTree>
    <p:extLst>
      <p:ext uri="{BB962C8B-B14F-4D97-AF65-F5344CB8AC3E}">
        <p14:creationId xmlns:p14="http://schemas.microsoft.com/office/powerpoint/2010/main" val="62767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E484278-3693-D8A4-760F-C92B365A1F23}"/>
              </a:ext>
            </a:extLst>
          </p:cNvPr>
          <p:cNvPicPr>
            <a:picLocks noChangeAspect="1"/>
          </p:cNvPicPr>
          <p:nvPr/>
        </p:nvPicPr>
        <p:blipFill>
          <a:blip r:embed="rId2"/>
          <a:stretch>
            <a:fillRect/>
          </a:stretch>
        </p:blipFill>
        <p:spPr>
          <a:xfrm>
            <a:off x="103575" y="49047"/>
            <a:ext cx="1220882" cy="484095"/>
          </a:xfrm>
          <a:prstGeom prst="rect">
            <a:avLst/>
          </a:prstGeom>
        </p:spPr>
      </p:pic>
      <p:sp>
        <p:nvSpPr>
          <p:cNvPr id="3" name="ZoneTexte 2">
            <a:extLst>
              <a:ext uri="{FF2B5EF4-FFF2-40B4-BE49-F238E27FC236}">
                <a16:creationId xmlns:a16="http://schemas.microsoft.com/office/drawing/2014/main" id="{0FF51E20-5D51-8AE0-50A2-635B277492FD}"/>
              </a:ext>
            </a:extLst>
          </p:cNvPr>
          <p:cNvSpPr txBox="1"/>
          <p:nvPr/>
        </p:nvSpPr>
        <p:spPr>
          <a:xfrm>
            <a:off x="1667933" y="25786"/>
            <a:ext cx="9897534" cy="369332"/>
          </a:xfrm>
          <a:prstGeom prst="rect">
            <a:avLst/>
          </a:prstGeom>
          <a:noFill/>
        </p:spPr>
        <p:txBody>
          <a:bodyPr wrap="square">
            <a:spAutoFit/>
          </a:bodyPr>
          <a:lstStyle/>
          <a:p>
            <a:pPr marL="457200" indent="-457200" algn="l">
              <a:buFont typeface="+mj-lt"/>
              <a:buAutoNum type="arabicPeriod" startAt="2"/>
            </a:pPr>
            <a:r>
              <a:rPr lang="fr-FR" sz="1800" b="1" dirty="0">
                <a:solidFill>
                  <a:srgbClr val="000000"/>
                </a:solidFill>
                <a:cs typeface="Calibri Light"/>
              </a:rPr>
              <a:t>Les rapatriés d'Indochine de Noyant d'Allier : entre frontières et métissages</a:t>
            </a:r>
            <a:endParaRPr lang="en-US" dirty="0">
              <a:solidFill>
                <a:srgbClr val="000000"/>
              </a:solidFill>
            </a:endParaRPr>
          </a:p>
        </p:txBody>
      </p:sp>
      <p:pic>
        <p:nvPicPr>
          <p:cNvPr id="4" name="Image 3">
            <a:extLst>
              <a:ext uri="{FF2B5EF4-FFF2-40B4-BE49-F238E27FC236}">
                <a16:creationId xmlns:a16="http://schemas.microsoft.com/office/drawing/2014/main" id="{F7B207ED-38FA-80CC-B245-C2AF347989B2}"/>
              </a:ext>
            </a:extLst>
          </p:cNvPr>
          <p:cNvPicPr>
            <a:picLocks noChangeAspect="1"/>
          </p:cNvPicPr>
          <p:nvPr/>
        </p:nvPicPr>
        <p:blipFill rotWithShape="1">
          <a:blip r:embed="rId3"/>
          <a:srcRect l="7766" r="7883" b="14076"/>
          <a:stretch/>
        </p:blipFill>
        <p:spPr>
          <a:xfrm>
            <a:off x="1173279" y="1424842"/>
            <a:ext cx="3494987" cy="1795059"/>
          </a:xfrm>
          <a:prstGeom prst="rect">
            <a:avLst/>
          </a:prstGeom>
        </p:spPr>
      </p:pic>
      <p:sp>
        <p:nvSpPr>
          <p:cNvPr id="5" name="ZoneTexte 4">
            <a:extLst>
              <a:ext uri="{FF2B5EF4-FFF2-40B4-BE49-F238E27FC236}">
                <a16:creationId xmlns:a16="http://schemas.microsoft.com/office/drawing/2014/main" id="{FC10A1B7-540A-9340-F0E7-16CE2C64664D}"/>
              </a:ext>
            </a:extLst>
          </p:cNvPr>
          <p:cNvSpPr txBox="1"/>
          <p:nvPr/>
        </p:nvSpPr>
        <p:spPr>
          <a:xfrm>
            <a:off x="1314809" y="3219901"/>
            <a:ext cx="3200400" cy="276999"/>
          </a:xfrm>
          <a:prstGeom prst="rect">
            <a:avLst/>
          </a:prstGeom>
          <a:noFill/>
        </p:spPr>
        <p:txBody>
          <a:bodyPr wrap="square" rtlCol="0">
            <a:spAutoFit/>
          </a:bodyPr>
          <a:lstStyle/>
          <a:p>
            <a:r>
              <a:rPr lang="fr-FR" sz="1200" dirty="0">
                <a:solidFill>
                  <a:srgbClr val="000000"/>
                </a:solidFill>
              </a:rPr>
              <a:t>Entrée du centre d’</a:t>
            </a:r>
            <a:r>
              <a:rPr lang="fr-FR" sz="1200" dirty="0" err="1">
                <a:solidFill>
                  <a:srgbClr val="000000"/>
                </a:solidFill>
              </a:rPr>
              <a:t>acceuil</a:t>
            </a:r>
            <a:r>
              <a:rPr lang="fr-FR" sz="1200" dirty="0">
                <a:solidFill>
                  <a:srgbClr val="000000"/>
                </a:solidFill>
              </a:rPr>
              <a:t> @Julien Cao Van </a:t>
            </a:r>
            <a:r>
              <a:rPr lang="fr-FR" sz="1200" dirty="0" err="1">
                <a:solidFill>
                  <a:srgbClr val="000000"/>
                </a:solidFill>
              </a:rPr>
              <a:t>Tuat</a:t>
            </a:r>
            <a:endParaRPr lang="fr-FR" sz="1200" dirty="0">
              <a:solidFill>
                <a:srgbClr val="000000"/>
              </a:solidFill>
            </a:endParaRPr>
          </a:p>
        </p:txBody>
      </p:sp>
      <p:grpSp>
        <p:nvGrpSpPr>
          <p:cNvPr id="11" name="Group 10">
            <a:extLst>
              <a:ext uri="{FF2B5EF4-FFF2-40B4-BE49-F238E27FC236}">
                <a16:creationId xmlns:a16="http://schemas.microsoft.com/office/drawing/2014/main" id="{0ACF4171-D427-EA88-2DA7-4F87288286B6}"/>
              </a:ext>
            </a:extLst>
          </p:cNvPr>
          <p:cNvGrpSpPr/>
          <p:nvPr/>
        </p:nvGrpSpPr>
        <p:grpSpPr>
          <a:xfrm>
            <a:off x="5655206" y="983031"/>
            <a:ext cx="5907653" cy="2374643"/>
            <a:chOff x="4938253" y="610457"/>
            <a:chExt cx="5560414" cy="2355352"/>
          </a:xfrm>
        </p:grpSpPr>
        <p:pic>
          <p:nvPicPr>
            <p:cNvPr id="6" name="Image 5">
              <a:extLst>
                <a:ext uri="{FF2B5EF4-FFF2-40B4-BE49-F238E27FC236}">
                  <a16:creationId xmlns:a16="http://schemas.microsoft.com/office/drawing/2014/main" id="{80EABE8A-B4D4-6203-AEAA-6DF3DEE83ABD}"/>
                </a:ext>
              </a:extLst>
            </p:cNvPr>
            <p:cNvPicPr>
              <a:picLocks noChangeAspect="1"/>
            </p:cNvPicPr>
            <p:nvPr/>
          </p:nvPicPr>
          <p:blipFill rotWithShape="1">
            <a:blip r:embed="rId4"/>
            <a:srcRect t="61438"/>
            <a:stretch/>
          </p:blipFill>
          <p:spPr>
            <a:xfrm>
              <a:off x="4938253" y="1379242"/>
              <a:ext cx="5560414" cy="940236"/>
            </a:xfrm>
            <a:prstGeom prst="rect">
              <a:avLst/>
            </a:prstGeom>
          </p:spPr>
        </p:pic>
        <p:pic>
          <p:nvPicPr>
            <p:cNvPr id="7" name="Image 6">
              <a:extLst>
                <a:ext uri="{FF2B5EF4-FFF2-40B4-BE49-F238E27FC236}">
                  <a16:creationId xmlns:a16="http://schemas.microsoft.com/office/drawing/2014/main" id="{E4542E4A-CBD6-A063-2D54-6FB26821590A}"/>
                </a:ext>
              </a:extLst>
            </p:cNvPr>
            <p:cNvPicPr>
              <a:picLocks noChangeAspect="1"/>
            </p:cNvPicPr>
            <p:nvPr/>
          </p:nvPicPr>
          <p:blipFill rotWithShape="1">
            <a:blip r:embed="rId4"/>
            <a:srcRect b="64953"/>
            <a:stretch/>
          </p:blipFill>
          <p:spPr>
            <a:xfrm>
              <a:off x="4938253" y="610457"/>
              <a:ext cx="5560414" cy="854510"/>
            </a:xfrm>
            <a:prstGeom prst="rect">
              <a:avLst/>
            </a:prstGeom>
          </p:spPr>
        </p:pic>
        <p:sp>
          <p:nvSpPr>
            <p:cNvPr id="8" name="ZoneTexte 7">
              <a:extLst>
                <a:ext uri="{FF2B5EF4-FFF2-40B4-BE49-F238E27FC236}">
                  <a16:creationId xmlns:a16="http://schemas.microsoft.com/office/drawing/2014/main" id="{B4664AAB-1435-FCBB-D990-55E3EA56DB72}"/>
                </a:ext>
              </a:extLst>
            </p:cNvPr>
            <p:cNvSpPr txBox="1"/>
            <p:nvPr/>
          </p:nvSpPr>
          <p:spPr>
            <a:xfrm>
              <a:off x="4938253" y="2319478"/>
              <a:ext cx="5539247" cy="646331"/>
            </a:xfrm>
            <a:prstGeom prst="rect">
              <a:avLst/>
            </a:prstGeom>
            <a:noFill/>
          </p:spPr>
          <p:txBody>
            <a:bodyPr wrap="square" rtlCol="0">
              <a:spAutoFit/>
            </a:bodyPr>
            <a:lstStyle/>
            <a:p>
              <a:pPr algn="r"/>
              <a:r>
                <a:rPr lang="fr-FR" sz="1200" dirty="0">
                  <a:solidFill>
                    <a:srgbClr val="000000"/>
                  </a:solidFill>
                </a:rPr>
                <a:t>Témoignage de Julien Cao Van </a:t>
              </a:r>
              <a:r>
                <a:rPr lang="fr-FR" sz="1200" dirty="0" err="1">
                  <a:solidFill>
                    <a:srgbClr val="000000"/>
                  </a:solidFill>
                </a:rPr>
                <a:t>Tuat</a:t>
              </a:r>
              <a:r>
                <a:rPr lang="fr-FR" sz="1200" dirty="0">
                  <a:solidFill>
                    <a:srgbClr val="000000"/>
                  </a:solidFill>
                </a:rPr>
                <a:t> arrivé en 1958 dans </a:t>
              </a:r>
              <a:r>
                <a:rPr lang="fr-FR" sz="1200" b="0" i="0" u="none" strike="noStrike" baseline="0" dirty="0">
                  <a:solidFill>
                    <a:srgbClr val="000000"/>
                  </a:solidFill>
                </a:rPr>
                <a:t>Gabrielle Macaire. L’implantation des rapatriés et réfugiés de l’ex-Indochine au XXe siècle en France : l’exemple du village de Noyant d’Allier. Histoire. 2022. dumas-04037370</a:t>
              </a:r>
              <a:r>
                <a:rPr lang="fr-FR" sz="1200" dirty="0">
                  <a:solidFill>
                    <a:srgbClr val="000000"/>
                  </a:solidFill>
                </a:rPr>
                <a:t> </a:t>
              </a:r>
            </a:p>
          </p:txBody>
        </p:sp>
      </p:grpSp>
      <p:sp>
        <p:nvSpPr>
          <p:cNvPr id="9" name="ZoneTexte 8">
            <a:extLst>
              <a:ext uri="{FF2B5EF4-FFF2-40B4-BE49-F238E27FC236}">
                <a16:creationId xmlns:a16="http://schemas.microsoft.com/office/drawing/2014/main" id="{CCE193FA-5FAB-333F-A726-7CAA1E9D9399}"/>
              </a:ext>
            </a:extLst>
          </p:cNvPr>
          <p:cNvSpPr txBox="1"/>
          <p:nvPr/>
        </p:nvSpPr>
        <p:spPr>
          <a:xfrm>
            <a:off x="256610" y="3863051"/>
            <a:ext cx="5193388" cy="2308324"/>
          </a:xfrm>
          <a:prstGeom prst="rect">
            <a:avLst/>
          </a:prstGeom>
          <a:solidFill>
            <a:schemeClr val="bg1"/>
          </a:solidFill>
          <a:ln>
            <a:solidFill>
              <a:srgbClr val="968C70"/>
            </a:solidFill>
          </a:ln>
        </p:spPr>
        <p:txBody>
          <a:bodyPr wrap="square" lIns="91440" tIns="45720" rIns="91440" bIns="45720" anchor="t">
            <a:spAutoFit/>
          </a:bodyPr>
          <a:lstStyle/>
          <a:p>
            <a:pPr algn="just"/>
            <a:r>
              <a:rPr lang="fr-FR" sz="1400" b="1" u="none" strike="noStrike" baseline="0" dirty="0">
                <a:solidFill>
                  <a:srgbClr val="000000"/>
                </a:solidFill>
              </a:rPr>
              <a:t>« Le centre d’accueil a été </a:t>
            </a:r>
            <a:r>
              <a:rPr lang="fr-FR" sz="1400" b="1" dirty="0">
                <a:solidFill>
                  <a:srgbClr val="000000"/>
                </a:solidFill>
              </a:rPr>
              <a:t>fermé</a:t>
            </a:r>
            <a:r>
              <a:rPr lang="fr-FR" sz="1400" b="1" u="none" strike="noStrike" baseline="0" dirty="0">
                <a:solidFill>
                  <a:srgbClr val="000000"/>
                </a:solidFill>
              </a:rPr>
              <a:t> et c’est le marie qui a repris la main sur tout </a:t>
            </a:r>
            <a:r>
              <a:rPr lang="fr-FR" sz="1400" b="1" dirty="0">
                <a:solidFill>
                  <a:srgbClr val="000000"/>
                </a:solidFill>
              </a:rPr>
              <a:t>çà</a:t>
            </a:r>
            <a:r>
              <a:rPr lang="fr-FR" sz="1400" b="1" u="none" strike="noStrike" baseline="0" dirty="0">
                <a:solidFill>
                  <a:srgbClr val="000000"/>
                </a:solidFill>
              </a:rPr>
              <a:t>. Le maire, c’était le chef d’orchestre de toutes les réponses du village. A Noyant, une des premières décisions fut d’embaucher une employée de mairie qui parlait le vietnamien.</a:t>
            </a:r>
            <a:endParaRPr lang="fr-FR" sz="1400" b="1" u="none" strike="noStrike" baseline="0" dirty="0">
              <a:solidFill>
                <a:srgbClr val="000000"/>
              </a:solidFill>
              <a:cs typeface="Calibri"/>
            </a:endParaRPr>
          </a:p>
          <a:p>
            <a:pPr algn="just"/>
            <a:r>
              <a:rPr lang="fr-FR" sz="1400" b="1" dirty="0">
                <a:solidFill>
                  <a:srgbClr val="000000"/>
                </a:solidFill>
              </a:rPr>
              <a:t>Çà</a:t>
            </a:r>
            <a:r>
              <a:rPr lang="fr-FR" sz="1400" b="1" u="none" strike="noStrike" baseline="0" dirty="0">
                <a:solidFill>
                  <a:srgbClr val="000000"/>
                </a:solidFill>
              </a:rPr>
              <a:t>, c’était vraiment une très bonne idée parce que c’était carrément indispensable, les mamans ne parlaient pas le français ».</a:t>
            </a:r>
            <a:r>
              <a:rPr lang="fr-FR" sz="1400" b="1" dirty="0">
                <a:solidFill>
                  <a:srgbClr val="000000"/>
                </a:solidFill>
              </a:rPr>
              <a:t> </a:t>
            </a:r>
            <a:endParaRPr lang="fr-FR" sz="1400" b="1" u="none" strike="noStrike" baseline="0">
              <a:solidFill>
                <a:srgbClr val="000000"/>
              </a:solidFill>
              <a:cs typeface="Calibri"/>
            </a:endParaRPr>
          </a:p>
          <a:p>
            <a:pPr algn="just"/>
            <a:endParaRPr lang="fr-FR" sz="1400" b="1" u="none" strike="noStrike" baseline="0" dirty="0">
              <a:solidFill>
                <a:srgbClr val="000000"/>
              </a:solidFill>
              <a:cs typeface="Calibri"/>
            </a:endParaRPr>
          </a:p>
          <a:p>
            <a:pPr algn="r"/>
            <a:r>
              <a:rPr lang="fr-FR" sz="1400" i="0" u="none" strike="noStrike" baseline="0" dirty="0">
                <a:solidFill>
                  <a:srgbClr val="000000"/>
                </a:solidFill>
              </a:rPr>
              <a:t>Témoignage d’Edouard </a:t>
            </a:r>
            <a:r>
              <a:rPr lang="fr-FR" sz="1400" i="0" u="none" strike="noStrike" baseline="0" dirty="0" err="1">
                <a:solidFill>
                  <a:srgbClr val="000000"/>
                </a:solidFill>
              </a:rPr>
              <a:t>Brassecasse</a:t>
            </a:r>
            <a:r>
              <a:rPr lang="fr-FR" sz="1400" i="0" u="none" strike="noStrike" baseline="0" dirty="0">
                <a:solidFill>
                  <a:srgbClr val="000000"/>
                </a:solidFill>
              </a:rPr>
              <a:t> durant la soirée du 27 octobre 2017, retranscrit par Monsieur Duc Christian</a:t>
            </a:r>
            <a:endParaRPr lang="fr-FR" sz="1400" i="0" u="none" strike="noStrike" baseline="0" dirty="0">
              <a:solidFill>
                <a:srgbClr val="000000"/>
              </a:solidFill>
              <a:cs typeface="Calibri"/>
            </a:endParaRPr>
          </a:p>
          <a:p>
            <a:pPr algn="r"/>
            <a:r>
              <a:rPr lang="fr-FR" sz="1400" i="0" u="none" strike="noStrike" baseline="0" dirty="0">
                <a:solidFill>
                  <a:srgbClr val="000000"/>
                </a:solidFill>
              </a:rPr>
              <a:t>dans </a:t>
            </a:r>
            <a:r>
              <a:rPr lang="fr-FR" sz="1400" i="1" u="none" strike="noStrike" baseline="0" dirty="0">
                <a:solidFill>
                  <a:srgbClr val="000000"/>
                </a:solidFill>
              </a:rPr>
              <a:t>Noyant d’Allier : un témoignage pour l’avenir</a:t>
            </a:r>
            <a:r>
              <a:rPr lang="fr-FR" sz="1800" i="0" u="none" strike="noStrike" baseline="0" dirty="0">
                <a:solidFill>
                  <a:srgbClr val="000000"/>
                </a:solidFill>
              </a:rPr>
              <a:t>.</a:t>
            </a:r>
            <a:endParaRPr lang="fr-FR" dirty="0">
              <a:solidFill>
                <a:srgbClr val="000000"/>
              </a:solidFill>
              <a:cs typeface="Calibri"/>
            </a:endParaRPr>
          </a:p>
        </p:txBody>
      </p:sp>
      <p:sp>
        <p:nvSpPr>
          <p:cNvPr id="10" name="ZoneTexte 9">
            <a:extLst>
              <a:ext uri="{FF2B5EF4-FFF2-40B4-BE49-F238E27FC236}">
                <a16:creationId xmlns:a16="http://schemas.microsoft.com/office/drawing/2014/main" id="{2E707BCD-9251-02D6-B8B5-FAC3F7DE01B2}"/>
              </a:ext>
            </a:extLst>
          </p:cNvPr>
          <p:cNvSpPr txBox="1"/>
          <p:nvPr/>
        </p:nvSpPr>
        <p:spPr>
          <a:xfrm>
            <a:off x="5704603" y="3978797"/>
            <a:ext cx="6036734" cy="2154436"/>
          </a:xfrm>
          <a:prstGeom prst="rect">
            <a:avLst/>
          </a:prstGeom>
          <a:solidFill>
            <a:schemeClr val="bg1"/>
          </a:solidFill>
          <a:ln>
            <a:solidFill>
              <a:srgbClr val="968C70"/>
            </a:solidFill>
          </a:ln>
        </p:spPr>
        <p:txBody>
          <a:bodyPr wrap="square" lIns="91440" tIns="45720" rIns="91440" bIns="45720" rtlCol="0" anchor="t">
            <a:spAutoFit/>
          </a:bodyPr>
          <a:lstStyle/>
          <a:p>
            <a:pPr algn="just"/>
            <a:r>
              <a:rPr lang="fr-FR" sz="1400" b="1" u="none" strike="noStrike" baseline="0" dirty="0">
                <a:solidFill>
                  <a:srgbClr val="000000"/>
                </a:solidFill>
              </a:rPr>
              <a:t>« Oui il y a eu un système de solidarité entre </a:t>
            </a:r>
            <a:r>
              <a:rPr lang="fr-FR" sz="1400" b="1" dirty="0">
                <a:solidFill>
                  <a:srgbClr val="000000"/>
                </a:solidFill>
              </a:rPr>
              <a:t>refugiés</a:t>
            </a:r>
            <a:r>
              <a:rPr lang="fr-FR" sz="1400" b="1" u="none" strike="noStrike" baseline="0" dirty="0">
                <a:solidFill>
                  <a:srgbClr val="000000"/>
                </a:solidFill>
              </a:rPr>
              <a:t> et </a:t>
            </a:r>
            <a:r>
              <a:rPr lang="fr-FR" sz="1400" b="1" dirty="0">
                <a:solidFill>
                  <a:srgbClr val="000000"/>
                </a:solidFill>
              </a:rPr>
              <a:t>rapatriés</a:t>
            </a:r>
            <a:r>
              <a:rPr lang="fr-FR" sz="1400" b="1" u="none" strike="noStrike" baseline="0" dirty="0">
                <a:solidFill>
                  <a:srgbClr val="000000"/>
                </a:solidFill>
              </a:rPr>
              <a:t>. Parce que nous, les gens étaient déjà </a:t>
            </a:r>
            <a:r>
              <a:rPr lang="fr-FR" sz="1400" b="1" dirty="0">
                <a:solidFill>
                  <a:srgbClr val="000000"/>
                </a:solidFill>
              </a:rPr>
              <a:t>basés</a:t>
            </a:r>
            <a:r>
              <a:rPr lang="fr-FR" sz="1400" b="1" u="none" strike="noStrike" baseline="0" dirty="0">
                <a:solidFill>
                  <a:srgbClr val="000000"/>
                </a:solidFill>
              </a:rPr>
              <a:t> </a:t>
            </a:r>
            <a:r>
              <a:rPr lang="fr-FR" sz="1400" b="1" dirty="0">
                <a:solidFill>
                  <a:srgbClr val="000000"/>
                </a:solidFill>
              </a:rPr>
              <a:t>à Noyant</a:t>
            </a:r>
            <a:r>
              <a:rPr lang="fr-FR" sz="1400" b="1" u="none" strike="noStrike" baseline="0" dirty="0">
                <a:solidFill>
                  <a:srgbClr val="000000"/>
                </a:solidFill>
              </a:rPr>
              <a:t>, avec les douleurs, tout ce qui s’est passe </a:t>
            </a:r>
            <a:r>
              <a:rPr lang="fr-FR" sz="1400" b="1" dirty="0">
                <a:solidFill>
                  <a:srgbClr val="000000"/>
                </a:solidFill>
              </a:rPr>
              <a:t>dès</a:t>
            </a:r>
            <a:r>
              <a:rPr lang="fr-FR" sz="1400" b="1" u="none" strike="noStrike" baseline="0" dirty="0">
                <a:solidFill>
                  <a:srgbClr val="000000"/>
                </a:solidFill>
              </a:rPr>
              <a:t> le départ, donc on a </a:t>
            </a:r>
            <a:r>
              <a:rPr lang="fr-FR" sz="1400" b="1" dirty="0">
                <a:solidFill>
                  <a:srgbClr val="000000"/>
                </a:solidFill>
              </a:rPr>
              <a:t>aidé</a:t>
            </a:r>
            <a:r>
              <a:rPr lang="fr-FR" sz="1400" b="1" u="none" strike="noStrike" baseline="0" dirty="0">
                <a:solidFill>
                  <a:srgbClr val="000000"/>
                </a:solidFill>
              </a:rPr>
              <a:t> les </a:t>
            </a:r>
            <a:r>
              <a:rPr lang="fr-FR" sz="1400" b="1" dirty="0">
                <a:solidFill>
                  <a:srgbClr val="000000"/>
                </a:solidFill>
              </a:rPr>
              <a:t>réfugiés</a:t>
            </a:r>
            <a:r>
              <a:rPr lang="fr-FR" sz="1400" b="1" u="none" strike="noStrike" baseline="0" dirty="0">
                <a:solidFill>
                  <a:srgbClr val="000000"/>
                </a:solidFill>
              </a:rPr>
              <a:t> </a:t>
            </a:r>
            <a:r>
              <a:rPr lang="fr-FR" sz="1400" b="1" dirty="0">
                <a:solidFill>
                  <a:srgbClr val="000000"/>
                </a:solidFill>
              </a:rPr>
              <a:t>à</a:t>
            </a:r>
            <a:r>
              <a:rPr lang="fr-FR" sz="1400" b="1" u="none" strike="noStrike" baseline="0" dirty="0">
                <a:solidFill>
                  <a:srgbClr val="000000"/>
                </a:solidFill>
              </a:rPr>
              <a:t> s’installer, il fallait le faire. Et puis, il y a eu beaucoup d’aides au niveau de la municipalité, étant </a:t>
            </a:r>
            <a:r>
              <a:rPr lang="fr-FR" sz="1400" b="1" dirty="0">
                <a:solidFill>
                  <a:srgbClr val="000000"/>
                </a:solidFill>
              </a:rPr>
              <a:t>donné</a:t>
            </a:r>
            <a:r>
              <a:rPr lang="fr-FR" sz="1400" b="1" u="none" strike="noStrike" baseline="0" dirty="0">
                <a:solidFill>
                  <a:srgbClr val="000000"/>
                </a:solidFill>
              </a:rPr>
              <a:t> que nous les </a:t>
            </a:r>
            <a:r>
              <a:rPr lang="fr-FR" sz="1400" b="1" dirty="0">
                <a:solidFill>
                  <a:srgbClr val="000000"/>
                </a:solidFill>
              </a:rPr>
              <a:t>rapatriés</a:t>
            </a:r>
            <a:r>
              <a:rPr lang="fr-FR" sz="1400" b="1" u="none" strike="noStrike" baseline="0" dirty="0">
                <a:solidFill>
                  <a:srgbClr val="000000"/>
                </a:solidFill>
              </a:rPr>
              <a:t> on a ouvert la brèche ».</a:t>
            </a:r>
            <a:r>
              <a:rPr lang="fr-FR" sz="1400" b="1" dirty="0">
                <a:solidFill>
                  <a:srgbClr val="000000"/>
                </a:solidFill>
              </a:rPr>
              <a:t> </a:t>
            </a:r>
            <a:endParaRPr lang="fr-FR" sz="1400" b="1" u="none" strike="noStrike" baseline="0" dirty="0">
              <a:solidFill>
                <a:srgbClr val="000000"/>
              </a:solidFill>
            </a:endParaRPr>
          </a:p>
          <a:p>
            <a:pPr algn="just"/>
            <a:endParaRPr lang="fr-FR" sz="1400" b="1" dirty="0">
              <a:solidFill>
                <a:srgbClr val="000000"/>
              </a:solidFill>
            </a:endParaRPr>
          </a:p>
          <a:p>
            <a:pPr algn="r"/>
            <a:r>
              <a:rPr lang="fr-FR" sz="1200" b="0" i="0" u="none" strike="noStrike" dirty="0">
                <a:solidFill>
                  <a:srgbClr val="000000"/>
                </a:solidFill>
              </a:rPr>
              <a:t>Té</a:t>
            </a:r>
            <a:r>
              <a:rPr lang="fr-FR" sz="1200" b="0" i="0" u="none" strike="noStrike" baseline="0" dirty="0">
                <a:solidFill>
                  <a:srgbClr val="000000"/>
                </a:solidFill>
              </a:rPr>
              <a:t>moignage d’Henriette </a:t>
            </a:r>
            <a:r>
              <a:rPr lang="fr-FR" sz="1200" b="0" i="0" u="none" strike="noStrike" baseline="0" dirty="0" err="1">
                <a:solidFill>
                  <a:srgbClr val="000000"/>
                </a:solidFill>
              </a:rPr>
              <a:t>Neef</a:t>
            </a:r>
            <a:r>
              <a:rPr lang="fr-FR" sz="1200" b="0" i="0" u="none" strike="noStrike" baseline="0" dirty="0">
                <a:solidFill>
                  <a:srgbClr val="000000"/>
                </a:solidFill>
              </a:rPr>
              <a:t>, rapatriée vietnamienne, </a:t>
            </a:r>
            <a:r>
              <a:rPr lang="fr-FR" sz="1200" dirty="0">
                <a:solidFill>
                  <a:srgbClr val="000000"/>
                </a:solidFill>
              </a:rPr>
              <a:t>dans </a:t>
            </a:r>
            <a:r>
              <a:rPr lang="fr-FR" sz="1200" b="0" i="0" u="none" strike="noStrike" baseline="0" dirty="0">
                <a:solidFill>
                  <a:srgbClr val="000000"/>
                </a:solidFill>
              </a:rPr>
              <a:t>Gabrielle Macaire. L’implantation des rapatriés et réfugiés de l’ex-Indochine au XXe siècle en France : l’exemple du village de Noyant d’Allier. Histoire. 2022. dumas-04037370</a:t>
            </a:r>
            <a:r>
              <a:rPr lang="fr-FR" sz="1200" dirty="0">
                <a:solidFill>
                  <a:srgbClr val="000000"/>
                </a:solidFill>
              </a:rPr>
              <a:t> </a:t>
            </a:r>
            <a:endParaRPr lang="fr-FR" sz="1200" b="1" u="none" strike="noStrike" baseline="0" dirty="0">
              <a:solidFill>
                <a:srgbClr val="000000"/>
              </a:solidFill>
            </a:endParaRPr>
          </a:p>
          <a:p>
            <a:pPr algn="just"/>
            <a:endParaRPr lang="fr-FR" sz="1400" b="1" dirty="0">
              <a:solidFill>
                <a:srgbClr val="000000"/>
              </a:solidFill>
            </a:endParaRPr>
          </a:p>
        </p:txBody>
      </p:sp>
      <p:sp>
        <p:nvSpPr>
          <p:cNvPr id="13" name="Arrow: Right 12">
            <a:extLst>
              <a:ext uri="{FF2B5EF4-FFF2-40B4-BE49-F238E27FC236}">
                <a16:creationId xmlns:a16="http://schemas.microsoft.com/office/drawing/2014/main" id="{5CDA6289-7246-29C7-6F7D-7B554A9FC8AB}"/>
              </a:ext>
            </a:extLst>
          </p:cNvPr>
          <p:cNvSpPr/>
          <p:nvPr/>
        </p:nvSpPr>
        <p:spPr>
          <a:xfrm>
            <a:off x="367395" y="873283"/>
            <a:ext cx="395468" cy="221848"/>
          </a:xfrm>
          <a:prstGeom prst="rightArrow">
            <a:avLst/>
          </a:prstGeom>
          <a:solidFill>
            <a:srgbClr val="968C70"/>
          </a:solidFill>
          <a:ln>
            <a:solidFill>
              <a:srgbClr val="968C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5" name="TextBox 14">
            <a:extLst>
              <a:ext uri="{FF2B5EF4-FFF2-40B4-BE49-F238E27FC236}">
                <a16:creationId xmlns:a16="http://schemas.microsoft.com/office/drawing/2014/main" id="{1CF32834-B3BD-E007-35AC-CD0B62003A49}"/>
              </a:ext>
            </a:extLst>
          </p:cNvPr>
          <p:cNvSpPr txBox="1"/>
          <p:nvPr/>
        </p:nvSpPr>
        <p:spPr>
          <a:xfrm>
            <a:off x="870667" y="773878"/>
            <a:ext cx="33958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solidFill>
                  <a:srgbClr val="000000"/>
                </a:solidFill>
                <a:cs typeface="Calibri"/>
              </a:rPr>
              <a:t>La marche du temps et ses effets</a:t>
            </a:r>
          </a:p>
        </p:txBody>
      </p:sp>
    </p:spTree>
    <p:extLst>
      <p:ext uri="{BB962C8B-B14F-4D97-AF65-F5344CB8AC3E}">
        <p14:creationId xmlns:p14="http://schemas.microsoft.com/office/powerpoint/2010/main" val="2822698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BAEC53-F206-B5A9-1617-D500D3DF1BD6}"/>
              </a:ext>
            </a:extLst>
          </p:cNvPr>
          <p:cNvPicPr>
            <a:picLocks noChangeAspect="1"/>
          </p:cNvPicPr>
          <p:nvPr/>
        </p:nvPicPr>
        <p:blipFill>
          <a:blip r:embed="rId2"/>
          <a:stretch>
            <a:fillRect/>
          </a:stretch>
        </p:blipFill>
        <p:spPr>
          <a:xfrm>
            <a:off x="103575" y="49047"/>
            <a:ext cx="1220882" cy="484095"/>
          </a:xfrm>
          <a:prstGeom prst="rect">
            <a:avLst/>
          </a:prstGeom>
        </p:spPr>
      </p:pic>
      <p:sp>
        <p:nvSpPr>
          <p:cNvPr id="5" name="ZoneTexte 2">
            <a:extLst>
              <a:ext uri="{FF2B5EF4-FFF2-40B4-BE49-F238E27FC236}">
                <a16:creationId xmlns:a16="http://schemas.microsoft.com/office/drawing/2014/main" id="{BBBF2821-5DC4-03C0-23DD-016323AF6BC3}"/>
              </a:ext>
            </a:extLst>
          </p:cNvPr>
          <p:cNvSpPr txBox="1"/>
          <p:nvPr/>
        </p:nvSpPr>
        <p:spPr>
          <a:xfrm>
            <a:off x="1667933" y="168138"/>
            <a:ext cx="9897534" cy="369332"/>
          </a:xfrm>
          <a:prstGeom prst="rect">
            <a:avLst/>
          </a:prstGeom>
          <a:noFill/>
        </p:spPr>
        <p:txBody>
          <a:bodyPr wrap="square">
            <a:spAutoFit/>
          </a:bodyPr>
          <a:lstStyle/>
          <a:p>
            <a:pPr marL="457200" indent="-457200" algn="l">
              <a:buFont typeface="+mj-lt"/>
              <a:buAutoNum type="arabicPeriod" startAt="2"/>
            </a:pPr>
            <a:r>
              <a:rPr lang="fr-FR" sz="1800" b="1" dirty="0">
                <a:solidFill>
                  <a:srgbClr val="968C70"/>
                </a:solidFill>
                <a:cs typeface="Calibri Light"/>
              </a:rPr>
              <a:t>Les rapatriés d'Indochine de Noyant d'Allier : entre frontières et métissages</a:t>
            </a:r>
            <a:endParaRPr lang="en-US" dirty="0">
              <a:solidFill>
                <a:srgbClr val="968C70"/>
              </a:solidFill>
            </a:endParaRPr>
          </a:p>
        </p:txBody>
      </p:sp>
      <p:pic>
        <p:nvPicPr>
          <p:cNvPr id="8" name="Picture 7">
            <a:extLst>
              <a:ext uri="{FF2B5EF4-FFF2-40B4-BE49-F238E27FC236}">
                <a16:creationId xmlns:a16="http://schemas.microsoft.com/office/drawing/2014/main" id="{D14944BA-F8FF-8864-C902-CDDC0617F390}"/>
              </a:ext>
            </a:extLst>
          </p:cNvPr>
          <p:cNvPicPr>
            <a:picLocks noChangeAspect="1"/>
          </p:cNvPicPr>
          <p:nvPr/>
        </p:nvPicPr>
        <p:blipFill rotWithShape="1">
          <a:blip r:embed="rId3"/>
          <a:srcRect l="6542" t="1851" r="8723" b="12441"/>
          <a:stretch/>
        </p:blipFill>
        <p:spPr>
          <a:xfrm>
            <a:off x="4684772" y="1167918"/>
            <a:ext cx="2672826" cy="3583006"/>
          </a:xfrm>
          <a:prstGeom prst="rect">
            <a:avLst/>
          </a:prstGeom>
        </p:spPr>
      </p:pic>
      <p:sp>
        <p:nvSpPr>
          <p:cNvPr id="11" name="Arrow: Right 10">
            <a:extLst>
              <a:ext uri="{FF2B5EF4-FFF2-40B4-BE49-F238E27FC236}">
                <a16:creationId xmlns:a16="http://schemas.microsoft.com/office/drawing/2014/main" id="{97AEF358-0B5B-A801-C1BE-937D0D5367C2}"/>
              </a:ext>
            </a:extLst>
          </p:cNvPr>
          <p:cNvSpPr/>
          <p:nvPr/>
        </p:nvSpPr>
        <p:spPr>
          <a:xfrm>
            <a:off x="367395" y="873283"/>
            <a:ext cx="395468" cy="221848"/>
          </a:xfrm>
          <a:prstGeom prst="rightArrow">
            <a:avLst/>
          </a:prstGeom>
          <a:solidFill>
            <a:srgbClr val="968C70"/>
          </a:solidFill>
          <a:ln>
            <a:solidFill>
              <a:srgbClr val="968C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3896A41-A70B-21FB-0773-56E1957EB401}"/>
              </a:ext>
            </a:extLst>
          </p:cNvPr>
          <p:cNvSpPr txBox="1"/>
          <p:nvPr/>
        </p:nvSpPr>
        <p:spPr>
          <a:xfrm>
            <a:off x="859750" y="760417"/>
            <a:ext cx="61340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cs typeface="Calibri"/>
              </a:rPr>
              <a:t>Ecole et loisirs : le temps de l'enracinement</a:t>
            </a:r>
          </a:p>
        </p:txBody>
      </p:sp>
      <p:pic>
        <p:nvPicPr>
          <p:cNvPr id="14" name="Picture 13">
            <a:extLst>
              <a:ext uri="{FF2B5EF4-FFF2-40B4-BE49-F238E27FC236}">
                <a16:creationId xmlns:a16="http://schemas.microsoft.com/office/drawing/2014/main" id="{913D565A-A07E-A94F-CB81-771061AD3FCC}"/>
              </a:ext>
            </a:extLst>
          </p:cNvPr>
          <p:cNvPicPr>
            <a:picLocks noChangeAspect="1"/>
          </p:cNvPicPr>
          <p:nvPr/>
        </p:nvPicPr>
        <p:blipFill>
          <a:blip r:embed="rId4"/>
          <a:stretch>
            <a:fillRect/>
          </a:stretch>
        </p:blipFill>
        <p:spPr>
          <a:xfrm>
            <a:off x="267665" y="1169223"/>
            <a:ext cx="4055963" cy="2397528"/>
          </a:xfrm>
          <a:prstGeom prst="rect">
            <a:avLst/>
          </a:prstGeom>
        </p:spPr>
      </p:pic>
      <p:pic>
        <p:nvPicPr>
          <p:cNvPr id="15" name="Picture 14">
            <a:extLst>
              <a:ext uri="{FF2B5EF4-FFF2-40B4-BE49-F238E27FC236}">
                <a16:creationId xmlns:a16="http://schemas.microsoft.com/office/drawing/2014/main" id="{895A7D99-9AFD-FD25-C48D-C3F08E2145B9}"/>
              </a:ext>
            </a:extLst>
          </p:cNvPr>
          <p:cNvPicPr>
            <a:picLocks noChangeAspect="1"/>
          </p:cNvPicPr>
          <p:nvPr/>
        </p:nvPicPr>
        <p:blipFill>
          <a:blip r:embed="rId5"/>
          <a:stretch>
            <a:fillRect/>
          </a:stretch>
        </p:blipFill>
        <p:spPr>
          <a:xfrm>
            <a:off x="272545" y="3674118"/>
            <a:ext cx="4046197" cy="2625283"/>
          </a:xfrm>
          <a:prstGeom prst="rect">
            <a:avLst/>
          </a:prstGeom>
        </p:spPr>
      </p:pic>
      <p:pic>
        <p:nvPicPr>
          <p:cNvPr id="17" name="Picture 16">
            <a:extLst>
              <a:ext uri="{FF2B5EF4-FFF2-40B4-BE49-F238E27FC236}">
                <a16:creationId xmlns:a16="http://schemas.microsoft.com/office/drawing/2014/main" id="{57B49F47-726D-D6CA-2C76-E1A650CC07E0}"/>
              </a:ext>
            </a:extLst>
          </p:cNvPr>
          <p:cNvPicPr>
            <a:picLocks noChangeAspect="1"/>
          </p:cNvPicPr>
          <p:nvPr/>
        </p:nvPicPr>
        <p:blipFill>
          <a:blip r:embed="rId6"/>
          <a:stretch>
            <a:fillRect/>
          </a:stretch>
        </p:blipFill>
        <p:spPr>
          <a:xfrm>
            <a:off x="7771436" y="1166029"/>
            <a:ext cx="3410674" cy="2211006"/>
          </a:xfrm>
          <a:prstGeom prst="rect">
            <a:avLst/>
          </a:prstGeom>
        </p:spPr>
      </p:pic>
      <p:pic>
        <p:nvPicPr>
          <p:cNvPr id="20" name="Picture 19">
            <a:extLst>
              <a:ext uri="{FF2B5EF4-FFF2-40B4-BE49-F238E27FC236}">
                <a16:creationId xmlns:a16="http://schemas.microsoft.com/office/drawing/2014/main" id="{B9F6F904-E0D4-3FD7-4F2B-7B0ED796D1C7}"/>
              </a:ext>
            </a:extLst>
          </p:cNvPr>
          <p:cNvPicPr>
            <a:picLocks noChangeAspect="1"/>
          </p:cNvPicPr>
          <p:nvPr/>
        </p:nvPicPr>
        <p:blipFill>
          <a:blip r:embed="rId7"/>
          <a:stretch>
            <a:fillRect/>
          </a:stretch>
        </p:blipFill>
        <p:spPr>
          <a:xfrm>
            <a:off x="7772460" y="3679362"/>
            <a:ext cx="3447207" cy="2614794"/>
          </a:xfrm>
          <a:prstGeom prst="rect">
            <a:avLst/>
          </a:prstGeom>
        </p:spPr>
      </p:pic>
    </p:spTree>
    <p:extLst>
      <p:ext uri="{BB962C8B-B14F-4D97-AF65-F5344CB8AC3E}">
        <p14:creationId xmlns:p14="http://schemas.microsoft.com/office/powerpoint/2010/main" val="2637293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D0913D-0F49-AD3B-64C5-CD170B91DAB2}"/>
              </a:ext>
            </a:extLst>
          </p:cNvPr>
          <p:cNvSpPr txBox="1"/>
          <p:nvPr/>
        </p:nvSpPr>
        <p:spPr>
          <a:xfrm>
            <a:off x="364603" y="1415969"/>
            <a:ext cx="4971326" cy="2031325"/>
          </a:xfrm>
          <a:prstGeom prst="rect">
            <a:avLst/>
          </a:prstGeom>
          <a:solidFill>
            <a:schemeClr val="bg1"/>
          </a:solidFill>
          <a:ln>
            <a:solidFill>
              <a:srgbClr val="968C7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dirty="0">
                <a:solidFill>
                  <a:srgbClr val="000000"/>
                </a:solidFill>
              </a:rPr>
              <a:t>« Ma mère était bouddhiste […] et mon père était catholique, on s’est fait baptisés, donc on avait ces deux cultures, mais ça se passait très bien, mon père nous emmenait au catéchisme, on allait à la messe, ma mère elle ne parlait pas de Bouddha… mais sa façon d’être résumait au quotidien, à chaque instant, ce qu’on appelle le savoir être… ».</a:t>
            </a:r>
            <a:endParaRPr lang="fr-FR" dirty="0">
              <a:solidFill>
                <a:srgbClr val="000000"/>
              </a:solidFill>
              <a:cs typeface="Calibri"/>
            </a:endParaRPr>
          </a:p>
        </p:txBody>
      </p:sp>
      <p:pic>
        <p:nvPicPr>
          <p:cNvPr id="4" name="Picture 2">
            <a:extLst>
              <a:ext uri="{FF2B5EF4-FFF2-40B4-BE49-F238E27FC236}">
                <a16:creationId xmlns:a16="http://schemas.microsoft.com/office/drawing/2014/main" id="{F80DBF43-F9E5-C891-ABFE-B13D2ED39770}"/>
              </a:ext>
            </a:extLst>
          </p:cNvPr>
          <p:cNvPicPr>
            <a:picLocks noChangeAspect="1"/>
          </p:cNvPicPr>
          <p:nvPr/>
        </p:nvPicPr>
        <p:blipFill>
          <a:blip r:embed="rId2"/>
          <a:stretch>
            <a:fillRect/>
          </a:stretch>
        </p:blipFill>
        <p:spPr>
          <a:xfrm>
            <a:off x="103575" y="49047"/>
            <a:ext cx="1220882" cy="484095"/>
          </a:xfrm>
          <a:prstGeom prst="rect">
            <a:avLst/>
          </a:prstGeom>
        </p:spPr>
      </p:pic>
      <p:sp>
        <p:nvSpPr>
          <p:cNvPr id="6" name="ZoneTexte 2">
            <a:extLst>
              <a:ext uri="{FF2B5EF4-FFF2-40B4-BE49-F238E27FC236}">
                <a16:creationId xmlns:a16="http://schemas.microsoft.com/office/drawing/2014/main" id="{DE1E5AF6-156F-E155-5769-6E9532D7C944}"/>
              </a:ext>
            </a:extLst>
          </p:cNvPr>
          <p:cNvSpPr txBox="1"/>
          <p:nvPr/>
        </p:nvSpPr>
        <p:spPr>
          <a:xfrm>
            <a:off x="1667933" y="25786"/>
            <a:ext cx="9897534" cy="369332"/>
          </a:xfrm>
          <a:prstGeom prst="rect">
            <a:avLst/>
          </a:prstGeom>
          <a:noFill/>
        </p:spPr>
        <p:txBody>
          <a:bodyPr wrap="square">
            <a:spAutoFit/>
          </a:bodyPr>
          <a:lstStyle/>
          <a:p>
            <a:pPr marL="457200" indent="-457200" algn="l">
              <a:buFont typeface="+mj-lt"/>
              <a:buAutoNum type="arabicPeriod" startAt="2"/>
            </a:pPr>
            <a:r>
              <a:rPr lang="fr-FR" sz="1800" b="1" dirty="0">
                <a:solidFill>
                  <a:srgbClr val="968C70"/>
                </a:solidFill>
                <a:cs typeface="Calibri Light"/>
              </a:rPr>
              <a:t>Les rapatriés d'Indochine de Noyant d'Allier : entre frontières et métissages</a:t>
            </a:r>
            <a:endParaRPr lang="en-US" dirty="0">
              <a:solidFill>
                <a:srgbClr val="968C70"/>
              </a:solidFill>
            </a:endParaRPr>
          </a:p>
        </p:txBody>
      </p:sp>
      <p:sp>
        <p:nvSpPr>
          <p:cNvPr id="7" name="TextBox 6">
            <a:extLst>
              <a:ext uri="{FF2B5EF4-FFF2-40B4-BE49-F238E27FC236}">
                <a16:creationId xmlns:a16="http://schemas.microsoft.com/office/drawing/2014/main" id="{82F36A0C-DEF6-3E59-1A00-A9727AA57F49}"/>
              </a:ext>
            </a:extLst>
          </p:cNvPr>
          <p:cNvSpPr txBox="1"/>
          <p:nvPr/>
        </p:nvSpPr>
        <p:spPr>
          <a:xfrm>
            <a:off x="6344856" y="1415969"/>
            <a:ext cx="5222111" cy="3970318"/>
          </a:xfrm>
          <a:prstGeom prst="rect">
            <a:avLst/>
          </a:prstGeom>
          <a:solidFill>
            <a:schemeClr val="bg1"/>
          </a:solidFill>
          <a:ln>
            <a:solidFill>
              <a:srgbClr val="968C7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dirty="0">
                <a:solidFill>
                  <a:srgbClr val="000000"/>
                </a:solidFill>
              </a:rPr>
              <a:t>« Je suis petit-fils de mineur polonais. À Noyant, un de mes premiers souvenirs d’enfance est un choc esthétique très fort en voyant arriver sur la place du bourg des femmes vietnamiennes en tenue traditionnelle. Souvent en groupe, certaines de ces femmes parlaient fort et accompagnaient leurs paroles de gestes et rires bruyants. </a:t>
            </a:r>
            <a:endParaRPr lang="en-US">
              <a:solidFill>
                <a:srgbClr val="000000"/>
              </a:solidFill>
            </a:endParaRPr>
          </a:p>
          <a:p>
            <a:pPr algn="just"/>
            <a:r>
              <a:rPr lang="fr-FR" dirty="0">
                <a:solidFill>
                  <a:srgbClr val="000000"/>
                </a:solidFill>
              </a:rPr>
              <a:t>Ce choc esthétique s’est doublé ensuite de la découverte de la langue. Puis enfin d’une culture propre manifestée d’abord par la cuisine lors des fêtes du TET, puis par la spiritualité à la pagode… Plus tard, quand j’irai travailler et vivre à Paris pendant 8 ans environ, je trouverai dans le cosmopolitisme quelque chose de familier !" </a:t>
            </a:r>
            <a:r>
              <a:rPr lang="en-US" dirty="0">
                <a:solidFill>
                  <a:srgbClr val="000000"/>
                </a:solidFill>
              </a:rPr>
              <a:t> 560.</a:t>
            </a:r>
            <a:endParaRPr lang="en-US">
              <a:solidFill>
                <a:srgbClr val="000000"/>
              </a:solidFill>
              <a:cs typeface="Calibri"/>
            </a:endParaRPr>
          </a:p>
        </p:txBody>
      </p:sp>
      <p:sp>
        <p:nvSpPr>
          <p:cNvPr id="8" name="TextBox 7">
            <a:extLst>
              <a:ext uri="{FF2B5EF4-FFF2-40B4-BE49-F238E27FC236}">
                <a16:creationId xmlns:a16="http://schemas.microsoft.com/office/drawing/2014/main" id="{716438BA-3028-5DA6-D213-4BCB458E13BE}"/>
              </a:ext>
            </a:extLst>
          </p:cNvPr>
          <p:cNvSpPr txBox="1"/>
          <p:nvPr/>
        </p:nvSpPr>
        <p:spPr>
          <a:xfrm>
            <a:off x="363939" y="3920851"/>
            <a:ext cx="4966171" cy="1477328"/>
          </a:xfrm>
          <a:prstGeom prst="rect">
            <a:avLst/>
          </a:prstGeom>
          <a:solidFill>
            <a:schemeClr val="bg1"/>
          </a:solidFill>
          <a:ln>
            <a:solidFill>
              <a:srgbClr val="968C7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dirty="0">
                <a:solidFill>
                  <a:srgbClr val="000000"/>
                </a:solidFill>
                <a:ea typeface="+mn-lt"/>
                <a:cs typeface="+mn-lt"/>
              </a:rPr>
              <a:t>Les personnes réfugiées, pour leur part, sont exclusivement de culture asiatique et de confession bouddhiste, contrairement aux rapatriés ils n’ont pas évolué dans un univers marqué par la culture française avant leur implantation en France.</a:t>
            </a:r>
            <a:endParaRPr lang="fr-FR">
              <a:solidFill>
                <a:srgbClr val="000000"/>
              </a:solidFill>
              <a:cs typeface="Calibri"/>
            </a:endParaRPr>
          </a:p>
        </p:txBody>
      </p:sp>
      <p:sp>
        <p:nvSpPr>
          <p:cNvPr id="10" name="Arrow: Right 9">
            <a:extLst>
              <a:ext uri="{FF2B5EF4-FFF2-40B4-BE49-F238E27FC236}">
                <a16:creationId xmlns:a16="http://schemas.microsoft.com/office/drawing/2014/main" id="{32DFE891-233F-615C-2757-B422DEE95751}"/>
              </a:ext>
            </a:extLst>
          </p:cNvPr>
          <p:cNvSpPr/>
          <p:nvPr/>
        </p:nvSpPr>
        <p:spPr>
          <a:xfrm>
            <a:off x="367395" y="873283"/>
            <a:ext cx="395468" cy="221848"/>
          </a:xfrm>
          <a:prstGeom prst="rightArrow">
            <a:avLst/>
          </a:prstGeom>
          <a:solidFill>
            <a:srgbClr val="968C70"/>
          </a:solidFill>
          <a:ln>
            <a:solidFill>
              <a:srgbClr val="968C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D7253C4-A969-188E-B98E-2481EDF9F1DC}"/>
              </a:ext>
            </a:extLst>
          </p:cNvPr>
          <p:cNvSpPr txBox="1"/>
          <p:nvPr/>
        </p:nvSpPr>
        <p:spPr>
          <a:xfrm>
            <a:off x="879041" y="798999"/>
            <a:ext cx="104120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cs typeface="Calibri"/>
              </a:rPr>
              <a:t>Pratiques religieuses et culturelles, espaces de rencontres entre rapatriés, réfugiés et habitants de Noyant</a:t>
            </a:r>
          </a:p>
        </p:txBody>
      </p:sp>
    </p:spTree>
    <p:extLst>
      <p:ext uri="{BB962C8B-B14F-4D97-AF65-F5344CB8AC3E}">
        <p14:creationId xmlns:p14="http://schemas.microsoft.com/office/powerpoint/2010/main" val="105850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B5EB2F5-FAB7-2413-F720-745B5C42C053}"/>
              </a:ext>
            </a:extLst>
          </p:cNvPr>
          <p:cNvSpPr txBox="1"/>
          <p:nvPr/>
        </p:nvSpPr>
        <p:spPr>
          <a:xfrm>
            <a:off x="1667933" y="25786"/>
            <a:ext cx="9897534" cy="369332"/>
          </a:xfrm>
          <a:prstGeom prst="rect">
            <a:avLst/>
          </a:prstGeom>
          <a:noFill/>
        </p:spPr>
        <p:txBody>
          <a:bodyPr wrap="square">
            <a:spAutoFit/>
          </a:bodyPr>
          <a:lstStyle/>
          <a:p>
            <a:pPr marL="457200" indent="-457200" algn="l">
              <a:buFont typeface="+mj-lt"/>
              <a:buAutoNum type="arabicPeriod" startAt="2"/>
            </a:pPr>
            <a:r>
              <a:rPr lang="fr-FR" sz="1800" b="1" dirty="0">
                <a:solidFill>
                  <a:srgbClr val="968C70"/>
                </a:solidFill>
                <a:cs typeface="Calibri Light"/>
              </a:rPr>
              <a:t>Les rapatriés d'Indochine de Noyant d'Allier : entre frontières et métissages</a:t>
            </a:r>
            <a:endParaRPr lang="en-US" dirty="0">
              <a:solidFill>
                <a:srgbClr val="968C70"/>
              </a:solidFill>
            </a:endParaRPr>
          </a:p>
        </p:txBody>
      </p:sp>
      <p:pic>
        <p:nvPicPr>
          <p:cNvPr id="5" name="Picture 4">
            <a:extLst>
              <a:ext uri="{FF2B5EF4-FFF2-40B4-BE49-F238E27FC236}">
                <a16:creationId xmlns:a16="http://schemas.microsoft.com/office/drawing/2014/main" id="{ABE5A33A-F017-A867-3819-959939D595D9}"/>
              </a:ext>
            </a:extLst>
          </p:cNvPr>
          <p:cNvPicPr>
            <a:picLocks noChangeAspect="1"/>
          </p:cNvPicPr>
          <p:nvPr/>
        </p:nvPicPr>
        <p:blipFill>
          <a:blip r:embed="rId2"/>
          <a:stretch>
            <a:fillRect/>
          </a:stretch>
        </p:blipFill>
        <p:spPr>
          <a:xfrm>
            <a:off x="103575" y="49047"/>
            <a:ext cx="1220882" cy="484095"/>
          </a:xfrm>
          <a:prstGeom prst="rect">
            <a:avLst/>
          </a:prstGeom>
        </p:spPr>
      </p:pic>
      <p:pic>
        <p:nvPicPr>
          <p:cNvPr id="6" name="Picture 5">
            <a:extLst>
              <a:ext uri="{FF2B5EF4-FFF2-40B4-BE49-F238E27FC236}">
                <a16:creationId xmlns:a16="http://schemas.microsoft.com/office/drawing/2014/main" id="{18FBAD81-E69E-2C9E-B8B2-35DD0CD5A353}"/>
              </a:ext>
            </a:extLst>
          </p:cNvPr>
          <p:cNvPicPr>
            <a:picLocks noChangeAspect="1"/>
          </p:cNvPicPr>
          <p:nvPr/>
        </p:nvPicPr>
        <p:blipFill>
          <a:blip r:embed="rId3"/>
          <a:stretch>
            <a:fillRect/>
          </a:stretch>
        </p:blipFill>
        <p:spPr>
          <a:xfrm>
            <a:off x="7953736" y="3667244"/>
            <a:ext cx="3837008" cy="2870522"/>
          </a:xfrm>
          <a:prstGeom prst="rect">
            <a:avLst/>
          </a:prstGeom>
        </p:spPr>
      </p:pic>
      <p:pic>
        <p:nvPicPr>
          <p:cNvPr id="8" name="Picture 7">
            <a:extLst>
              <a:ext uri="{FF2B5EF4-FFF2-40B4-BE49-F238E27FC236}">
                <a16:creationId xmlns:a16="http://schemas.microsoft.com/office/drawing/2014/main" id="{C80CBEEF-C98F-FE38-A194-282CE7DBC219}"/>
              </a:ext>
            </a:extLst>
          </p:cNvPr>
          <p:cNvPicPr>
            <a:picLocks noChangeAspect="1"/>
          </p:cNvPicPr>
          <p:nvPr/>
        </p:nvPicPr>
        <p:blipFill>
          <a:blip r:embed="rId4"/>
          <a:stretch>
            <a:fillRect/>
          </a:stretch>
        </p:blipFill>
        <p:spPr>
          <a:xfrm>
            <a:off x="8628926" y="1265498"/>
            <a:ext cx="2911033" cy="2176041"/>
          </a:xfrm>
          <a:prstGeom prst="rect">
            <a:avLst/>
          </a:prstGeom>
        </p:spPr>
      </p:pic>
      <p:pic>
        <p:nvPicPr>
          <p:cNvPr id="9" name="Picture 8">
            <a:extLst>
              <a:ext uri="{FF2B5EF4-FFF2-40B4-BE49-F238E27FC236}">
                <a16:creationId xmlns:a16="http://schemas.microsoft.com/office/drawing/2014/main" id="{F15AD943-6641-C9A7-F163-96D233DF6A8E}"/>
              </a:ext>
            </a:extLst>
          </p:cNvPr>
          <p:cNvPicPr>
            <a:picLocks noChangeAspect="1"/>
          </p:cNvPicPr>
          <p:nvPr/>
        </p:nvPicPr>
        <p:blipFill>
          <a:blip r:embed="rId5"/>
          <a:stretch>
            <a:fillRect/>
          </a:stretch>
        </p:blipFill>
        <p:spPr>
          <a:xfrm>
            <a:off x="180292" y="1265498"/>
            <a:ext cx="3594098" cy="4789989"/>
          </a:xfrm>
          <a:prstGeom prst="rect">
            <a:avLst/>
          </a:prstGeom>
        </p:spPr>
      </p:pic>
      <p:pic>
        <p:nvPicPr>
          <p:cNvPr id="10" name="Picture 9">
            <a:extLst>
              <a:ext uri="{FF2B5EF4-FFF2-40B4-BE49-F238E27FC236}">
                <a16:creationId xmlns:a16="http://schemas.microsoft.com/office/drawing/2014/main" id="{EFE6DAF7-795B-59E5-5BE7-0499B93F633C}"/>
              </a:ext>
            </a:extLst>
          </p:cNvPr>
          <p:cNvPicPr>
            <a:picLocks noChangeAspect="1"/>
          </p:cNvPicPr>
          <p:nvPr/>
        </p:nvPicPr>
        <p:blipFill>
          <a:blip r:embed="rId6"/>
          <a:stretch>
            <a:fillRect/>
          </a:stretch>
        </p:blipFill>
        <p:spPr>
          <a:xfrm>
            <a:off x="4014401" y="1265497"/>
            <a:ext cx="4105324" cy="3082725"/>
          </a:xfrm>
          <a:prstGeom prst="rect">
            <a:avLst/>
          </a:prstGeom>
        </p:spPr>
      </p:pic>
      <p:sp>
        <p:nvSpPr>
          <p:cNvPr id="12" name="Arrow: Right 11">
            <a:extLst>
              <a:ext uri="{FF2B5EF4-FFF2-40B4-BE49-F238E27FC236}">
                <a16:creationId xmlns:a16="http://schemas.microsoft.com/office/drawing/2014/main" id="{249EFCE1-BA61-0604-2FE4-4DD5835E4E15}"/>
              </a:ext>
            </a:extLst>
          </p:cNvPr>
          <p:cNvSpPr/>
          <p:nvPr/>
        </p:nvSpPr>
        <p:spPr>
          <a:xfrm>
            <a:off x="367395" y="873283"/>
            <a:ext cx="395468" cy="221848"/>
          </a:xfrm>
          <a:prstGeom prst="rightArrow">
            <a:avLst/>
          </a:prstGeom>
          <a:solidFill>
            <a:srgbClr val="968C70"/>
          </a:solidFill>
          <a:ln>
            <a:solidFill>
              <a:srgbClr val="968C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215E222-8EFD-0F44-9AE8-04F17B47AF28}"/>
              </a:ext>
            </a:extLst>
          </p:cNvPr>
          <p:cNvSpPr txBox="1"/>
          <p:nvPr/>
        </p:nvSpPr>
        <p:spPr>
          <a:xfrm>
            <a:off x="811522" y="760417"/>
            <a:ext cx="61340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cs typeface="Calibri"/>
              </a:rPr>
              <a:t>Pratiques religieuses : la pagode de Noyant</a:t>
            </a:r>
          </a:p>
        </p:txBody>
      </p:sp>
    </p:spTree>
    <p:extLst>
      <p:ext uri="{BB962C8B-B14F-4D97-AF65-F5344CB8AC3E}">
        <p14:creationId xmlns:p14="http://schemas.microsoft.com/office/powerpoint/2010/main" val="3699960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6F3B6DA-5FF6-148A-D83E-0803133FFA8E}"/>
              </a:ext>
            </a:extLst>
          </p:cNvPr>
          <p:cNvSpPr txBox="1"/>
          <p:nvPr/>
        </p:nvSpPr>
        <p:spPr>
          <a:xfrm>
            <a:off x="1667933" y="25786"/>
            <a:ext cx="9897534" cy="369332"/>
          </a:xfrm>
          <a:prstGeom prst="rect">
            <a:avLst/>
          </a:prstGeom>
          <a:noFill/>
        </p:spPr>
        <p:txBody>
          <a:bodyPr wrap="square" lIns="91440" tIns="45720" rIns="91440" bIns="45720" anchor="t">
            <a:spAutoFit/>
          </a:bodyPr>
          <a:lstStyle/>
          <a:p>
            <a:r>
              <a:rPr lang="fr-FR" b="1" dirty="0">
                <a:solidFill>
                  <a:srgbClr val="968C70"/>
                </a:solidFill>
                <a:cs typeface="Calibri Light"/>
              </a:rPr>
              <a:t>Conclusion : </a:t>
            </a:r>
            <a:r>
              <a:rPr lang="fr-FR" sz="1800" b="1" dirty="0">
                <a:solidFill>
                  <a:srgbClr val="968C70"/>
                </a:solidFill>
                <a:cs typeface="Calibri Light"/>
              </a:rPr>
              <a:t>Noyant d'Allier</a:t>
            </a:r>
            <a:r>
              <a:rPr lang="fr-FR" b="1" dirty="0">
                <a:solidFill>
                  <a:srgbClr val="968C70"/>
                </a:solidFill>
                <a:cs typeface="Calibri Light"/>
              </a:rPr>
              <a:t> un quotidien partagé, des projets communs </a:t>
            </a:r>
            <a:endParaRPr lang="en-US" dirty="0">
              <a:solidFill>
                <a:srgbClr val="968C70"/>
              </a:solidFill>
              <a:cs typeface="Calibri" panose="020F0502020204030204"/>
            </a:endParaRPr>
          </a:p>
        </p:txBody>
      </p:sp>
      <p:pic>
        <p:nvPicPr>
          <p:cNvPr id="5" name="Picture 4">
            <a:extLst>
              <a:ext uri="{FF2B5EF4-FFF2-40B4-BE49-F238E27FC236}">
                <a16:creationId xmlns:a16="http://schemas.microsoft.com/office/drawing/2014/main" id="{43BA0FAD-34FE-E9B0-06A2-8D31E32816D7}"/>
              </a:ext>
            </a:extLst>
          </p:cNvPr>
          <p:cNvPicPr>
            <a:picLocks noChangeAspect="1"/>
          </p:cNvPicPr>
          <p:nvPr/>
        </p:nvPicPr>
        <p:blipFill>
          <a:blip r:embed="rId2"/>
          <a:stretch>
            <a:fillRect/>
          </a:stretch>
        </p:blipFill>
        <p:spPr>
          <a:xfrm>
            <a:off x="103575" y="49047"/>
            <a:ext cx="1220882" cy="484095"/>
          </a:xfrm>
          <a:prstGeom prst="rect">
            <a:avLst/>
          </a:prstGeom>
        </p:spPr>
      </p:pic>
      <p:sp>
        <p:nvSpPr>
          <p:cNvPr id="7" name="Arrow: Right 6">
            <a:extLst>
              <a:ext uri="{FF2B5EF4-FFF2-40B4-BE49-F238E27FC236}">
                <a16:creationId xmlns:a16="http://schemas.microsoft.com/office/drawing/2014/main" id="{7AD9C264-0AB0-8BD6-802F-8A1FD31E8580}"/>
              </a:ext>
            </a:extLst>
          </p:cNvPr>
          <p:cNvSpPr/>
          <p:nvPr/>
        </p:nvSpPr>
        <p:spPr>
          <a:xfrm>
            <a:off x="367395" y="829740"/>
            <a:ext cx="395468" cy="221848"/>
          </a:xfrm>
          <a:prstGeom prst="rightArrow">
            <a:avLst/>
          </a:prstGeom>
          <a:solidFill>
            <a:srgbClr val="968C70"/>
          </a:solidFill>
          <a:ln>
            <a:solidFill>
              <a:srgbClr val="968C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5278919-0FD9-5CC1-3230-5827576E62C7}"/>
              </a:ext>
            </a:extLst>
          </p:cNvPr>
          <p:cNvSpPr txBox="1"/>
          <p:nvPr/>
        </p:nvSpPr>
        <p:spPr>
          <a:xfrm>
            <a:off x="811522" y="760417"/>
            <a:ext cx="61340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cs typeface="Calibri"/>
              </a:rPr>
              <a:t>Noyant aujourd'hui un paysage sans frontières ?</a:t>
            </a:r>
          </a:p>
        </p:txBody>
      </p:sp>
      <p:pic>
        <p:nvPicPr>
          <p:cNvPr id="10" name="Picture 9">
            <a:extLst>
              <a:ext uri="{FF2B5EF4-FFF2-40B4-BE49-F238E27FC236}">
                <a16:creationId xmlns:a16="http://schemas.microsoft.com/office/drawing/2014/main" id="{326976A7-CD8C-8CCD-F776-1009025B419F}"/>
              </a:ext>
            </a:extLst>
          </p:cNvPr>
          <p:cNvPicPr>
            <a:picLocks noChangeAspect="1"/>
          </p:cNvPicPr>
          <p:nvPr/>
        </p:nvPicPr>
        <p:blipFill>
          <a:blip r:embed="rId3"/>
          <a:stretch>
            <a:fillRect/>
          </a:stretch>
        </p:blipFill>
        <p:spPr>
          <a:xfrm rot="5400000">
            <a:off x="8403220" y="1234873"/>
            <a:ext cx="4047282" cy="2989645"/>
          </a:xfrm>
          <a:prstGeom prst="rect">
            <a:avLst/>
          </a:prstGeom>
        </p:spPr>
      </p:pic>
      <p:pic>
        <p:nvPicPr>
          <p:cNvPr id="11" name="Picture 10">
            <a:extLst>
              <a:ext uri="{FF2B5EF4-FFF2-40B4-BE49-F238E27FC236}">
                <a16:creationId xmlns:a16="http://schemas.microsoft.com/office/drawing/2014/main" id="{E72E0822-F83E-DA77-9458-A3A0A7D5F83E}"/>
              </a:ext>
            </a:extLst>
          </p:cNvPr>
          <p:cNvPicPr>
            <a:picLocks noChangeAspect="1"/>
          </p:cNvPicPr>
          <p:nvPr/>
        </p:nvPicPr>
        <p:blipFill>
          <a:blip r:embed="rId4"/>
          <a:stretch>
            <a:fillRect/>
          </a:stretch>
        </p:blipFill>
        <p:spPr>
          <a:xfrm>
            <a:off x="267102" y="1236562"/>
            <a:ext cx="2176200" cy="2889813"/>
          </a:xfrm>
          <a:prstGeom prst="rect">
            <a:avLst/>
          </a:prstGeom>
        </p:spPr>
      </p:pic>
      <p:pic>
        <p:nvPicPr>
          <p:cNvPr id="12" name="Picture 11">
            <a:extLst>
              <a:ext uri="{FF2B5EF4-FFF2-40B4-BE49-F238E27FC236}">
                <a16:creationId xmlns:a16="http://schemas.microsoft.com/office/drawing/2014/main" id="{A78505CD-C5F4-49BA-BE2D-5D5A58777DCE}"/>
              </a:ext>
            </a:extLst>
          </p:cNvPr>
          <p:cNvPicPr>
            <a:picLocks noChangeAspect="1"/>
          </p:cNvPicPr>
          <p:nvPr/>
        </p:nvPicPr>
        <p:blipFill>
          <a:blip r:embed="rId5"/>
          <a:stretch>
            <a:fillRect/>
          </a:stretch>
        </p:blipFill>
        <p:spPr>
          <a:xfrm>
            <a:off x="6035152" y="2984754"/>
            <a:ext cx="2822453" cy="3796495"/>
          </a:xfrm>
          <a:prstGeom prst="rect">
            <a:avLst/>
          </a:prstGeom>
        </p:spPr>
      </p:pic>
      <p:pic>
        <p:nvPicPr>
          <p:cNvPr id="13" name="Picture 12">
            <a:extLst>
              <a:ext uri="{FF2B5EF4-FFF2-40B4-BE49-F238E27FC236}">
                <a16:creationId xmlns:a16="http://schemas.microsoft.com/office/drawing/2014/main" id="{01C73D5B-03C8-C90E-FEB0-0C6CB464720C}"/>
              </a:ext>
            </a:extLst>
          </p:cNvPr>
          <p:cNvPicPr>
            <a:picLocks noChangeAspect="1"/>
          </p:cNvPicPr>
          <p:nvPr/>
        </p:nvPicPr>
        <p:blipFill>
          <a:blip r:embed="rId6"/>
          <a:stretch>
            <a:fillRect/>
          </a:stretch>
        </p:blipFill>
        <p:spPr>
          <a:xfrm>
            <a:off x="2094934" y="4236334"/>
            <a:ext cx="3381906" cy="2542573"/>
          </a:xfrm>
          <a:prstGeom prst="rect">
            <a:avLst/>
          </a:prstGeom>
        </p:spPr>
      </p:pic>
      <p:pic>
        <p:nvPicPr>
          <p:cNvPr id="2" name="Picture 1">
            <a:extLst>
              <a:ext uri="{FF2B5EF4-FFF2-40B4-BE49-F238E27FC236}">
                <a16:creationId xmlns:a16="http://schemas.microsoft.com/office/drawing/2014/main" id="{49C31B04-044B-B753-AF5D-B9B9D1B847CB}"/>
              </a:ext>
            </a:extLst>
          </p:cNvPr>
          <p:cNvPicPr>
            <a:picLocks noChangeAspect="1"/>
          </p:cNvPicPr>
          <p:nvPr/>
        </p:nvPicPr>
        <p:blipFill>
          <a:blip r:embed="rId7"/>
          <a:stretch>
            <a:fillRect/>
          </a:stretch>
        </p:blipFill>
        <p:spPr>
          <a:xfrm>
            <a:off x="2957513" y="1236209"/>
            <a:ext cx="4382861" cy="2698297"/>
          </a:xfrm>
          <a:prstGeom prst="rect">
            <a:avLst/>
          </a:prstGeom>
        </p:spPr>
      </p:pic>
    </p:spTree>
    <p:extLst>
      <p:ext uri="{BB962C8B-B14F-4D97-AF65-F5344CB8AC3E}">
        <p14:creationId xmlns:p14="http://schemas.microsoft.com/office/powerpoint/2010/main" val="3859591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F1D2D0-A67B-5D66-C55C-41D4C23530CA}"/>
              </a:ext>
            </a:extLst>
          </p:cNvPr>
          <p:cNvPicPr>
            <a:picLocks noChangeAspect="1"/>
          </p:cNvPicPr>
          <p:nvPr/>
        </p:nvPicPr>
        <p:blipFill>
          <a:blip r:embed="rId2"/>
          <a:stretch>
            <a:fillRect/>
          </a:stretch>
        </p:blipFill>
        <p:spPr>
          <a:xfrm>
            <a:off x="7408985" y="1484376"/>
            <a:ext cx="2743200" cy="3654786"/>
          </a:xfrm>
          <a:prstGeom prst="rect">
            <a:avLst/>
          </a:prstGeom>
        </p:spPr>
      </p:pic>
      <p:pic>
        <p:nvPicPr>
          <p:cNvPr id="3" name="Picture 2">
            <a:extLst>
              <a:ext uri="{FF2B5EF4-FFF2-40B4-BE49-F238E27FC236}">
                <a16:creationId xmlns:a16="http://schemas.microsoft.com/office/drawing/2014/main" id="{A2F26DF2-7EA2-0442-8875-4897F19FC964}"/>
              </a:ext>
            </a:extLst>
          </p:cNvPr>
          <p:cNvPicPr>
            <a:picLocks noChangeAspect="1"/>
          </p:cNvPicPr>
          <p:nvPr/>
        </p:nvPicPr>
        <p:blipFill>
          <a:blip r:embed="rId3"/>
          <a:stretch>
            <a:fillRect/>
          </a:stretch>
        </p:blipFill>
        <p:spPr>
          <a:xfrm>
            <a:off x="717651" y="1537395"/>
            <a:ext cx="2743200" cy="3654786"/>
          </a:xfrm>
          <a:prstGeom prst="rect">
            <a:avLst/>
          </a:prstGeom>
        </p:spPr>
      </p:pic>
      <p:pic>
        <p:nvPicPr>
          <p:cNvPr id="4" name="Picture 3">
            <a:extLst>
              <a:ext uri="{FF2B5EF4-FFF2-40B4-BE49-F238E27FC236}">
                <a16:creationId xmlns:a16="http://schemas.microsoft.com/office/drawing/2014/main" id="{E801860D-8B7F-1DC1-01D1-62C8C538F9AB}"/>
              </a:ext>
            </a:extLst>
          </p:cNvPr>
          <p:cNvPicPr>
            <a:picLocks noChangeAspect="1"/>
          </p:cNvPicPr>
          <p:nvPr/>
        </p:nvPicPr>
        <p:blipFill>
          <a:blip r:embed="rId4"/>
          <a:stretch>
            <a:fillRect/>
          </a:stretch>
        </p:blipFill>
        <p:spPr>
          <a:xfrm>
            <a:off x="4009292" y="1484377"/>
            <a:ext cx="2743200" cy="3654786"/>
          </a:xfrm>
          <a:prstGeom prst="rect">
            <a:avLst/>
          </a:prstGeom>
        </p:spPr>
      </p:pic>
      <p:sp>
        <p:nvSpPr>
          <p:cNvPr id="6" name="ZoneTexte 2">
            <a:extLst>
              <a:ext uri="{FF2B5EF4-FFF2-40B4-BE49-F238E27FC236}">
                <a16:creationId xmlns:a16="http://schemas.microsoft.com/office/drawing/2014/main" id="{AB97233B-5178-EAE6-63AD-8B723AAFD70B}"/>
              </a:ext>
            </a:extLst>
          </p:cNvPr>
          <p:cNvSpPr txBox="1"/>
          <p:nvPr/>
        </p:nvSpPr>
        <p:spPr>
          <a:xfrm>
            <a:off x="1667933" y="25786"/>
            <a:ext cx="9897534" cy="369332"/>
          </a:xfrm>
          <a:prstGeom prst="rect">
            <a:avLst/>
          </a:prstGeom>
          <a:noFill/>
        </p:spPr>
        <p:txBody>
          <a:bodyPr wrap="square" lIns="91440" tIns="45720" rIns="91440" bIns="45720" anchor="t">
            <a:spAutoFit/>
          </a:bodyPr>
          <a:lstStyle/>
          <a:p>
            <a:r>
              <a:rPr lang="fr-FR" b="1" dirty="0">
                <a:solidFill>
                  <a:srgbClr val="968C70"/>
                </a:solidFill>
                <a:cs typeface="Calibri Light"/>
              </a:rPr>
              <a:t>Conclusion : </a:t>
            </a:r>
            <a:r>
              <a:rPr lang="fr-FR" sz="1800" b="1" dirty="0">
                <a:solidFill>
                  <a:srgbClr val="968C70"/>
                </a:solidFill>
                <a:cs typeface="Calibri Light"/>
              </a:rPr>
              <a:t>Noyant d'Allier</a:t>
            </a:r>
            <a:r>
              <a:rPr lang="fr-FR" b="1" dirty="0">
                <a:solidFill>
                  <a:srgbClr val="968C70"/>
                </a:solidFill>
                <a:cs typeface="Calibri Light"/>
              </a:rPr>
              <a:t> un quotidien partagé, des projets communs </a:t>
            </a:r>
            <a:endParaRPr lang="en-US" dirty="0">
              <a:solidFill>
                <a:srgbClr val="968C70"/>
              </a:solidFill>
              <a:cs typeface="Calibri" panose="020F0502020204030204"/>
            </a:endParaRPr>
          </a:p>
        </p:txBody>
      </p:sp>
      <p:pic>
        <p:nvPicPr>
          <p:cNvPr id="8" name="Picture 7">
            <a:extLst>
              <a:ext uri="{FF2B5EF4-FFF2-40B4-BE49-F238E27FC236}">
                <a16:creationId xmlns:a16="http://schemas.microsoft.com/office/drawing/2014/main" id="{AE30849E-E6C9-5448-14EE-11FCF54F9260}"/>
              </a:ext>
            </a:extLst>
          </p:cNvPr>
          <p:cNvPicPr>
            <a:picLocks noChangeAspect="1"/>
          </p:cNvPicPr>
          <p:nvPr/>
        </p:nvPicPr>
        <p:blipFill>
          <a:blip r:embed="rId5"/>
          <a:stretch>
            <a:fillRect/>
          </a:stretch>
        </p:blipFill>
        <p:spPr>
          <a:xfrm>
            <a:off x="103575" y="49047"/>
            <a:ext cx="1220882" cy="484095"/>
          </a:xfrm>
          <a:prstGeom prst="rect">
            <a:avLst/>
          </a:prstGeom>
        </p:spPr>
      </p:pic>
      <p:sp>
        <p:nvSpPr>
          <p:cNvPr id="10" name="Arrow: Right 9">
            <a:extLst>
              <a:ext uri="{FF2B5EF4-FFF2-40B4-BE49-F238E27FC236}">
                <a16:creationId xmlns:a16="http://schemas.microsoft.com/office/drawing/2014/main" id="{C6427E1E-6FA8-4EE6-DD8A-3FC56DECC9BF}"/>
              </a:ext>
            </a:extLst>
          </p:cNvPr>
          <p:cNvSpPr/>
          <p:nvPr/>
        </p:nvSpPr>
        <p:spPr>
          <a:xfrm>
            <a:off x="367395" y="829740"/>
            <a:ext cx="395468" cy="221848"/>
          </a:xfrm>
          <a:prstGeom prst="rightArrow">
            <a:avLst/>
          </a:prstGeom>
          <a:solidFill>
            <a:srgbClr val="968C70"/>
          </a:solidFill>
          <a:ln>
            <a:solidFill>
              <a:srgbClr val="968C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4DCEDBC-7545-1644-1732-F4D0A6E41FA7}"/>
              </a:ext>
            </a:extLst>
          </p:cNvPr>
          <p:cNvSpPr txBox="1"/>
          <p:nvPr/>
        </p:nvSpPr>
        <p:spPr>
          <a:xfrm>
            <a:off x="811522" y="760417"/>
            <a:ext cx="61340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cs typeface="Calibri"/>
              </a:rPr>
              <a:t>Noyant aujourd'hui : une mémoire commune en construction</a:t>
            </a:r>
          </a:p>
        </p:txBody>
      </p:sp>
    </p:spTree>
    <p:extLst>
      <p:ext uri="{BB962C8B-B14F-4D97-AF65-F5344CB8AC3E}">
        <p14:creationId xmlns:p14="http://schemas.microsoft.com/office/powerpoint/2010/main" val="7231189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D9C00A7-C548-1287-6E3E-066CBDC3646D}"/>
              </a:ext>
            </a:extLst>
          </p:cNvPr>
          <p:cNvSpPr txBox="1"/>
          <p:nvPr/>
        </p:nvSpPr>
        <p:spPr>
          <a:xfrm>
            <a:off x="1667933" y="25786"/>
            <a:ext cx="9897534" cy="369332"/>
          </a:xfrm>
          <a:prstGeom prst="rect">
            <a:avLst/>
          </a:prstGeom>
          <a:noFill/>
        </p:spPr>
        <p:txBody>
          <a:bodyPr wrap="square" lIns="91440" tIns="45720" rIns="91440" bIns="45720" anchor="t">
            <a:spAutoFit/>
          </a:bodyPr>
          <a:lstStyle/>
          <a:p>
            <a:r>
              <a:rPr lang="fr-FR" b="1" dirty="0">
                <a:solidFill>
                  <a:srgbClr val="968C70"/>
                </a:solidFill>
                <a:cs typeface="Calibri Light"/>
              </a:rPr>
              <a:t>Conclusion : </a:t>
            </a:r>
            <a:r>
              <a:rPr lang="fr-FR" sz="1800" b="1" dirty="0">
                <a:solidFill>
                  <a:srgbClr val="968C70"/>
                </a:solidFill>
                <a:cs typeface="Calibri Light"/>
              </a:rPr>
              <a:t>Noyant d'Allier</a:t>
            </a:r>
            <a:r>
              <a:rPr lang="fr-FR" b="1" dirty="0">
                <a:solidFill>
                  <a:srgbClr val="968C70"/>
                </a:solidFill>
                <a:cs typeface="Calibri Light"/>
              </a:rPr>
              <a:t> un quotidien partagé, des projets communs </a:t>
            </a:r>
            <a:endParaRPr lang="en-US" dirty="0">
              <a:solidFill>
                <a:srgbClr val="968C70"/>
              </a:solidFill>
              <a:cs typeface="Calibri" panose="020F0502020204030204"/>
            </a:endParaRPr>
          </a:p>
        </p:txBody>
      </p:sp>
      <p:pic>
        <p:nvPicPr>
          <p:cNvPr id="5" name="Picture 4">
            <a:extLst>
              <a:ext uri="{FF2B5EF4-FFF2-40B4-BE49-F238E27FC236}">
                <a16:creationId xmlns:a16="http://schemas.microsoft.com/office/drawing/2014/main" id="{3EE6A60D-77F5-7190-2B1E-3A74E8873F8B}"/>
              </a:ext>
            </a:extLst>
          </p:cNvPr>
          <p:cNvPicPr>
            <a:picLocks noChangeAspect="1"/>
          </p:cNvPicPr>
          <p:nvPr/>
        </p:nvPicPr>
        <p:blipFill>
          <a:blip r:embed="rId2"/>
          <a:stretch>
            <a:fillRect/>
          </a:stretch>
        </p:blipFill>
        <p:spPr>
          <a:xfrm>
            <a:off x="103575" y="49047"/>
            <a:ext cx="1220882" cy="484095"/>
          </a:xfrm>
          <a:prstGeom prst="rect">
            <a:avLst/>
          </a:prstGeom>
        </p:spPr>
      </p:pic>
      <p:pic>
        <p:nvPicPr>
          <p:cNvPr id="6" name="Picture 5">
            <a:extLst>
              <a:ext uri="{FF2B5EF4-FFF2-40B4-BE49-F238E27FC236}">
                <a16:creationId xmlns:a16="http://schemas.microsoft.com/office/drawing/2014/main" id="{185F8085-6D2D-D73A-3C2B-D4216312DDDC}"/>
              </a:ext>
            </a:extLst>
          </p:cNvPr>
          <p:cNvPicPr>
            <a:picLocks noChangeAspect="1"/>
          </p:cNvPicPr>
          <p:nvPr/>
        </p:nvPicPr>
        <p:blipFill>
          <a:blip r:embed="rId3"/>
          <a:stretch>
            <a:fillRect/>
          </a:stretch>
        </p:blipFill>
        <p:spPr>
          <a:xfrm>
            <a:off x="1774214" y="988088"/>
            <a:ext cx="7667209" cy="5756030"/>
          </a:xfrm>
          <a:prstGeom prst="rect">
            <a:avLst/>
          </a:prstGeom>
        </p:spPr>
      </p:pic>
    </p:spTree>
    <p:extLst>
      <p:ext uri="{BB962C8B-B14F-4D97-AF65-F5344CB8AC3E}">
        <p14:creationId xmlns:p14="http://schemas.microsoft.com/office/powerpoint/2010/main" val="723215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72BEF8-DBC3-2C6C-60F5-049490DE7F56}"/>
              </a:ext>
            </a:extLst>
          </p:cNvPr>
          <p:cNvPicPr>
            <a:picLocks noChangeAspect="1"/>
          </p:cNvPicPr>
          <p:nvPr/>
        </p:nvPicPr>
        <p:blipFill>
          <a:blip r:embed="rId2"/>
          <a:stretch>
            <a:fillRect/>
          </a:stretch>
        </p:blipFill>
        <p:spPr>
          <a:xfrm>
            <a:off x="151047" y="13157"/>
            <a:ext cx="1552575" cy="609600"/>
          </a:xfrm>
          <a:prstGeom prst="rect">
            <a:avLst/>
          </a:prstGeom>
        </p:spPr>
      </p:pic>
      <p:pic>
        <p:nvPicPr>
          <p:cNvPr id="7" name="Image 10">
            <a:extLst>
              <a:ext uri="{FF2B5EF4-FFF2-40B4-BE49-F238E27FC236}">
                <a16:creationId xmlns:a16="http://schemas.microsoft.com/office/drawing/2014/main" id="{AE317054-0C0C-4144-9FD8-52AF8C479672}"/>
              </a:ext>
            </a:extLst>
          </p:cNvPr>
          <p:cNvPicPr/>
          <p:nvPr/>
        </p:nvPicPr>
        <p:blipFill rotWithShape="1">
          <a:blip r:embed="rId3">
            <a:extLst>
              <a:ext uri="{28A0092B-C50C-407E-A947-70E740481C1C}">
                <a14:useLocalDpi xmlns:a14="http://schemas.microsoft.com/office/drawing/2010/main" val="0"/>
              </a:ext>
            </a:extLst>
          </a:blip>
          <a:srcRect l="3019" b="24284"/>
          <a:stretch/>
        </p:blipFill>
        <p:spPr bwMode="auto">
          <a:xfrm>
            <a:off x="0" y="6310108"/>
            <a:ext cx="7313616" cy="549068"/>
          </a:xfrm>
          <a:prstGeom prst="rect">
            <a:avLst/>
          </a:prstGeom>
          <a:noFill/>
        </p:spPr>
      </p:pic>
      <p:sp>
        <p:nvSpPr>
          <p:cNvPr id="10" name="Titre 1">
            <a:extLst>
              <a:ext uri="{FF2B5EF4-FFF2-40B4-BE49-F238E27FC236}">
                <a16:creationId xmlns:a16="http://schemas.microsoft.com/office/drawing/2014/main" id="{C8B7C313-BC1E-825F-D612-B1D29A3466E4}"/>
              </a:ext>
            </a:extLst>
          </p:cNvPr>
          <p:cNvSpPr>
            <a:spLocks noGrp="1"/>
          </p:cNvSpPr>
          <p:nvPr/>
        </p:nvSpPr>
        <p:spPr>
          <a:xfrm>
            <a:off x="1964675" y="67938"/>
            <a:ext cx="9930992" cy="672534"/>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2000" b="1" dirty="0">
                <a:solidFill>
                  <a:srgbClr val="968C70"/>
                </a:solidFill>
                <a:latin typeface="+mn-lt"/>
                <a:cs typeface="Calibri Light"/>
              </a:rPr>
              <a:t>Introduction : L'exposition Immigrations Est et Sud-Est Asiatiques, quelles problématiques ?</a:t>
            </a:r>
          </a:p>
        </p:txBody>
      </p:sp>
      <p:grpSp>
        <p:nvGrpSpPr>
          <p:cNvPr id="35" name="Group 34">
            <a:extLst>
              <a:ext uri="{FF2B5EF4-FFF2-40B4-BE49-F238E27FC236}">
                <a16:creationId xmlns:a16="http://schemas.microsoft.com/office/drawing/2014/main" id="{980F2DC7-7FCE-D8E1-000C-C0AE7477D992}"/>
              </a:ext>
            </a:extLst>
          </p:cNvPr>
          <p:cNvGrpSpPr/>
          <p:nvPr/>
        </p:nvGrpSpPr>
        <p:grpSpPr>
          <a:xfrm>
            <a:off x="299117" y="1414413"/>
            <a:ext cx="5413389" cy="4698749"/>
            <a:chOff x="299117" y="1414413"/>
            <a:chExt cx="5413389" cy="4698749"/>
          </a:xfrm>
        </p:grpSpPr>
        <p:grpSp>
          <p:nvGrpSpPr>
            <p:cNvPr id="21" name="Group 20">
              <a:extLst>
                <a:ext uri="{FF2B5EF4-FFF2-40B4-BE49-F238E27FC236}">
                  <a16:creationId xmlns:a16="http://schemas.microsoft.com/office/drawing/2014/main" id="{A83D6B88-3F9E-AEEE-B70D-91597C03E421}"/>
                </a:ext>
              </a:extLst>
            </p:cNvPr>
            <p:cNvGrpSpPr/>
            <p:nvPr/>
          </p:nvGrpSpPr>
          <p:grpSpPr>
            <a:xfrm>
              <a:off x="299117" y="1414413"/>
              <a:ext cx="5413389" cy="4698749"/>
              <a:chOff x="299117" y="1414413"/>
              <a:chExt cx="5413389" cy="4698749"/>
            </a:xfrm>
          </p:grpSpPr>
          <p:sp>
            <p:nvSpPr>
              <p:cNvPr id="11" name="ZoneTexte 6">
                <a:extLst>
                  <a:ext uri="{FF2B5EF4-FFF2-40B4-BE49-F238E27FC236}">
                    <a16:creationId xmlns:a16="http://schemas.microsoft.com/office/drawing/2014/main" id="{2AC4330E-AB39-56F0-0F34-CF58E1A2F305}"/>
                  </a:ext>
                </a:extLst>
              </p:cNvPr>
              <p:cNvSpPr txBox="1"/>
              <p:nvPr/>
            </p:nvSpPr>
            <p:spPr>
              <a:xfrm>
                <a:off x="1901260" y="3432714"/>
                <a:ext cx="1829320" cy="369332"/>
              </a:xfrm>
              <a:prstGeom prst="rect">
                <a:avLst/>
              </a:prstGeom>
              <a:noFill/>
            </p:spPr>
            <p:txBody>
              <a:bodyPr wrap="square" lIns="91440" tIns="45720" rIns="91440" bIns="45720" rtlCol="0" anchor="t">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a:t>Immigration</a:t>
                </a:r>
                <a:r>
                  <a:rPr lang="fr-FR" b="1" u="sng"/>
                  <a:t>s</a:t>
                </a:r>
              </a:p>
            </p:txBody>
          </p:sp>
          <p:sp>
            <p:nvSpPr>
              <p:cNvPr id="13" name="ZoneTexte 1">
                <a:extLst>
                  <a:ext uri="{FF2B5EF4-FFF2-40B4-BE49-F238E27FC236}">
                    <a16:creationId xmlns:a16="http://schemas.microsoft.com/office/drawing/2014/main" id="{6EA48596-39E2-BC7B-94F1-5EA40A68339A}"/>
                  </a:ext>
                </a:extLst>
              </p:cNvPr>
              <p:cNvSpPr txBox="1"/>
              <p:nvPr/>
            </p:nvSpPr>
            <p:spPr>
              <a:xfrm>
                <a:off x="303229" y="1414413"/>
                <a:ext cx="2178634" cy="1661993"/>
              </a:xfrm>
              <a:prstGeom prst="rect">
                <a:avLst/>
              </a:prstGeom>
              <a:ln w="57150">
                <a:solidFill>
                  <a:srgbClr val="9B824C"/>
                </a:solidFill>
              </a:ln>
            </p:spPr>
            <p:style>
              <a:lnRef idx="2">
                <a:schemeClr val="accent2"/>
              </a:lnRef>
              <a:fillRef idx="1">
                <a:schemeClr val="lt1"/>
              </a:fillRef>
              <a:effectRef idx="0">
                <a:schemeClr val="accent2"/>
              </a:effectRef>
              <a:fontRef idx="minor">
                <a:schemeClr val="dk1"/>
              </a:fontRef>
            </p:style>
            <p:txBody>
              <a:bodyPr wrap="square" lIns="91440" tIns="45720" rIns="91440" bIns="45720" rtlCol="0" anchor="t">
                <a:spAutoFit/>
              </a:bodyPr>
              <a:lstStyle>
                <a:defPPr>
                  <a:defRPr lang="fr-FR"/>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fr-FR" b="1" dirty="0"/>
                  <a:t>D</a:t>
                </a:r>
                <a:r>
                  <a:rPr lang="fr-FR" sz="1400" b="1" dirty="0"/>
                  <a:t>es hommes et des femmes qui se sont installés sur les territoires français :</a:t>
                </a:r>
                <a:endParaRPr lang="fr-FR" sz="1400" b="1" dirty="0">
                  <a:cs typeface="Calibri"/>
                </a:endParaRPr>
              </a:p>
              <a:p>
                <a:pPr algn="ctr"/>
                <a:r>
                  <a:rPr lang="fr-FR" sz="1400" b="1" dirty="0">
                    <a:solidFill>
                      <a:schemeClr val="tx1"/>
                    </a:solidFill>
                  </a:rPr>
                  <a:t>métropolitain</a:t>
                </a:r>
                <a:endParaRPr lang="fr-FR" sz="1400" b="1" dirty="0">
                  <a:solidFill>
                    <a:schemeClr val="tx1"/>
                  </a:solidFill>
                  <a:cs typeface="Calibri"/>
                </a:endParaRPr>
              </a:p>
              <a:p>
                <a:pPr algn="ctr"/>
                <a:r>
                  <a:rPr lang="fr-FR" sz="1400" b="1" dirty="0">
                    <a:solidFill>
                      <a:schemeClr val="tx1"/>
                    </a:solidFill>
                  </a:rPr>
                  <a:t>empire colonial</a:t>
                </a:r>
                <a:endParaRPr lang="fr-FR" sz="1400" b="1" dirty="0">
                  <a:solidFill>
                    <a:schemeClr val="tx1"/>
                  </a:solidFill>
                  <a:cs typeface="Calibri"/>
                </a:endParaRPr>
              </a:p>
              <a:p>
                <a:pPr algn="ctr"/>
                <a:r>
                  <a:rPr lang="fr-FR" sz="1400" b="1" dirty="0"/>
                  <a:t>ultramarins</a:t>
                </a:r>
                <a:endParaRPr lang="fr-FR" sz="1400" b="1" dirty="0">
                  <a:cs typeface="Calibri"/>
                </a:endParaRPr>
              </a:p>
            </p:txBody>
          </p:sp>
          <p:sp>
            <p:nvSpPr>
              <p:cNvPr id="15" name="ZoneTexte 2">
                <a:extLst>
                  <a:ext uri="{FF2B5EF4-FFF2-40B4-BE49-F238E27FC236}">
                    <a16:creationId xmlns:a16="http://schemas.microsoft.com/office/drawing/2014/main" id="{5991B928-A68A-5C51-B353-1D056F25C7FF}"/>
                  </a:ext>
                </a:extLst>
              </p:cNvPr>
              <p:cNvSpPr txBox="1"/>
              <p:nvPr/>
            </p:nvSpPr>
            <p:spPr>
              <a:xfrm>
                <a:off x="299117" y="4291145"/>
                <a:ext cx="2178633" cy="1384995"/>
              </a:xfrm>
              <a:prstGeom prst="rect">
                <a:avLst/>
              </a:prstGeom>
              <a:noFill/>
              <a:ln w="57150">
                <a:solidFill>
                  <a:srgbClr val="9B824C"/>
                </a:solidFill>
              </a:ln>
            </p:spPr>
            <p:txBody>
              <a:bodyPr wrap="square" lIns="91440" tIns="45720" rIns="91440" bIns="45720" rtlCol="0" anchor="t">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400" b="1" dirty="0">
                    <a:solidFill>
                      <a:schemeClr val="dk1"/>
                    </a:solidFill>
                  </a:rPr>
                  <a:t>A travers eux les trajectoires de leurs descendants, </a:t>
                </a:r>
                <a:r>
                  <a:rPr lang="fr-FR" sz="1400" b="1" dirty="0" err="1">
                    <a:solidFill>
                      <a:schemeClr val="dk1"/>
                    </a:solidFill>
                  </a:rPr>
                  <a:t>français.e.s</a:t>
                </a:r>
                <a:r>
                  <a:rPr lang="fr-FR" sz="1400" b="1" dirty="0">
                    <a:solidFill>
                      <a:schemeClr val="dk1"/>
                    </a:solidFill>
                  </a:rPr>
                  <a:t> d’origine asiatique sont également considérées dans l’exposition</a:t>
                </a:r>
              </a:p>
            </p:txBody>
          </p:sp>
          <p:sp>
            <p:nvSpPr>
              <p:cNvPr id="18" name="ZoneTexte 4">
                <a:extLst>
                  <a:ext uri="{FF2B5EF4-FFF2-40B4-BE49-F238E27FC236}">
                    <a16:creationId xmlns:a16="http://schemas.microsoft.com/office/drawing/2014/main" id="{9D39F9DA-FE52-F5F0-7719-9094669CE945}"/>
                  </a:ext>
                </a:extLst>
              </p:cNvPr>
              <p:cNvSpPr txBox="1"/>
              <p:nvPr/>
            </p:nvSpPr>
            <p:spPr>
              <a:xfrm>
                <a:off x="3251188" y="1430549"/>
                <a:ext cx="2334707" cy="1815882"/>
              </a:xfrm>
              <a:prstGeom prst="rect">
                <a:avLst/>
              </a:prstGeom>
              <a:noFill/>
              <a:ln w="57150">
                <a:solidFill>
                  <a:srgbClr val="9B824C"/>
                </a:solidFill>
              </a:ln>
            </p:spPr>
            <p:txBody>
              <a:bodyPr wrap="square" lIns="91440" tIns="45720" rIns="91440" bIns="45720" rtlCol="0" anchor="t">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400" b="1" dirty="0">
                    <a:solidFill>
                      <a:schemeClr val="dk1"/>
                    </a:solidFill>
                  </a:rPr>
                  <a:t>Avec des conditions de vie et des statuts sociaux divers :</a:t>
                </a:r>
              </a:p>
              <a:p>
                <a:pPr algn="ctr"/>
                <a:r>
                  <a:rPr lang="fr-FR" sz="1400" b="1" dirty="0">
                    <a:solidFill>
                      <a:schemeClr val="dk1"/>
                    </a:solidFill>
                  </a:rPr>
                  <a:t> ruraux/urbains</a:t>
                </a:r>
              </a:p>
              <a:p>
                <a:pPr algn="ctr"/>
                <a:r>
                  <a:rPr lang="fr-FR" sz="1400" b="1" dirty="0">
                    <a:solidFill>
                      <a:schemeClr val="dk1"/>
                    </a:solidFill>
                  </a:rPr>
                  <a:t>élites/classes populaires/classes moyennes</a:t>
                </a:r>
              </a:p>
              <a:p>
                <a:pPr algn="ctr"/>
                <a:r>
                  <a:rPr lang="fr-FR" sz="1400" b="1" dirty="0">
                    <a:solidFill>
                      <a:schemeClr val="dk1"/>
                    </a:solidFill>
                  </a:rPr>
                  <a:t>artistes/ intellectuels/ artisans/ étudiants/ouvriers</a:t>
                </a:r>
              </a:p>
            </p:txBody>
          </p:sp>
          <p:sp>
            <p:nvSpPr>
              <p:cNvPr id="19" name="ZoneTexte 14">
                <a:extLst>
                  <a:ext uri="{FF2B5EF4-FFF2-40B4-BE49-F238E27FC236}">
                    <a16:creationId xmlns:a16="http://schemas.microsoft.com/office/drawing/2014/main" id="{ABD00621-202F-2E14-8717-38BB9EB23ABE}"/>
                  </a:ext>
                </a:extLst>
              </p:cNvPr>
              <p:cNvSpPr txBox="1"/>
              <p:nvPr/>
            </p:nvSpPr>
            <p:spPr>
              <a:xfrm>
                <a:off x="3124576" y="4081837"/>
                <a:ext cx="2587930" cy="2031325"/>
              </a:xfrm>
              <a:prstGeom prst="rect">
                <a:avLst/>
              </a:prstGeom>
              <a:noFill/>
              <a:ln w="57150">
                <a:solidFill>
                  <a:srgbClr val="9B824C"/>
                </a:solidFill>
              </a:ln>
            </p:spPr>
            <p:txBody>
              <a:bodyPr wrap="square" lIns="91440" tIns="45720" rIns="91440" bIns="45720" rtlCol="0" anchor="t">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400" b="1" dirty="0">
                    <a:solidFill>
                      <a:schemeClr val="dk1"/>
                    </a:solidFill>
                  </a:rPr>
                  <a:t>Et des situations légales/administratives variées :</a:t>
                </a:r>
              </a:p>
              <a:p>
                <a:pPr algn="ctr"/>
                <a:r>
                  <a:rPr lang="fr-FR" sz="1400" b="1" dirty="0">
                    <a:solidFill>
                      <a:schemeClr val="dk1"/>
                    </a:solidFill>
                  </a:rPr>
                  <a:t> diplomates</a:t>
                </a:r>
              </a:p>
              <a:p>
                <a:pPr algn="ctr"/>
                <a:r>
                  <a:rPr lang="fr-FR" sz="1400" b="1" dirty="0">
                    <a:solidFill>
                      <a:schemeClr val="dk1"/>
                    </a:solidFill>
                  </a:rPr>
                  <a:t>colonisés</a:t>
                </a:r>
              </a:p>
              <a:p>
                <a:pPr algn="ctr"/>
                <a:r>
                  <a:rPr lang="fr-FR" sz="1400" b="1" dirty="0">
                    <a:solidFill>
                      <a:schemeClr val="dk1"/>
                    </a:solidFill>
                  </a:rPr>
                  <a:t>rapatriés</a:t>
                </a:r>
              </a:p>
              <a:p>
                <a:pPr algn="ctr"/>
                <a:r>
                  <a:rPr lang="fr-FR" sz="1400" b="1" dirty="0">
                    <a:solidFill>
                      <a:schemeClr val="dk1"/>
                    </a:solidFill>
                  </a:rPr>
                  <a:t>naturalisés</a:t>
                </a:r>
              </a:p>
              <a:p>
                <a:pPr algn="ctr"/>
                <a:r>
                  <a:rPr lang="fr-FR" sz="1400" b="1" dirty="0">
                    <a:solidFill>
                      <a:schemeClr val="dk1"/>
                    </a:solidFill>
                  </a:rPr>
                  <a:t>réfugiés</a:t>
                </a:r>
              </a:p>
              <a:p>
                <a:pPr algn="ctr"/>
                <a:r>
                  <a:rPr lang="fr-FR" sz="1400" b="1" dirty="0">
                    <a:solidFill>
                      <a:schemeClr val="dk1"/>
                    </a:solidFill>
                  </a:rPr>
                  <a:t>clandestins</a:t>
                </a:r>
              </a:p>
              <a:p>
                <a:pPr algn="ctr"/>
                <a:r>
                  <a:rPr lang="fr-FR" sz="1400" b="1" dirty="0">
                    <a:solidFill>
                      <a:schemeClr val="dk1"/>
                    </a:solidFill>
                  </a:rPr>
                  <a:t>immigrés</a:t>
                </a:r>
              </a:p>
            </p:txBody>
          </p:sp>
        </p:grpSp>
        <p:cxnSp>
          <p:nvCxnSpPr>
            <p:cNvPr id="26" name="Straight Arrow Connector 25">
              <a:extLst>
                <a:ext uri="{FF2B5EF4-FFF2-40B4-BE49-F238E27FC236}">
                  <a16:creationId xmlns:a16="http://schemas.microsoft.com/office/drawing/2014/main" id="{F5CA8A69-3A96-58C5-D1E6-811B57568541}"/>
                </a:ext>
              </a:extLst>
            </p:cNvPr>
            <p:cNvCxnSpPr/>
            <p:nvPr/>
          </p:nvCxnSpPr>
          <p:spPr>
            <a:xfrm>
              <a:off x="3655764" y="3687896"/>
              <a:ext cx="198303" cy="29011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0022ED3-FE82-C22B-CEDB-5D5EE8D1D659}"/>
                </a:ext>
              </a:extLst>
            </p:cNvPr>
            <p:cNvCxnSpPr>
              <a:cxnSpLocks/>
            </p:cNvCxnSpPr>
            <p:nvPr/>
          </p:nvCxnSpPr>
          <p:spPr>
            <a:xfrm flipV="1">
              <a:off x="3620440" y="3282106"/>
              <a:ext cx="317652" cy="26073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6CF387B-B36D-4A8D-1674-4486C5F5A159}"/>
                </a:ext>
              </a:extLst>
            </p:cNvPr>
            <p:cNvCxnSpPr>
              <a:cxnSpLocks/>
            </p:cNvCxnSpPr>
            <p:nvPr/>
          </p:nvCxnSpPr>
          <p:spPr>
            <a:xfrm flipH="1" flipV="1">
              <a:off x="1889392" y="3160922"/>
              <a:ext cx="242372" cy="29745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BD37808-FBAE-FF92-011E-2FC4C11FD73A}"/>
                </a:ext>
              </a:extLst>
            </p:cNvPr>
            <p:cNvCxnSpPr>
              <a:cxnSpLocks/>
            </p:cNvCxnSpPr>
            <p:nvPr/>
          </p:nvCxnSpPr>
          <p:spPr>
            <a:xfrm flipH="1">
              <a:off x="1788405" y="3770520"/>
              <a:ext cx="352540" cy="27175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A61ED4CF-CC8D-0A14-70BB-29651AD5DE72}"/>
              </a:ext>
            </a:extLst>
          </p:cNvPr>
          <p:cNvGrpSpPr/>
          <p:nvPr/>
        </p:nvGrpSpPr>
        <p:grpSpPr>
          <a:xfrm>
            <a:off x="6924279" y="1385448"/>
            <a:ext cx="4836279" cy="4557599"/>
            <a:chOff x="6924279" y="1385448"/>
            <a:chExt cx="4836279" cy="4557599"/>
          </a:xfrm>
        </p:grpSpPr>
        <p:sp>
          <p:nvSpPr>
            <p:cNvPr id="20" name="ZoneTexte 7">
              <a:extLst>
                <a:ext uri="{FF2B5EF4-FFF2-40B4-BE49-F238E27FC236}">
                  <a16:creationId xmlns:a16="http://schemas.microsoft.com/office/drawing/2014/main" id="{C94D262D-B5B5-E884-20B3-09F9653DE475}"/>
                </a:ext>
              </a:extLst>
            </p:cNvPr>
            <p:cNvSpPr txBox="1"/>
            <p:nvPr/>
          </p:nvSpPr>
          <p:spPr>
            <a:xfrm>
              <a:off x="8246462" y="3233800"/>
              <a:ext cx="2083039" cy="646331"/>
            </a:xfrm>
            <a:prstGeom prst="rect">
              <a:avLst/>
            </a:prstGeom>
            <a:noFill/>
          </p:spPr>
          <p:txBody>
            <a:bodyPr wrap="square" lIns="91440" tIns="45720" rIns="91440" bIns="45720" rtlCol="0" anchor="t">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a:t>Est et Sud-Est asiatique</a:t>
              </a:r>
              <a:r>
                <a:rPr lang="fr-FR" b="1" u="sng"/>
                <a:t>s</a:t>
              </a:r>
              <a:endParaRPr lang="en-US">
                <a:cs typeface="Calibri"/>
              </a:endParaRPr>
            </a:p>
          </p:txBody>
        </p:sp>
        <p:sp>
          <p:nvSpPr>
            <p:cNvPr id="22" name="ZoneTexte 1">
              <a:extLst>
                <a:ext uri="{FF2B5EF4-FFF2-40B4-BE49-F238E27FC236}">
                  <a16:creationId xmlns:a16="http://schemas.microsoft.com/office/drawing/2014/main" id="{0142F145-3314-8380-3112-23147406CC5E}"/>
                </a:ext>
              </a:extLst>
            </p:cNvPr>
            <p:cNvSpPr txBox="1"/>
            <p:nvPr/>
          </p:nvSpPr>
          <p:spPr>
            <a:xfrm>
              <a:off x="6979364" y="1385448"/>
              <a:ext cx="1669359" cy="1661993"/>
            </a:xfrm>
            <a:prstGeom prst="rect">
              <a:avLst/>
            </a:prstGeom>
            <a:noFill/>
            <a:ln w="57150">
              <a:solidFill>
                <a:srgbClr val="9B824C"/>
              </a:solidFill>
            </a:ln>
          </p:spPr>
          <p:txBody>
            <a:bodyPr wrap="square" lIns="91440" tIns="45720" rIns="91440" bIns="45720" rtlCol="0" anchor="t">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400" b="1" dirty="0">
                  <a:solidFill>
                    <a:schemeClr val="dk1"/>
                  </a:solidFill>
                </a:rPr>
                <a:t>Des pays de l’est de l’Asie :</a:t>
              </a:r>
            </a:p>
            <a:p>
              <a:pPr algn="ctr"/>
              <a:endParaRPr lang="fr-FR" sz="1400" b="1" dirty="0">
                <a:solidFill>
                  <a:schemeClr val="dk1"/>
                </a:solidFill>
              </a:endParaRPr>
            </a:p>
            <a:p>
              <a:pPr algn="ctr"/>
              <a:r>
                <a:rPr lang="fr-FR" sz="1400" b="1" dirty="0">
                  <a:solidFill>
                    <a:schemeClr val="dk1"/>
                  </a:solidFill>
                </a:rPr>
                <a:t>la Chine</a:t>
              </a:r>
            </a:p>
            <a:p>
              <a:pPr algn="ctr"/>
              <a:r>
                <a:rPr lang="fr-FR" sz="1400" b="1" dirty="0">
                  <a:solidFill>
                    <a:schemeClr val="dk1"/>
                  </a:solidFill>
                </a:rPr>
                <a:t>le Japon </a:t>
              </a:r>
            </a:p>
            <a:p>
              <a:pPr algn="ctr"/>
              <a:r>
                <a:rPr lang="fr-FR" sz="1400" b="1" dirty="0">
                  <a:solidFill>
                    <a:schemeClr val="dk1"/>
                  </a:solidFill>
                </a:rPr>
                <a:t>la Corée</a:t>
              </a:r>
            </a:p>
            <a:p>
              <a:endParaRPr lang="fr-FR" dirty="0"/>
            </a:p>
          </p:txBody>
        </p:sp>
        <p:sp>
          <p:nvSpPr>
            <p:cNvPr id="23" name="ZoneTexte 2">
              <a:extLst>
                <a:ext uri="{FF2B5EF4-FFF2-40B4-BE49-F238E27FC236}">
                  <a16:creationId xmlns:a16="http://schemas.microsoft.com/office/drawing/2014/main" id="{59F1857C-2D0D-BA0D-F1C9-30A28916B20C}"/>
                </a:ext>
              </a:extLst>
            </p:cNvPr>
            <p:cNvSpPr txBox="1"/>
            <p:nvPr/>
          </p:nvSpPr>
          <p:spPr>
            <a:xfrm>
              <a:off x="9558717" y="1385448"/>
              <a:ext cx="2201841" cy="1600438"/>
            </a:xfrm>
            <a:prstGeom prst="rect">
              <a:avLst/>
            </a:prstGeom>
            <a:noFill/>
            <a:ln w="57150">
              <a:solidFill>
                <a:srgbClr val="9B824C"/>
              </a:solidFill>
            </a:ln>
          </p:spPr>
          <p:txBody>
            <a:bodyPr wrap="square" lIns="91440" tIns="45720" rIns="91440" bIns="45720" rtlCol="0" anchor="t">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400" b="1" dirty="0">
                  <a:solidFill>
                    <a:schemeClr val="dk1"/>
                  </a:solidFill>
                </a:rPr>
                <a:t>Des pays du sud-est de l’Asie : </a:t>
              </a:r>
            </a:p>
            <a:p>
              <a:pPr algn="ctr"/>
              <a:r>
                <a:rPr lang="fr-FR" sz="1400" b="1" dirty="0">
                  <a:solidFill>
                    <a:schemeClr val="dk1"/>
                  </a:solidFill>
                </a:rPr>
                <a:t>Vietnam</a:t>
              </a:r>
            </a:p>
            <a:p>
              <a:pPr algn="ctr"/>
              <a:r>
                <a:rPr lang="fr-FR" sz="1400" b="1" dirty="0">
                  <a:solidFill>
                    <a:schemeClr val="dk1"/>
                  </a:solidFill>
                </a:rPr>
                <a:t>Laos</a:t>
              </a:r>
            </a:p>
            <a:p>
              <a:pPr algn="ctr"/>
              <a:r>
                <a:rPr lang="fr-FR" sz="1400" b="1" dirty="0">
                  <a:solidFill>
                    <a:schemeClr val="dk1"/>
                  </a:solidFill>
                </a:rPr>
                <a:t>Cambodge</a:t>
              </a:r>
            </a:p>
            <a:p>
              <a:pPr algn="ctr"/>
              <a:r>
                <a:rPr lang="fr-FR" sz="1400" b="1" dirty="0">
                  <a:solidFill>
                    <a:schemeClr val="dk1"/>
                  </a:solidFill>
                </a:rPr>
                <a:t>Thaïlande</a:t>
              </a:r>
            </a:p>
            <a:p>
              <a:pPr algn="ctr"/>
              <a:r>
                <a:rPr lang="fr-FR" sz="1400" b="1" dirty="0">
                  <a:solidFill>
                    <a:schemeClr val="dk1"/>
                  </a:solidFill>
                </a:rPr>
                <a:t>Philippines </a:t>
              </a:r>
            </a:p>
          </p:txBody>
        </p:sp>
        <p:sp>
          <p:nvSpPr>
            <p:cNvPr id="24" name="ZoneTexte 5">
              <a:extLst>
                <a:ext uri="{FF2B5EF4-FFF2-40B4-BE49-F238E27FC236}">
                  <a16:creationId xmlns:a16="http://schemas.microsoft.com/office/drawing/2014/main" id="{AF0A5568-99E2-282D-0BB3-8B3C40B443D7}"/>
                </a:ext>
              </a:extLst>
            </p:cNvPr>
            <p:cNvSpPr txBox="1"/>
            <p:nvPr/>
          </p:nvSpPr>
          <p:spPr>
            <a:xfrm>
              <a:off x="6924279" y="4128045"/>
              <a:ext cx="1779527" cy="1600438"/>
            </a:xfrm>
            <a:prstGeom prst="rect">
              <a:avLst/>
            </a:prstGeom>
            <a:noFill/>
            <a:ln w="57150">
              <a:solidFill>
                <a:srgbClr val="9B824C"/>
              </a:solidFill>
            </a:ln>
          </p:spPr>
          <p:txBody>
            <a:bodyPr wrap="square" lIns="91440" tIns="45720" rIns="91440" bIns="45720" rtlCol="0" anchor="t">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400" b="1" dirty="0">
                  <a:solidFill>
                    <a:schemeClr val="dk1"/>
                  </a:solidFill>
                </a:rPr>
                <a:t>Des espaces considérés à différentes échelles : </a:t>
              </a:r>
            </a:p>
            <a:p>
              <a:pPr algn="ctr"/>
              <a:r>
                <a:rPr lang="fr-FR" sz="1400" b="1" dirty="0">
                  <a:solidFill>
                    <a:schemeClr val="dk1"/>
                  </a:solidFill>
                </a:rPr>
                <a:t>ensemble régional</a:t>
              </a:r>
            </a:p>
            <a:p>
              <a:pPr algn="ctr"/>
              <a:r>
                <a:rPr lang="fr-FR" sz="1400" b="1" dirty="0">
                  <a:solidFill>
                    <a:schemeClr val="dk1"/>
                  </a:solidFill>
                </a:rPr>
                <a:t>pays</a:t>
              </a:r>
            </a:p>
            <a:p>
              <a:pPr algn="ctr"/>
              <a:r>
                <a:rPr lang="fr-FR" sz="1400" b="1" dirty="0">
                  <a:solidFill>
                    <a:schemeClr val="dk1"/>
                  </a:solidFill>
                </a:rPr>
                <a:t>région</a:t>
              </a:r>
            </a:p>
            <a:p>
              <a:pPr algn="ctr"/>
              <a:r>
                <a:rPr lang="fr-FR" sz="1400" b="1" dirty="0">
                  <a:solidFill>
                    <a:schemeClr val="dk1"/>
                  </a:solidFill>
                </a:rPr>
                <a:t>ville  etc.</a:t>
              </a:r>
            </a:p>
          </p:txBody>
        </p:sp>
        <p:sp>
          <p:nvSpPr>
            <p:cNvPr id="25" name="ZoneTexte 6">
              <a:extLst>
                <a:ext uri="{FF2B5EF4-FFF2-40B4-BE49-F238E27FC236}">
                  <a16:creationId xmlns:a16="http://schemas.microsoft.com/office/drawing/2014/main" id="{1B5CBDFA-7DC4-3096-3F07-FACC0D0C5827}"/>
                </a:ext>
              </a:extLst>
            </p:cNvPr>
            <p:cNvSpPr txBox="1"/>
            <p:nvPr/>
          </p:nvSpPr>
          <p:spPr>
            <a:xfrm>
              <a:off x="9659653" y="4281054"/>
              <a:ext cx="2100853" cy="1661993"/>
            </a:xfrm>
            <a:prstGeom prst="rect">
              <a:avLst/>
            </a:prstGeom>
            <a:noFill/>
            <a:ln w="57150">
              <a:solidFill>
                <a:srgbClr val="9B824C"/>
              </a:solidFill>
            </a:ln>
          </p:spPr>
          <p:txBody>
            <a:bodyPr wrap="square" lIns="91440" tIns="45720" rIns="91440" bIns="45720" rtlCol="0" anchor="t">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400" b="1" dirty="0">
                  <a:solidFill>
                    <a:schemeClr val="dk1"/>
                  </a:solidFill>
                </a:rPr>
                <a:t>Des traces dans nos géographies actuelles  : </a:t>
              </a:r>
            </a:p>
            <a:p>
              <a:pPr algn="ctr"/>
              <a:endParaRPr lang="fr-FR" sz="1400" b="1" dirty="0">
                <a:solidFill>
                  <a:schemeClr val="dk1"/>
                </a:solidFill>
              </a:endParaRPr>
            </a:p>
            <a:p>
              <a:pPr algn="ctr"/>
              <a:r>
                <a:rPr lang="fr-FR" sz="1400" b="1" dirty="0">
                  <a:solidFill>
                    <a:schemeClr val="dk1"/>
                  </a:solidFill>
                </a:rPr>
                <a:t>présence de quartiers « asiatiques » par exemple </a:t>
              </a:r>
            </a:p>
            <a:p>
              <a:endParaRPr lang="fr-FR" dirty="0"/>
            </a:p>
          </p:txBody>
        </p:sp>
        <p:cxnSp>
          <p:nvCxnSpPr>
            <p:cNvPr id="28" name="Straight Arrow Connector 27">
              <a:extLst>
                <a:ext uri="{FF2B5EF4-FFF2-40B4-BE49-F238E27FC236}">
                  <a16:creationId xmlns:a16="http://schemas.microsoft.com/office/drawing/2014/main" id="{82B3173C-5517-EF50-2660-6A8C92DEB8AE}"/>
                </a:ext>
              </a:extLst>
            </p:cNvPr>
            <p:cNvCxnSpPr>
              <a:cxnSpLocks/>
            </p:cNvCxnSpPr>
            <p:nvPr/>
          </p:nvCxnSpPr>
          <p:spPr>
            <a:xfrm>
              <a:off x="9944559" y="3770522"/>
              <a:ext cx="391097" cy="34519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B2DF59D-5DE5-7DA5-E8C4-CB0D7DEECA87}"/>
                </a:ext>
              </a:extLst>
            </p:cNvPr>
            <p:cNvCxnSpPr>
              <a:cxnSpLocks/>
            </p:cNvCxnSpPr>
            <p:nvPr/>
          </p:nvCxnSpPr>
          <p:spPr>
            <a:xfrm flipV="1">
              <a:off x="10018004" y="3059933"/>
              <a:ext cx="317652" cy="26073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8732571-9DD4-81E3-FC3F-8B9E009C605D}"/>
                </a:ext>
              </a:extLst>
            </p:cNvPr>
            <p:cNvCxnSpPr>
              <a:cxnSpLocks/>
            </p:cNvCxnSpPr>
            <p:nvPr/>
          </p:nvCxnSpPr>
          <p:spPr>
            <a:xfrm flipH="1" flipV="1">
              <a:off x="8205729" y="3133379"/>
              <a:ext cx="242372" cy="29745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1CB4EDD-2F25-A854-D9F1-A33A507428F8}"/>
                </a:ext>
              </a:extLst>
            </p:cNvPr>
            <p:cNvCxnSpPr>
              <a:cxnSpLocks/>
            </p:cNvCxnSpPr>
            <p:nvPr/>
          </p:nvCxnSpPr>
          <p:spPr>
            <a:xfrm flipH="1">
              <a:off x="8150645" y="3770519"/>
              <a:ext cx="352540" cy="27175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70028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Image 20">
            <a:extLst>
              <a:ext uri="{FF2B5EF4-FFF2-40B4-BE49-F238E27FC236}">
                <a16:creationId xmlns:a16="http://schemas.microsoft.com/office/drawing/2014/main" id="{3A8B6833-C352-C31B-DEAF-42C2C55BE12F}"/>
              </a:ext>
            </a:extLst>
          </p:cNvPr>
          <p:cNvPicPr>
            <a:picLocks noChangeAspect="1"/>
          </p:cNvPicPr>
          <p:nvPr/>
        </p:nvPicPr>
        <p:blipFill rotWithShape="1">
          <a:blip r:embed="rId3"/>
          <a:srcRect t="7210" r="-2" b="7859"/>
          <a:stretch/>
        </p:blipFill>
        <p:spPr>
          <a:xfrm>
            <a:off x="-1" y="-2"/>
            <a:ext cx="5410198" cy="6858002"/>
          </a:xfrm>
          <a:prstGeom prst="rect">
            <a:avLst/>
          </a:prstGeom>
        </p:spPr>
      </p:pic>
      <p:sp useBgFill="1">
        <p:nvSpPr>
          <p:cNvPr id="31" name="Rectangle 3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ZoneTexte 12">
            <a:extLst>
              <a:ext uri="{FF2B5EF4-FFF2-40B4-BE49-F238E27FC236}">
                <a16:creationId xmlns:a16="http://schemas.microsoft.com/office/drawing/2014/main" id="{F3D8E2A3-3437-0FEC-CBAC-D00372BD1652}"/>
              </a:ext>
            </a:extLst>
          </p:cNvPr>
          <p:cNvSpPr txBox="1"/>
          <p:nvPr/>
        </p:nvSpPr>
        <p:spPr>
          <a:xfrm>
            <a:off x="6115317" y="405685"/>
            <a:ext cx="5464968" cy="1559301"/>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dirty="0">
                <a:solidFill>
                  <a:srgbClr val="968C70"/>
                </a:solidFill>
                <a:latin typeface="+mj-lt"/>
                <a:ea typeface="+mj-ea"/>
                <a:cs typeface="+mj-cs"/>
              </a:rPr>
              <a:t>De 1860 à </a:t>
            </a:r>
            <a:r>
              <a:rPr lang="en-US" sz="4000" b="1" dirty="0" err="1">
                <a:solidFill>
                  <a:srgbClr val="968C70"/>
                </a:solidFill>
                <a:latin typeface="+mj-lt"/>
                <a:ea typeface="+mj-ea"/>
                <a:cs typeface="+mj-cs"/>
              </a:rPr>
              <a:t>nos</a:t>
            </a:r>
            <a:r>
              <a:rPr lang="en-US" sz="4000" b="1" dirty="0">
                <a:solidFill>
                  <a:srgbClr val="968C70"/>
                </a:solidFill>
                <a:latin typeface="+mj-lt"/>
                <a:ea typeface="+mj-ea"/>
                <a:cs typeface="+mj-cs"/>
              </a:rPr>
              <a:t> </a:t>
            </a:r>
            <a:r>
              <a:rPr lang="en-US" sz="4000" b="1" dirty="0" err="1">
                <a:solidFill>
                  <a:srgbClr val="968C70"/>
                </a:solidFill>
                <a:latin typeface="+mj-lt"/>
                <a:ea typeface="+mj-ea"/>
                <a:cs typeface="+mj-cs"/>
              </a:rPr>
              <a:t>jours</a:t>
            </a:r>
            <a:endParaRPr lang="en-US" b="1" dirty="0">
              <a:solidFill>
                <a:srgbClr val="968C70"/>
              </a:solidFill>
              <a:ea typeface="+mj-ea"/>
              <a:cs typeface="Calibri"/>
            </a:endParaRPr>
          </a:p>
        </p:txBody>
      </p:sp>
      <p:sp>
        <p:nvSpPr>
          <p:cNvPr id="19" name="ZoneTexte 18">
            <a:extLst>
              <a:ext uri="{FF2B5EF4-FFF2-40B4-BE49-F238E27FC236}">
                <a16:creationId xmlns:a16="http://schemas.microsoft.com/office/drawing/2014/main" id="{64665586-A4F7-8F9E-9D90-F443FD853250}"/>
              </a:ext>
            </a:extLst>
          </p:cNvPr>
          <p:cNvSpPr txBox="1"/>
          <p:nvPr/>
        </p:nvSpPr>
        <p:spPr>
          <a:xfrm>
            <a:off x="6115317" y="2743200"/>
            <a:ext cx="5247340" cy="3496878"/>
          </a:xfrm>
          <a:prstGeom prst="rect">
            <a:avLst/>
          </a:prstGeom>
        </p:spPr>
        <p:txBody>
          <a:bodyPr vert="horz" lIns="91440" tIns="45720" rIns="91440" bIns="45720" rtlCol="0" anchor="ctr">
            <a:normAutofit/>
          </a:bodyPr>
          <a:lstStyle/>
          <a:p>
            <a:pPr indent="-228600" algn="just">
              <a:lnSpc>
                <a:spcPct val="90000"/>
              </a:lnSpc>
              <a:spcAft>
                <a:spcPts val="600"/>
              </a:spcAft>
              <a:buFont typeface="Arial" panose="020B0604020202020204" pitchFamily="34" charset="0"/>
              <a:buChar char="•"/>
            </a:pPr>
            <a:r>
              <a:rPr lang="fr-FR" sz="2000" b="1" dirty="0"/>
              <a:t>1860 : fin de la seconde guerre de l’opium à l’issue de laquelle Français et Anglais contraignent la Chine et le Japon à s’ouvrir au commerce européen. </a:t>
            </a:r>
            <a:endParaRPr lang="fr-FR" sz="2000" b="1" dirty="0">
              <a:cs typeface="Calibri"/>
            </a:endParaRPr>
          </a:p>
          <a:p>
            <a:pPr indent="-228600" algn="just">
              <a:lnSpc>
                <a:spcPct val="90000"/>
              </a:lnSpc>
              <a:spcAft>
                <a:spcPts val="600"/>
              </a:spcAft>
              <a:buFont typeface="Arial" panose="020B0604020202020204" pitchFamily="34" charset="0"/>
              <a:buChar char="•"/>
            </a:pPr>
            <a:endParaRPr lang="fr-FR" sz="2000" b="1" dirty="0">
              <a:cs typeface="Calibri"/>
            </a:endParaRPr>
          </a:p>
          <a:p>
            <a:pPr indent="-228600" algn="just">
              <a:lnSpc>
                <a:spcPct val="90000"/>
              </a:lnSpc>
              <a:spcAft>
                <a:spcPts val="600"/>
              </a:spcAft>
              <a:buFont typeface="Arial" panose="020B0604020202020204" pitchFamily="34" charset="0"/>
              <a:buChar char="•"/>
            </a:pPr>
            <a:r>
              <a:rPr lang="fr-FR" sz="2000" b="1" dirty="0"/>
              <a:t>C’est également le début de la colonisation par la France des différents territoires qui sont regroupés dans l’Union Indochinoise en 1887.</a:t>
            </a:r>
            <a:endParaRPr lang="fr-FR" sz="2000" b="1" dirty="0">
              <a:cs typeface="Calibri"/>
            </a:endParaRPr>
          </a:p>
          <a:p>
            <a:pPr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2029315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72BEF8-DBC3-2C6C-60F5-049490DE7F56}"/>
              </a:ext>
            </a:extLst>
          </p:cNvPr>
          <p:cNvPicPr>
            <a:picLocks noChangeAspect="1"/>
          </p:cNvPicPr>
          <p:nvPr/>
        </p:nvPicPr>
        <p:blipFill>
          <a:blip r:embed="rId2"/>
          <a:stretch>
            <a:fillRect/>
          </a:stretch>
        </p:blipFill>
        <p:spPr>
          <a:xfrm>
            <a:off x="56511" y="106197"/>
            <a:ext cx="1552575" cy="609600"/>
          </a:xfrm>
          <a:prstGeom prst="rect">
            <a:avLst/>
          </a:prstGeom>
        </p:spPr>
      </p:pic>
      <p:pic>
        <p:nvPicPr>
          <p:cNvPr id="7" name="Image 10">
            <a:extLst>
              <a:ext uri="{FF2B5EF4-FFF2-40B4-BE49-F238E27FC236}">
                <a16:creationId xmlns:a16="http://schemas.microsoft.com/office/drawing/2014/main" id="{AE317054-0C0C-4144-9FD8-52AF8C479672}"/>
              </a:ext>
            </a:extLst>
          </p:cNvPr>
          <p:cNvPicPr/>
          <p:nvPr/>
        </p:nvPicPr>
        <p:blipFill rotWithShape="1">
          <a:blip r:embed="rId3">
            <a:extLst>
              <a:ext uri="{28A0092B-C50C-407E-A947-70E740481C1C}">
                <a14:useLocalDpi xmlns:a14="http://schemas.microsoft.com/office/drawing/2010/main" val="0"/>
              </a:ext>
            </a:extLst>
          </a:blip>
          <a:srcRect l="3019" b="24284"/>
          <a:stretch/>
        </p:blipFill>
        <p:spPr bwMode="auto">
          <a:xfrm>
            <a:off x="0" y="6240449"/>
            <a:ext cx="7313616" cy="549068"/>
          </a:xfrm>
          <a:prstGeom prst="rect">
            <a:avLst/>
          </a:prstGeom>
          <a:noFill/>
        </p:spPr>
      </p:pic>
      <p:sp>
        <p:nvSpPr>
          <p:cNvPr id="3" name="ZoneTexte 12">
            <a:extLst>
              <a:ext uri="{FF2B5EF4-FFF2-40B4-BE49-F238E27FC236}">
                <a16:creationId xmlns:a16="http://schemas.microsoft.com/office/drawing/2014/main" id="{41ED4372-D65B-D090-D375-298320484791}"/>
              </a:ext>
            </a:extLst>
          </p:cNvPr>
          <p:cNvSpPr txBox="1"/>
          <p:nvPr/>
        </p:nvSpPr>
        <p:spPr>
          <a:xfrm>
            <a:off x="3480450" y="277155"/>
            <a:ext cx="5464968" cy="1559301"/>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a:solidFill>
                  <a:srgbClr val="968C70"/>
                </a:solidFill>
                <a:latin typeface="+mj-lt"/>
                <a:ea typeface="+mj-ea"/>
                <a:cs typeface="+mj-cs"/>
              </a:rPr>
              <a:t>De 1860 à </a:t>
            </a:r>
            <a:r>
              <a:rPr lang="en-US" sz="4000" b="1" err="1">
                <a:solidFill>
                  <a:srgbClr val="968C70"/>
                </a:solidFill>
                <a:latin typeface="+mj-lt"/>
                <a:ea typeface="+mj-ea"/>
                <a:cs typeface="+mj-cs"/>
              </a:rPr>
              <a:t>nos</a:t>
            </a:r>
            <a:r>
              <a:rPr lang="en-US" sz="4000" b="1">
                <a:solidFill>
                  <a:srgbClr val="968C70"/>
                </a:solidFill>
                <a:latin typeface="+mj-lt"/>
                <a:ea typeface="+mj-ea"/>
                <a:cs typeface="+mj-cs"/>
              </a:rPr>
              <a:t> </a:t>
            </a:r>
            <a:r>
              <a:rPr lang="en-US" sz="4000" b="1" err="1">
                <a:solidFill>
                  <a:srgbClr val="968C70"/>
                </a:solidFill>
                <a:latin typeface="+mj-lt"/>
                <a:ea typeface="+mj-ea"/>
                <a:cs typeface="+mj-cs"/>
              </a:rPr>
              <a:t>jours</a:t>
            </a:r>
            <a:endParaRPr lang="en-US" b="1" err="1">
              <a:solidFill>
                <a:srgbClr val="968C70"/>
              </a:solidFill>
              <a:ea typeface="+mj-ea"/>
              <a:cs typeface="Calibri"/>
            </a:endParaRPr>
          </a:p>
        </p:txBody>
      </p:sp>
      <p:sp>
        <p:nvSpPr>
          <p:cNvPr id="10" name="Titre 1">
            <a:extLst>
              <a:ext uri="{FF2B5EF4-FFF2-40B4-BE49-F238E27FC236}">
                <a16:creationId xmlns:a16="http://schemas.microsoft.com/office/drawing/2014/main" id="{547D7F2B-8A09-7D3E-474F-B3EB90BF4EC6}"/>
              </a:ext>
            </a:extLst>
          </p:cNvPr>
          <p:cNvSpPr>
            <a:spLocks noGrp="1"/>
          </p:cNvSpPr>
          <p:nvPr/>
        </p:nvSpPr>
        <p:spPr>
          <a:xfrm>
            <a:off x="946226" y="1894548"/>
            <a:ext cx="10448263" cy="337166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br>
              <a:rPr lang="fr-FR" sz="2000" dirty="0"/>
            </a:br>
            <a:r>
              <a:rPr lang="fr-FR" sz="2000" b="1" dirty="0">
                <a:latin typeface="+mn-lt"/>
              </a:rPr>
              <a:t>Section 1 </a:t>
            </a:r>
            <a:r>
              <a:rPr lang="fr-FR" sz="2000" dirty="0">
                <a:latin typeface="+mn-lt"/>
              </a:rPr>
              <a:t>: 1860-1914 - Circulations et diplomatie à l’heure de l’impérialisme </a:t>
            </a:r>
            <a:br>
              <a:rPr lang="fr-FR" sz="2000" dirty="0">
                <a:latin typeface="+mn-lt"/>
              </a:rPr>
            </a:br>
            <a:br>
              <a:rPr lang="fr-FR" sz="2000" dirty="0">
                <a:latin typeface="+mn-lt"/>
              </a:rPr>
            </a:br>
            <a:r>
              <a:rPr lang="fr-FR" sz="2000" b="1" dirty="0">
                <a:latin typeface="+mn-lt"/>
              </a:rPr>
              <a:t>Section 2</a:t>
            </a:r>
            <a:r>
              <a:rPr lang="fr-FR" sz="2000" dirty="0">
                <a:latin typeface="+mn-lt"/>
              </a:rPr>
              <a:t> : 1914-1945 - D’une guerre à l’autre</a:t>
            </a:r>
            <a:br>
              <a:rPr lang="fr-FR" sz="2000" dirty="0">
                <a:latin typeface="+mn-lt"/>
              </a:rPr>
            </a:br>
            <a:br>
              <a:rPr lang="fr-FR" sz="2000" dirty="0">
                <a:latin typeface="+mn-lt"/>
              </a:rPr>
            </a:br>
            <a:r>
              <a:rPr lang="fr-FR" sz="3200" b="1" dirty="0">
                <a:latin typeface="+mn-lt"/>
              </a:rPr>
              <a:t>Section 3 </a:t>
            </a:r>
            <a:r>
              <a:rPr lang="fr-FR" sz="3200" dirty="0">
                <a:latin typeface="+mn-lt"/>
              </a:rPr>
              <a:t>: 1945-1990 - Décolonisation et conflits régionaux </a:t>
            </a:r>
            <a:br>
              <a:rPr lang="fr-FR" sz="3200" dirty="0">
                <a:latin typeface="+mn-lt"/>
              </a:rPr>
            </a:br>
            <a:br>
              <a:rPr lang="fr-FR" sz="2000" dirty="0">
                <a:latin typeface="+mn-lt"/>
              </a:rPr>
            </a:br>
            <a:r>
              <a:rPr lang="fr-FR" sz="2000" b="1" dirty="0">
                <a:latin typeface="+mn-lt"/>
              </a:rPr>
              <a:t>Section 4</a:t>
            </a:r>
            <a:r>
              <a:rPr lang="fr-FR" sz="2000" dirty="0">
                <a:latin typeface="+mn-lt"/>
              </a:rPr>
              <a:t> : De 1990 à nos jours - Migrations diversifiées et devenir des descendants</a:t>
            </a:r>
          </a:p>
          <a:p>
            <a:pPr algn="l"/>
            <a:endParaRPr lang="fr-FR" sz="2000" dirty="0">
              <a:latin typeface="+mn-lt"/>
              <a:cs typeface="Calibri Light"/>
            </a:endParaRPr>
          </a:p>
          <a:p>
            <a:pPr algn="l"/>
            <a:r>
              <a:rPr lang="fr-FR" sz="2000" b="1" dirty="0">
                <a:latin typeface="+mn-lt"/>
                <a:cs typeface="Calibri Light"/>
              </a:rPr>
              <a:t>Section 5</a:t>
            </a:r>
            <a:r>
              <a:rPr lang="fr-FR" sz="2000" dirty="0">
                <a:latin typeface="+mn-lt"/>
                <a:cs typeface="Calibri Light"/>
              </a:rPr>
              <a:t> : Représentations, stéréotypes, traitements différenciés et luttes</a:t>
            </a:r>
            <a:endParaRPr lang="en-US" sz="2000" dirty="0">
              <a:latin typeface="+mn-lt"/>
              <a:cs typeface="Calibri Light"/>
            </a:endParaRPr>
          </a:p>
          <a:p>
            <a:pPr algn="l"/>
            <a:endParaRPr lang="fr-FR" sz="2000" dirty="0">
              <a:cs typeface="Calibri Light"/>
            </a:endParaRPr>
          </a:p>
        </p:txBody>
      </p:sp>
    </p:spTree>
    <p:extLst>
      <p:ext uri="{BB962C8B-B14F-4D97-AF65-F5344CB8AC3E}">
        <p14:creationId xmlns:p14="http://schemas.microsoft.com/office/powerpoint/2010/main" val="3966022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72BEF8-DBC3-2C6C-60F5-049490DE7F56}"/>
              </a:ext>
            </a:extLst>
          </p:cNvPr>
          <p:cNvPicPr>
            <a:picLocks noChangeAspect="1"/>
          </p:cNvPicPr>
          <p:nvPr/>
        </p:nvPicPr>
        <p:blipFill>
          <a:blip r:embed="rId2"/>
          <a:stretch>
            <a:fillRect/>
          </a:stretch>
        </p:blipFill>
        <p:spPr>
          <a:xfrm>
            <a:off x="56511" y="106197"/>
            <a:ext cx="1552575" cy="609600"/>
          </a:xfrm>
          <a:prstGeom prst="rect">
            <a:avLst/>
          </a:prstGeom>
        </p:spPr>
      </p:pic>
      <p:pic>
        <p:nvPicPr>
          <p:cNvPr id="7" name="Image 10">
            <a:extLst>
              <a:ext uri="{FF2B5EF4-FFF2-40B4-BE49-F238E27FC236}">
                <a16:creationId xmlns:a16="http://schemas.microsoft.com/office/drawing/2014/main" id="{AE317054-0C0C-4144-9FD8-52AF8C479672}"/>
              </a:ext>
            </a:extLst>
          </p:cNvPr>
          <p:cNvPicPr/>
          <p:nvPr/>
        </p:nvPicPr>
        <p:blipFill rotWithShape="1">
          <a:blip r:embed="rId3">
            <a:extLst>
              <a:ext uri="{28A0092B-C50C-407E-A947-70E740481C1C}">
                <a14:useLocalDpi xmlns:a14="http://schemas.microsoft.com/office/drawing/2010/main" val="0"/>
              </a:ext>
            </a:extLst>
          </a:blip>
          <a:srcRect l="3019" b="24284"/>
          <a:stretch/>
        </p:blipFill>
        <p:spPr bwMode="auto">
          <a:xfrm>
            <a:off x="0" y="6240449"/>
            <a:ext cx="7313616" cy="549068"/>
          </a:xfrm>
          <a:prstGeom prst="rect">
            <a:avLst/>
          </a:prstGeom>
          <a:noFill/>
        </p:spPr>
      </p:pic>
      <p:sp>
        <p:nvSpPr>
          <p:cNvPr id="3" name="Titre 1">
            <a:extLst>
              <a:ext uri="{FF2B5EF4-FFF2-40B4-BE49-F238E27FC236}">
                <a16:creationId xmlns:a16="http://schemas.microsoft.com/office/drawing/2014/main" id="{D560FFED-9385-29D7-7401-C99B19F47C63}"/>
              </a:ext>
            </a:extLst>
          </p:cNvPr>
          <p:cNvSpPr>
            <a:spLocks noGrp="1"/>
          </p:cNvSpPr>
          <p:nvPr/>
        </p:nvSpPr>
        <p:spPr>
          <a:xfrm>
            <a:off x="2011190" y="68483"/>
            <a:ext cx="9410841" cy="647314"/>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gn="l">
              <a:buAutoNum type="arabicPeriod"/>
            </a:pPr>
            <a:r>
              <a:rPr lang="fr-FR" sz="2000" b="1" dirty="0">
                <a:solidFill>
                  <a:srgbClr val="968C70"/>
                </a:solidFill>
                <a:latin typeface="+mn-lt"/>
                <a:cs typeface="Calibri Light"/>
              </a:rPr>
              <a:t>Les rapatriés d’Indochine (1955-1965) : une catégorie, des réalités multiples, des routes pour partie communes   </a:t>
            </a:r>
            <a:endParaRPr lang="en-US" dirty="0">
              <a:solidFill>
                <a:srgbClr val="968C70"/>
              </a:solidFill>
              <a:latin typeface="+mn-lt"/>
            </a:endParaRPr>
          </a:p>
        </p:txBody>
      </p:sp>
      <p:sp>
        <p:nvSpPr>
          <p:cNvPr id="2" name="TextBox 1">
            <a:extLst>
              <a:ext uri="{FF2B5EF4-FFF2-40B4-BE49-F238E27FC236}">
                <a16:creationId xmlns:a16="http://schemas.microsoft.com/office/drawing/2014/main" id="{AE2107CF-DE70-5711-B1F1-5B3F94F5DF2E}"/>
              </a:ext>
            </a:extLst>
          </p:cNvPr>
          <p:cNvSpPr txBox="1"/>
          <p:nvPr/>
        </p:nvSpPr>
        <p:spPr>
          <a:xfrm>
            <a:off x="879042" y="1059429"/>
            <a:ext cx="86129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cs typeface="Calibri"/>
              </a:rPr>
              <a:t>Le départ : éléments liés au contexte géopolitique</a:t>
            </a:r>
          </a:p>
        </p:txBody>
      </p:sp>
      <p:sp>
        <p:nvSpPr>
          <p:cNvPr id="11" name="Arrow: Right 10">
            <a:extLst>
              <a:ext uri="{FF2B5EF4-FFF2-40B4-BE49-F238E27FC236}">
                <a16:creationId xmlns:a16="http://schemas.microsoft.com/office/drawing/2014/main" id="{2621A8B8-7F97-70EA-501B-F182E23CF3A6}"/>
              </a:ext>
            </a:extLst>
          </p:cNvPr>
          <p:cNvSpPr/>
          <p:nvPr/>
        </p:nvSpPr>
        <p:spPr>
          <a:xfrm>
            <a:off x="386686" y="1162650"/>
            <a:ext cx="395468" cy="221848"/>
          </a:xfrm>
          <a:prstGeom prst="rightArrow">
            <a:avLst/>
          </a:prstGeom>
          <a:solidFill>
            <a:srgbClr val="968C70"/>
          </a:solidFill>
          <a:ln>
            <a:solidFill>
              <a:srgbClr val="968C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ZoneTexte 7">
            <a:extLst>
              <a:ext uri="{FF2B5EF4-FFF2-40B4-BE49-F238E27FC236}">
                <a16:creationId xmlns:a16="http://schemas.microsoft.com/office/drawing/2014/main" id="{7D36DDA9-6063-F254-F67D-148D5F56283C}"/>
              </a:ext>
            </a:extLst>
          </p:cNvPr>
          <p:cNvGraphicFramePr/>
          <p:nvPr>
            <p:extLst>
              <p:ext uri="{D42A27DB-BD31-4B8C-83A1-F6EECF244321}">
                <p14:modId xmlns:p14="http://schemas.microsoft.com/office/powerpoint/2010/main" val="614612753"/>
              </p:ext>
            </p:extLst>
          </p:nvPr>
        </p:nvGraphicFramePr>
        <p:xfrm>
          <a:off x="323909" y="1685788"/>
          <a:ext cx="11434469" cy="38961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77855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72BEF8-DBC3-2C6C-60F5-049490DE7F56}"/>
              </a:ext>
            </a:extLst>
          </p:cNvPr>
          <p:cNvPicPr>
            <a:picLocks noChangeAspect="1"/>
          </p:cNvPicPr>
          <p:nvPr/>
        </p:nvPicPr>
        <p:blipFill>
          <a:blip r:embed="rId2"/>
          <a:stretch>
            <a:fillRect/>
          </a:stretch>
        </p:blipFill>
        <p:spPr>
          <a:xfrm>
            <a:off x="166450" y="131559"/>
            <a:ext cx="1552575" cy="609600"/>
          </a:xfrm>
          <a:prstGeom prst="rect">
            <a:avLst/>
          </a:prstGeom>
        </p:spPr>
      </p:pic>
      <p:pic>
        <p:nvPicPr>
          <p:cNvPr id="7" name="Image 10">
            <a:extLst>
              <a:ext uri="{FF2B5EF4-FFF2-40B4-BE49-F238E27FC236}">
                <a16:creationId xmlns:a16="http://schemas.microsoft.com/office/drawing/2014/main" id="{AE317054-0C0C-4144-9FD8-52AF8C479672}"/>
              </a:ext>
            </a:extLst>
          </p:cNvPr>
          <p:cNvPicPr/>
          <p:nvPr/>
        </p:nvPicPr>
        <p:blipFill rotWithShape="1">
          <a:blip r:embed="rId3">
            <a:extLst>
              <a:ext uri="{28A0092B-C50C-407E-A947-70E740481C1C}">
                <a14:useLocalDpi xmlns:a14="http://schemas.microsoft.com/office/drawing/2010/main" val="0"/>
              </a:ext>
            </a:extLst>
          </a:blip>
          <a:srcRect l="3019" b="24284"/>
          <a:stretch/>
        </p:blipFill>
        <p:spPr bwMode="auto">
          <a:xfrm>
            <a:off x="0" y="6273385"/>
            <a:ext cx="7313616" cy="549068"/>
          </a:xfrm>
          <a:prstGeom prst="rect">
            <a:avLst/>
          </a:prstGeom>
          <a:noFill/>
        </p:spPr>
      </p:pic>
      <p:sp>
        <p:nvSpPr>
          <p:cNvPr id="9" name="Titre 1">
            <a:extLst>
              <a:ext uri="{FF2B5EF4-FFF2-40B4-BE49-F238E27FC236}">
                <a16:creationId xmlns:a16="http://schemas.microsoft.com/office/drawing/2014/main" id="{BC2860DE-9E38-F3CF-B5D9-6D53DA7CD2C7}"/>
              </a:ext>
            </a:extLst>
          </p:cNvPr>
          <p:cNvSpPr>
            <a:spLocks noGrp="1"/>
          </p:cNvSpPr>
          <p:nvPr/>
        </p:nvSpPr>
        <p:spPr>
          <a:xfrm>
            <a:off x="2011191" y="52667"/>
            <a:ext cx="9410841" cy="709817"/>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gn="l">
              <a:buAutoNum type="arabicPeriod"/>
            </a:pPr>
            <a:r>
              <a:rPr lang="fr-FR" sz="2000" b="1" dirty="0">
                <a:solidFill>
                  <a:srgbClr val="968C70"/>
                </a:solidFill>
                <a:latin typeface="+mn-lt"/>
                <a:cs typeface="Calibri Light"/>
              </a:rPr>
              <a:t>Les rapatriés d'Indochine (1955-1965) : une catégorie, des réalités multiples, des routes pour partie communes</a:t>
            </a:r>
            <a:endParaRPr lang="en-US" dirty="0">
              <a:solidFill>
                <a:srgbClr val="968C70"/>
              </a:solidFill>
              <a:latin typeface="+mn-lt"/>
            </a:endParaRPr>
          </a:p>
        </p:txBody>
      </p:sp>
      <p:grpSp>
        <p:nvGrpSpPr>
          <p:cNvPr id="17" name="Groupe 16">
            <a:extLst>
              <a:ext uri="{FF2B5EF4-FFF2-40B4-BE49-F238E27FC236}">
                <a16:creationId xmlns:a16="http://schemas.microsoft.com/office/drawing/2014/main" id="{D060A4D7-3B5D-6F63-19E4-39EDBC22815E}"/>
              </a:ext>
            </a:extLst>
          </p:cNvPr>
          <p:cNvGrpSpPr/>
          <p:nvPr/>
        </p:nvGrpSpPr>
        <p:grpSpPr>
          <a:xfrm>
            <a:off x="323566" y="1512723"/>
            <a:ext cx="3879324" cy="3918020"/>
            <a:chOff x="284984" y="1084495"/>
            <a:chExt cx="4101171" cy="4274906"/>
          </a:xfrm>
        </p:grpSpPr>
        <p:pic>
          <p:nvPicPr>
            <p:cNvPr id="12" name="Image 11">
              <a:extLst>
                <a:ext uri="{FF2B5EF4-FFF2-40B4-BE49-F238E27FC236}">
                  <a16:creationId xmlns:a16="http://schemas.microsoft.com/office/drawing/2014/main" id="{12D4AEC4-EAFA-171C-27A3-7A87BD0178AA}"/>
                </a:ext>
              </a:extLst>
            </p:cNvPr>
            <p:cNvPicPr>
              <a:picLocks noChangeAspect="1"/>
            </p:cNvPicPr>
            <p:nvPr/>
          </p:nvPicPr>
          <p:blipFill rotWithShape="1">
            <a:blip r:embed="rId4"/>
            <a:srcRect b="5255"/>
            <a:stretch/>
          </p:blipFill>
          <p:spPr>
            <a:xfrm>
              <a:off x="284984" y="1084495"/>
              <a:ext cx="4101171" cy="4274906"/>
            </a:xfrm>
            <a:prstGeom prst="rect">
              <a:avLst/>
            </a:prstGeom>
          </p:spPr>
        </p:pic>
        <p:sp>
          <p:nvSpPr>
            <p:cNvPr id="14" name="Rectangle : coins arrondis 13">
              <a:extLst>
                <a:ext uri="{FF2B5EF4-FFF2-40B4-BE49-F238E27FC236}">
                  <a16:creationId xmlns:a16="http://schemas.microsoft.com/office/drawing/2014/main" id="{2161CB6C-5E29-012D-A43F-1267BCE85028}"/>
                </a:ext>
              </a:extLst>
            </p:cNvPr>
            <p:cNvSpPr/>
            <p:nvPr/>
          </p:nvSpPr>
          <p:spPr>
            <a:xfrm>
              <a:off x="381000" y="3623650"/>
              <a:ext cx="702733" cy="482683"/>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 coins arrondis 14">
              <a:extLst>
                <a:ext uri="{FF2B5EF4-FFF2-40B4-BE49-F238E27FC236}">
                  <a16:creationId xmlns:a16="http://schemas.microsoft.com/office/drawing/2014/main" id="{E72282D7-3186-8BAC-3889-49291245C424}"/>
                </a:ext>
              </a:extLst>
            </p:cNvPr>
            <p:cNvSpPr/>
            <p:nvPr/>
          </p:nvSpPr>
          <p:spPr>
            <a:xfrm>
              <a:off x="380999" y="4135758"/>
              <a:ext cx="702733" cy="482683"/>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 coins arrondis 15">
              <a:extLst>
                <a:ext uri="{FF2B5EF4-FFF2-40B4-BE49-F238E27FC236}">
                  <a16:creationId xmlns:a16="http://schemas.microsoft.com/office/drawing/2014/main" id="{613D76B2-F82C-518F-4B60-9C41DCDDED16}"/>
                </a:ext>
              </a:extLst>
            </p:cNvPr>
            <p:cNvSpPr/>
            <p:nvPr/>
          </p:nvSpPr>
          <p:spPr>
            <a:xfrm>
              <a:off x="3468078" y="2755264"/>
              <a:ext cx="782189" cy="482683"/>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8" name="ZoneTexte 17">
            <a:extLst>
              <a:ext uri="{FF2B5EF4-FFF2-40B4-BE49-F238E27FC236}">
                <a16:creationId xmlns:a16="http://schemas.microsoft.com/office/drawing/2014/main" id="{9BE5E578-123D-D854-C650-B5353394C4F5}"/>
              </a:ext>
            </a:extLst>
          </p:cNvPr>
          <p:cNvSpPr txBox="1"/>
          <p:nvPr/>
        </p:nvSpPr>
        <p:spPr>
          <a:xfrm>
            <a:off x="207819" y="5432945"/>
            <a:ext cx="4101171" cy="830997"/>
          </a:xfrm>
          <a:prstGeom prst="rect">
            <a:avLst/>
          </a:prstGeom>
          <a:noFill/>
        </p:spPr>
        <p:txBody>
          <a:bodyPr wrap="square" rtlCol="0">
            <a:spAutoFit/>
          </a:bodyPr>
          <a:lstStyle/>
          <a:p>
            <a:pPr algn="l"/>
            <a:r>
              <a:rPr lang="fr-FR" sz="1200" b="1" dirty="0"/>
              <a:t>Carte des rapatriés d’Indochine en 1956, </a:t>
            </a:r>
            <a:r>
              <a:rPr lang="fr-FR" sz="1200" b="0" i="0" u="none" strike="noStrike" baseline="0" dirty="0"/>
              <a:t>Gabrielle Macaire. L’implantation des rapatriés et réfugiés de l’ex-Indochine au XXe siècle en France : l’exemple du village de Noyant d’Allier. Histoire. 2022. dumas-04037370</a:t>
            </a:r>
            <a:endParaRPr lang="fr-FR" sz="1200" dirty="0"/>
          </a:p>
        </p:txBody>
      </p:sp>
      <p:graphicFrame>
        <p:nvGraphicFramePr>
          <p:cNvPr id="20" name="ZoneTexte 12">
            <a:extLst>
              <a:ext uri="{FF2B5EF4-FFF2-40B4-BE49-F238E27FC236}">
                <a16:creationId xmlns:a16="http://schemas.microsoft.com/office/drawing/2014/main" id="{AA3D18D1-A5BA-9D2A-80F1-C0109C3BA1C2}"/>
              </a:ext>
            </a:extLst>
          </p:cNvPr>
          <p:cNvGraphicFramePr/>
          <p:nvPr>
            <p:extLst>
              <p:ext uri="{D42A27DB-BD31-4B8C-83A1-F6EECF244321}">
                <p14:modId xmlns:p14="http://schemas.microsoft.com/office/powerpoint/2010/main" val="1672130134"/>
              </p:ext>
            </p:extLst>
          </p:nvPr>
        </p:nvGraphicFramePr>
        <p:xfrm>
          <a:off x="4640505" y="1434146"/>
          <a:ext cx="6780765" cy="47705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6" name="Arrow: Right 55">
            <a:extLst>
              <a:ext uri="{FF2B5EF4-FFF2-40B4-BE49-F238E27FC236}">
                <a16:creationId xmlns:a16="http://schemas.microsoft.com/office/drawing/2014/main" id="{E746FA07-3554-E3C3-6522-EC3355D0F6CF}"/>
              </a:ext>
            </a:extLst>
          </p:cNvPr>
          <p:cNvSpPr/>
          <p:nvPr/>
        </p:nvSpPr>
        <p:spPr>
          <a:xfrm>
            <a:off x="386686" y="1162650"/>
            <a:ext cx="395468" cy="221848"/>
          </a:xfrm>
          <a:prstGeom prst="rightArrow">
            <a:avLst/>
          </a:prstGeom>
          <a:solidFill>
            <a:srgbClr val="968C70"/>
          </a:solidFill>
          <a:ln>
            <a:solidFill>
              <a:srgbClr val="968C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FFCBFD39-71FA-4D03-4442-0E3DD62D2F1D}"/>
              </a:ext>
            </a:extLst>
          </p:cNvPr>
          <p:cNvSpPr txBox="1"/>
          <p:nvPr/>
        </p:nvSpPr>
        <p:spPr>
          <a:xfrm>
            <a:off x="879042" y="1059429"/>
            <a:ext cx="86129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cs typeface="Calibri"/>
              </a:rPr>
              <a:t>L'arrivée en France : éléments de constitutifs du processus d'accueil</a:t>
            </a:r>
          </a:p>
        </p:txBody>
      </p:sp>
    </p:spTree>
    <p:extLst>
      <p:ext uri="{BB962C8B-B14F-4D97-AF65-F5344CB8AC3E}">
        <p14:creationId xmlns:p14="http://schemas.microsoft.com/office/powerpoint/2010/main" val="2625950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50170CDE-8940-56C8-807B-408DB6E1016E}"/>
              </a:ext>
            </a:extLst>
          </p:cNvPr>
          <p:cNvSpPr txBox="1"/>
          <p:nvPr/>
        </p:nvSpPr>
        <p:spPr>
          <a:xfrm>
            <a:off x="292101" y="1634660"/>
            <a:ext cx="3236384" cy="2246769"/>
          </a:xfrm>
          <a:prstGeom prst="rect">
            <a:avLst/>
          </a:prstGeom>
          <a:noFill/>
          <a:ln w="38100">
            <a:solidFill>
              <a:srgbClr val="968C7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400" b="1" dirty="0"/>
              <a:t>**** est né au </a:t>
            </a:r>
            <a:r>
              <a:rPr lang="fr-FR" sz="1400" b="1" dirty="0">
                <a:solidFill>
                  <a:srgbClr val="FF0000"/>
                </a:solidFill>
              </a:rPr>
              <a:t>Vietnam</a:t>
            </a:r>
            <a:r>
              <a:rPr lang="fr-FR" sz="1400" b="1" dirty="0"/>
              <a:t> en </a:t>
            </a:r>
            <a:r>
              <a:rPr lang="fr-FR" sz="1400" b="1" dirty="0">
                <a:solidFill>
                  <a:srgbClr val="FF0000"/>
                </a:solidFill>
              </a:rPr>
              <a:t>1958</a:t>
            </a:r>
            <a:r>
              <a:rPr lang="fr-FR" sz="1400" b="1" dirty="0"/>
              <a:t>, d’une mère Vietnamienne et d’un père ayant reçu, à vingt ans, la nationalité française sur « jugement au faciès ». </a:t>
            </a:r>
            <a:r>
              <a:rPr lang="fr-FR" sz="1400" b="1" dirty="0">
                <a:solidFill>
                  <a:srgbClr val="FF0000"/>
                </a:solidFill>
              </a:rPr>
              <a:t>La famille de neuf enfants arrive en France en 1959</a:t>
            </a:r>
            <a:r>
              <a:rPr lang="fr-FR" sz="1400" b="1" dirty="0"/>
              <a:t>. Pendant un an environ, ils vivent dans un camp militaire proche de Poitiers. En octobre 1962, à l’arrivée des premiers pieds noirs, ils sont déplacés à Noyant-d’Allier.</a:t>
            </a:r>
          </a:p>
        </p:txBody>
      </p:sp>
      <p:sp>
        <p:nvSpPr>
          <p:cNvPr id="8" name="Titre 1">
            <a:extLst>
              <a:ext uri="{FF2B5EF4-FFF2-40B4-BE49-F238E27FC236}">
                <a16:creationId xmlns:a16="http://schemas.microsoft.com/office/drawing/2014/main" id="{8E9A3326-6155-3199-2A28-C48579F37F8C}"/>
              </a:ext>
            </a:extLst>
          </p:cNvPr>
          <p:cNvSpPr>
            <a:spLocks noGrp="1"/>
          </p:cNvSpPr>
          <p:nvPr/>
        </p:nvSpPr>
        <p:spPr>
          <a:xfrm>
            <a:off x="2005542" y="105926"/>
            <a:ext cx="9410841" cy="709817"/>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gn="l">
              <a:buAutoNum type="arabicPeriod"/>
            </a:pPr>
            <a:r>
              <a:rPr lang="fr-FR" sz="1800" b="1" dirty="0">
                <a:solidFill>
                  <a:srgbClr val="968C70"/>
                </a:solidFill>
                <a:latin typeface="+mn-lt"/>
                <a:cs typeface="Calibri Light"/>
              </a:rPr>
              <a:t>Les rapatriés d'Indochine (1955-1965) : une catégorie, des réalités multiples, des routes pour partie communes</a:t>
            </a:r>
            <a:endParaRPr lang="en-US" sz="1800" dirty="0">
              <a:solidFill>
                <a:srgbClr val="968C70"/>
              </a:solidFill>
              <a:latin typeface="+mn-lt"/>
            </a:endParaRPr>
          </a:p>
        </p:txBody>
      </p:sp>
      <p:pic>
        <p:nvPicPr>
          <p:cNvPr id="9" name="Picture 4">
            <a:extLst>
              <a:ext uri="{FF2B5EF4-FFF2-40B4-BE49-F238E27FC236}">
                <a16:creationId xmlns:a16="http://schemas.microsoft.com/office/drawing/2014/main" id="{705F4C91-050E-A07B-74DA-FE3E687172C3}"/>
              </a:ext>
            </a:extLst>
          </p:cNvPr>
          <p:cNvPicPr>
            <a:picLocks noChangeAspect="1"/>
          </p:cNvPicPr>
          <p:nvPr/>
        </p:nvPicPr>
        <p:blipFill>
          <a:blip r:embed="rId2"/>
          <a:stretch>
            <a:fillRect/>
          </a:stretch>
        </p:blipFill>
        <p:spPr>
          <a:xfrm>
            <a:off x="174917" y="105926"/>
            <a:ext cx="1552575" cy="609600"/>
          </a:xfrm>
          <a:prstGeom prst="rect">
            <a:avLst/>
          </a:prstGeom>
        </p:spPr>
      </p:pic>
      <p:sp>
        <p:nvSpPr>
          <p:cNvPr id="10" name="ZoneTexte 9">
            <a:extLst>
              <a:ext uri="{FF2B5EF4-FFF2-40B4-BE49-F238E27FC236}">
                <a16:creationId xmlns:a16="http://schemas.microsoft.com/office/drawing/2014/main" id="{7A2A901D-E3B4-80BF-7934-9C803CC72BA9}"/>
              </a:ext>
            </a:extLst>
          </p:cNvPr>
          <p:cNvSpPr txBox="1"/>
          <p:nvPr/>
        </p:nvSpPr>
        <p:spPr>
          <a:xfrm>
            <a:off x="3705319" y="4815973"/>
            <a:ext cx="3236384" cy="1597994"/>
          </a:xfrm>
          <a:prstGeom prst="rect">
            <a:avLst/>
          </a:prstGeom>
          <a:noFill/>
          <a:ln w="38100">
            <a:solidFill>
              <a:srgbClr val="968C70"/>
            </a:solidFill>
          </a:ln>
        </p:spPr>
        <p:txBody>
          <a:bodyPr wrap="square" lIns="91440" tIns="45720" rIns="91440" bIns="45720" rtlCol="0" anchor="t">
            <a:spAutoFit/>
          </a:bodyPr>
          <a:lstStyle/>
          <a:p>
            <a:pPr algn="just"/>
            <a:r>
              <a:rPr lang="fr-FR" sz="1400" b="1" dirty="0"/>
              <a:t>**** est née au </a:t>
            </a:r>
            <a:r>
              <a:rPr lang="fr-FR" sz="1400" b="1" dirty="0">
                <a:solidFill>
                  <a:srgbClr val="FF0000"/>
                </a:solidFill>
              </a:rPr>
              <a:t>Laos</a:t>
            </a:r>
            <a:r>
              <a:rPr lang="fr-FR" sz="1400" b="1" dirty="0"/>
              <a:t> en </a:t>
            </a:r>
            <a:r>
              <a:rPr lang="fr-FR" sz="1400" b="1" dirty="0">
                <a:solidFill>
                  <a:srgbClr val="FF0000"/>
                </a:solidFill>
              </a:rPr>
              <a:t>1926</a:t>
            </a:r>
            <a:r>
              <a:rPr lang="fr-FR" sz="1400" b="1" dirty="0"/>
              <a:t>. C’est à Hué, dans le centre du Vietnam qu’elle rencontre son mari réunionnais. Ils </a:t>
            </a:r>
            <a:r>
              <a:rPr lang="fr-FR" sz="1400" b="1" dirty="0">
                <a:solidFill>
                  <a:srgbClr val="FF0000"/>
                </a:solidFill>
              </a:rPr>
              <a:t>arrivent en France en 1963</a:t>
            </a:r>
            <a:r>
              <a:rPr lang="fr-FR" sz="1400" b="1" dirty="0"/>
              <a:t> avec leurs dix enfants. Installée à Noyant-d’Allier, la famille s’agrandira avec cinq autres enfants.</a:t>
            </a:r>
          </a:p>
        </p:txBody>
      </p:sp>
      <p:sp>
        <p:nvSpPr>
          <p:cNvPr id="12" name="ZoneTexte 11">
            <a:extLst>
              <a:ext uri="{FF2B5EF4-FFF2-40B4-BE49-F238E27FC236}">
                <a16:creationId xmlns:a16="http://schemas.microsoft.com/office/drawing/2014/main" id="{750243C7-FA5E-D013-477A-86E3E5AF6623}"/>
              </a:ext>
            </a:extLst>
          </p:cNvPr>
          <p:cNvSpPr txBox="1"/>
          <p:nvPr/>
        </p:nvSpPr>
        <p:spPr>
          <a:xfrm>
            <a:off x="3743521" y="1629711"/>
            <a:ext cx="3236384" cy="2749786"/>
          </a:xfrm>
          <a:prstGeom prst="rect">
            <a:avLst/>
          </a:prstGeom>
          <a:noFill/>
          <a:ln w="38100">
            <a:solidFill>
              <a:srgbClr val="968C70"/>
            </a:solidFill>
          </a:ln>
        </p:spPr>
        <p:txBody>
          <a:bodyPr wrap="square" lIns="91440" tIns="45720" rIns="91440" bIns="45720" anchor="t">
            <a:spAutoFit/>
          </a:bodyPr>
          <a:lstStyle/>
          <a:p>
            <a:pPr algn="just"/>
            <a:r>
              <a:rPr lang="fr-FR" sz="1400" b="1" dirty="0"/>
              <a:t>**** est née au</a:t>
            </a:r>
            <a:r>
              <a:rPr lang="fr-FR" sz="1400" b="1" dirty="0">
                <a:solidFill>
                  <a:srgbClr val="FF0000"/>
                </a:solidFill>
              </a:rPr>
              <a:t> Vietnam</a:t>
            </a:r>
            <a:r>
              <a:rPr lang="fr-FR" sz="1400" b="1" dirty="0"/>
              <a:t> en </a:t>
            </a:r>
            <a:r>
              <a:rPr lang="fr-FR" sz="1400" b="1" dirty="0">
                <a:solidFill>
                  <a:srgbClr val="FF0000"/>
                </a:solidFill>
              </a:rPr>
              <a:t>1952</a:t>
            </a:r>
            <a:r>
              <a:rPr lang="fr-FR" sz="1400" b="1" dirty="0"/>
              <a:t> d’un père français du Corps expéditionnaire et d’une mère Vietnamienne. </a:t>
            </a:r>
            <a:r>
              <a:rPr lang="fr-FR" sz="1400" b="1" dirty="0">
                <a:solidFill>
                  <a:srgbClr val="FF0000"/>
                </a:solidFill>
              </a:rPr>
              <a:t>Arrivée en France en 1955</a:t>
            </a:r>
            <a:r>
              <a:rPr lang="fr-FR" sz="1400" b="1" dirty="0"/>
              <a:t>, la famille s’installe dans le Morvan, dans le village d’adoption du père. *** navigue entre deux modes de vie : vietnamien à la maison et français chez « sa mamie », de l’autre côté de la route. Lors de la mobilisation de son père pour l’Algérie, elle retrouve, avec sa mère, la communauté vietnamienne installée à Noyant-d’Allier.</a:t>
            </a:r>
          </a:p>
        </p:txBody>
      </p:sp>
      <p:sp>
        <p:nvSpPr>
          <p:cNvPr id="14" name="ZoneTexte 13">
            <a:extLst>
              <a:ext uri="{FF2B5EF4-FFF2-40B4-BE49-F238E27FC236}">
                <a16:creationId xmlns:a16="http://schemas.microsoft.com/office/drawing/2014/main" id="{BB57705A-C88A-AEB9-D846-D7125C6868D1}"/>
              </a:ext>
            </a:extLst>
          </p:cNvPr>
          <p:cNvSpPr txBox="1"/>
          <p:nvPr/>
        </p:nvSpPr>
        <p:spPr>
          <a:xfrm>
            <a:off x="292101" y="3997484"/>
            <a:ext cx="3236384" cy="2462213"/>
          </a:xfrm>
          <a:prstGeom prst="rect">
            <a:avLst/>
          </a:prstGeom>
          <a:noFill/>
          <a:ln w="38100">
            <a:solidFill>
              <a:srgbClr val="968C70"/>
            </a:solidFill>
          </a:ln>
        </p:spPr>
        <p:txBody>
          <a:bodyPr wrap="square" lIns="91440" tIns="45720" rIns="91440" bIns="45720" anchor="t">
            <a:spAutoFit/>
          </a:bodyPr>
          <a:lstStyle/>
          <a:p>
            <a:pPr algn="just"/>
            <a:r>
              <a:rPr lang="fr-FR" sz="1400" b="1" dirty="0"/>
              <a:t>**** est née au </a:t>
            </a:r>
            <a:r>
              <a:rPr lang="fr-FR" sz="1400" b="1" dirty="0">
                <a:solidFill>
                  <a:srgbClr val="FF0000"/>
                </a:solidFill>
              </a:rPr>
              <a:t>Vietnam</a:t>
            </a:r>
            <a:r>
              <a:rPr lang="fr-FR" sz="1400" b="1" dirty="0"/>
              <a:t>, en </a:t>
            </a:r>
            <a:r>
              <a:rPr lang="fr-FR" sz="1400" b="1" dirty="0">
                <a:solidFill>
                  <a:srgbClr val="FF0000"/>
                </a:solidFill>
              </a:rPr>
              <a:t>1956</a:t>
            </a:r>
            <a:r>
              <a:rPr lang="fr-FR" sz="1400" b="1" dirty="0"/>
              <a:t>, d’un père métis et d’une mère vietnamienne. Ses parents hésitent à quitter le Vietnam. En </a:t>
            </a:r>
            <a:r>
              <a:rPr lang="fr-FR" sz="1400" b="1" dirty="0">
                <a:solidFill>
                  <a:srgbClr val="FF0000"/>
                </a:solidFill>
              </a:rPr>
              <a:t>1965,</a:t>
            </a:r>
            <a:r>
              <a:rPr lang="fr-FR" sz="1400" b="1" dirty="0"/>
              <a:t> à l’entrée en guerre des États-Unis, ils embarquent finalement à bord </a:t>
            </a:r>
            <a:r>
              <a:rPr lang="fr-FR" sz="1400" b="1" dirty="0">
                <a:solidFill>
                  <a:srgbClr val="FF0000"/>
                </a:solidFill>
              </a:rPr>
              <a:t>des derniers bateaux de rapatriement en partance pour la France.</a:t>
            </a:r>
            <a:r>
              <a:rPr lang="fr-FR" sz="1400" b="1" dirty="0"/>
              <a:t> La communauté vietnamienne de Noyant-d’Allier, déjà bien installée, facilite leur arrivée. Jacqueline devant la maison de son enfance.</a:t>
            </a:r>
          </a:p>
        </p:txBody>
      </p:sp>
      <p:sp>
        <p:nvSpPr>
          <p:cNvPr id="15" name="ZoneTexte 14">
            <a:extLst>
              <a:ext uri="{FF2B5EF4-FFF2-40B4-BE49-F238E27FC236}">
                <a16:creationId xmlns:a16="http://schemas.microsoft.com/office/drawing/2014/main" id="{FEED7282-3125-582A-F287-FF97D84E0EA8}"/>
              </a:ext>
            </a:extLst>
          </p:cNvPr>
          <p:cNvSpPr txBox="1"/>
          <p:nvPr/>
        </p:nvSpPr>
        <p:spPr>
          <a:xfrm>
            <a:off x="7230257" y="2617921"/>
            <a:ext cx="4531784" cy="2246769"/>
          </a:xfrm>
          <a:prstGeom prst="rect">
            <a:avLst/>
          </a:prstGeom>
          <a:noFill/>
          <a:ln w="38100">
            <a:solidFill>
              <a:srgbClr val="FF0000"/>
            </a:solidFill>
          </a:ln>
        </p:spPr>
        <p:txBody>
          <a:bodyPr wrap="square" lIns="91440" tIns="45720" rIns="91440" bIns="45720" rtlCol="0" anchor="t">
            <a:spAutoFit/>
          </a:bodyPr>
          <a:lstStyle/>
          <a:p>
            <a:pPr algn="just"/>
            <a:r>
              <a:rPr lang="fr-FR" sz="1400" b="1" dirty="0"/>
              <a:t>Le rapatrié est </a:t>
            </a:r>
            <a:r>
              <a:rPr lang="fr-FR" sz="1400" b="1" dirty="0" err="1"/>
              <a:t>un.e</a:t>
            </a:r>
            <a:r>
              <a:rPr lang="fr-FR" sz="1400" b="1" dirty="0"/>
              <a:t> </a:t>
            </a:r>
            <a:r>
              <a:rPr lang="fr-FR" sz="1400" b="1" dirty="0" err="1"/>
              <a:t>citoyen.n.e</a:t>
            </a:r>
            <a:r>
              <a:rPr lang="fr-FR" sz="1400" b="1" dirty="0"/>
              <a:t> qui réside dans un pays étranger, soit de manière temporaire, soit de manière permanente, et qui est </a:t>
            </a:r>
            <a:r>
              <a:rPr lang="fr-FR" sz="1400" b="1" dirty="0" err="1"/>
              <a:t>contraint.e</a:t>
            </a:r>
            <a:r>
              <a:rPr lang="fr-FR" sz="1400" b="1" dirty="0"/>
              <a:t> de quitter celui-ci pour divers motifs qui ne lui permettent plus de résider dans ce pays dans des conditions normales. </a:t>
            </a:r>
          </a:p>
          <a:p>
            <a:pPr algn="just"/>
            <a:endParaRPr lang="fr-FR" sz="1400" b="1" dirty="0"/>
          </a:p>
          <a:p>
            <a:pPr algn="just" fontAlgn="base"/>
            <a:r>
              <a:rPr lang="fr-FR" sz="1400" b="1" dirty="0"/>
              <a:t>Dans le cas des rapatriés d’Indochine, en réalité seuls les Français originaires de France étaient véritablement rapatriés, pour les autres le rapatriement s’apparentait davantage à une émigration, voire à une expatriation. ​</a:t>
            </a:r>
            <a:endParaRPr lang="fr-FR" sz="1400" b="1" dirty="0">
              <a:ea typeface="Calibri"/>
              <a:cs typeface="Calibri"/>
            </a:endParaRPr>
          </a:p>
        </p:txBody>
      </p:sp>
      <p:sp>
        <p:nvSpPr>
          <p:cNvPr id="4" name="Arrow: Right 3">
            <a:extLst>
              <a:ext uri="{FF2B5EF4-FFF2-40B4-BE49-F238E27FC236}">
                <a16:creationId xmlns:a16="http://schemas.microsoft.com/office/drawing/2014/main" id="{1FFA935C-64B4-AC51-A38A-76DD7279E442}"/>
              </a:ext>
            </a:extLst>
          </p:cNvPr>
          <p:cNvSpPr/>
          <p:nvPr/>
        </p:nvSpPr>
        <p:spPr>
          <a:xfrm>
            <a:off x="386686" y="1162650"/>
            <a:ext cx="395468" cy="221848"/>
          </a:xfrm>
          <a:prstGeom prst="rightArrow">
            <a:avLst/>
          </a:prstGeom>
          <a:solidFill>
            <a:srgbClr val="968C70"/>
          </a:solidFill>
          <a:ln>
            <a:solidFill>
              <a:srgbClr val="968C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7132031-304C-7960-A85E-EDF3097A5FEA}"/>
              </a:ext>
            </a:extLst>
          </p:cNvPr>
          <p:cNvSpPr txBox="1"/>
          <p:nvPr/>
        </p:nvSpPr>
        <p:spPr>
          <a:xfrm>
            <a:off x="879042" y="1059429"/>
            <a:ext cx="107156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cs typeface="Calibri"/>
              </a:rPr>
              <a:t>L'arrivée en France : variété des profils et trajectoires au sein du groupe des rapatriés </a:t>
            </a:r>
            <a:endParaRPr lang="fr-FR">
              <a:cs typeface="Calibri"/>
            </a:endParaRPr>
          </a:p>
        </p:txBody>
      </p:sp>
    </p:spTree>
    <p:extLst>
      <p:ext uri="{BB962C8B-B14F-4D97-AF65-F5344CB8AC3E}">
        <p14:creationId xmlns:p14="http://schemas.microsoft.com/office/powerpoint/2010/main" val="2789105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21D34A8F-AE16-286B-F09B-E2012DE0A367}"/>
              </a:ext>
            </a:extLst>
          </p:cNvPr>
          <p:cNvPicPr>
            <a:picLocks noChangeAspect="1"/>
          </p:cNvPicPr>
          <p:nvPr/>
        </p:nvPicPr>
        <p:blipFill>
          <a:blip r:embed="rId3"/>
          <a:stretch>
            <a:fillRect/>
          </a:stretch>
        </p:blipFill>
        <p:spPr>
          <a:xfrm>
            <a:off x="3794653" y="2136765"/>
            <a:ext cx="2301785" cy="2209320"/>
          </a:xfrm>
          <a:prstGeom prst="rect">
            <a:avLst/>
          </a:prstGeom>
        </p:spPr>
      </p:pic>
      <p:pic>
        <p:nvPicPr>
          <p:cNvPr id="9" name="Image 8">
            <a:extLst>
              <a:ext uri="{FF2B5EF4-FFF2-40B4-BE49-F238E27FC236}">
                <a16:creationId xmlns:a16="http://schemas.microsoft.com/office/drawing/2014/main" id="{58EEC296-DD64-4DBF-51F2-4D886185D975}"/>
              </a:ext>
            </a:extLst>
          </p:cNvPr>
          <p:cNvPicPr>
            <a:picLocks noChangeAspect="1"/>
          </p:cNvPicPr>
          <p:nvPr/>
        </p:nvPicPr>
        <p:blipFill>
          <a:blip r:embed="rId4"/>
          <a:stretch>
            <a:fillRect/>
          </a:stretch>
        </p:blipFill>
        <p:spPr>
          <a:xfrm>
            <a:off x="349799" y="2130844"/>
            <a:ext cx="1656605" cy="2208805"/>
          </a:xfrm>
          <a:prstGeom prst="rect">
            <a:avLst/>
          </a:prstGeom>
        </p:spPr>
      </p:pic>
      <p:pic>
        <p:nvPicPr>
          <p:cNvPr id="10" name="Image 9">
            <a:extLst>
              <a:ext uri="{FF2B5EF4-FFF2-40B4-BE49-F238E27FC236}">
                <a16:creationId xmlns:a16="http://schemas.microsoft.com/office/drawing/2014/main" id="{E42C64CD-D8E3-5ECC-1492-CA579DED3BE0}"/>
              </a:ext>
            </a:extLst>
          </p:cNvPr>
          <p:cNvPicPr>
            <a:picLocks noChangeAspect="1"/>
          </p:cNvPicPr>
          <p:nvPr/>
        </p:nvPicPr>
        <p:blipFill rotWithShape="1">
          <a:blip r:embed="rId5"/>
          <a:srcRect l="16869" r="12989"/>
          <a:stretch/>
        </p:blipFill>
        <p:spPr>
          <a:xfrm>
            <a:off x="7843133" y="1426645"/>
            <a:ext cx="1547694" cy="2929893"/>
          </a:xfrm>
          <a:prstGeom prst="rect">
            <a:avLst/>
          </a:prstGeom>
        </p:spPr>
      </p:pic>
      <p:pic>
        <p:nvPicPr>
          <p:cNvPr id="13" name="Image 12" descr="Une image contenant texte, accordéon&#10;&#10;Description générée automatiquement">
            <a:extLst>
              <a:ext uri="{FF2B5EF4-FFF2-40B4-BE49-F238E27FC236}">
                <a16:creationId xmlns:a16="http://schemas.microsoft.com/office/drawing/2014/main" id="{39A87066-BEE5-9B1B-2674-5E9BE9FAEB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6225" y="2133498"/>
            <a:ext cx="1473582" cy="2206209"/>
          </a:xfrm>
          <a:prstGeom prst="rect">
            <a:avLst/>
          </a:prstGeom>
        </p:spPr>
      </p:pic>
      <p:pic>
        <p:nvPicPr>
          <p:cNvPr id="14" name="Image 13" descr="Une image contenant texte&#10;&#10;Description générée automatiquement">
            <a:extLst>
              <a:ext uri="{FF2B5EF4-FFF2-40B4-BE49-F238E27FC236}">
                <a16:creationId xmlns:a16="http://schemas.microsoft.com/office/drawing/2014/main" id="{CDD81F93-06A5-6C5B-0B53-9477A6500A86}"/>
              </a:ext>
            </a:extLst>
          </p:cNvPr>
          <p:cNvPicPr>
            <a:picLocks noChangeAspect="1"/>
          </p:cNvPicPr>
          <p:nvPr/>
        </p:nvPicPr>
        <p:blipFill rotWithShape="1">
          <a:blip r:embed="rId7">
            <a:extLst>
              <a:ext uri="{28A0092B-C50C-407E-A947-70E740481C1C}">
                <a14:useLocalDpi xmlns:a14="http://schemas.microsoft.com/office/drawing/2010/main" val="0"/>
              </a:ext>
            </a:extLst>
          </a:blip>
          <a:srcRect l="18621" t="1121" r="21513"/>
          <a:stretch/>
        </p:blipFill>
        <p:spPr>
          <a:xfrm rot="10800000">
            <a:off x="6467923" y="2146409"/>
            <a:ext cx="1003727" cy="2210624"/>
          </a:xfrm>
          <a:prstGeom prst="rect">
            <a:avLst/>
          </a:prstGeom>
        </p:spPr>
      </p:pic>
      <p:sp>
        <p:nvSpPr>
          <p:cNvPr id="16" name="ZoneTexte 15">
            <a:extLst>
              <a:ext uri="{FF2B5EF4-FFF2-40B4-BE49-F238E27FC236}">
                <a16:creationId xmlns:a16="http://schemas.microsoft.com/office/drawing/2014/main" id="{95784970-EE0A-1DB9-D630-B33E269F2AE5}"/>
              </a:ext>
            </a:extLst>
          </p:cNvPr>
          <p:cNvSpPr txBox="1"/>
          <p:nvPr/>
        </p:nvSpPr>
        <p:spPr>
          <a:xfrm>
            <a:off x="9507989" y="1339067"/>
            <a:ext cx="2202588" cy="3108543"/>
          </a:xfrm>
          <a:prstGeom prst="rect">
            <a:avLst/>
          </a:prstGeom>
          <a:noFill/>
        </p:spPr>
        <p:txBody>
          <a:bodyPr wrap="square" lIns="91440" tIns="45720" rIns="91440" bIns="45720" rtlCol="0" anchor="t">
            <a:spAutoFit/>
          </a:bodyPr>
          <a:lstStyle/>
          <a:p>
            <a:pPr algn="just"/>
            <a:r>
              <a:rPr lang="fr-FR" sz="1400" dirty="0"/>
              <a:t>Objets ayant appartenu à la famille de Stéphane Ly-</a:t>
            </a:r>
            <a:r>
              <a:rPr lang="fr-FR" sz="1400" err="1"/>
              <a:t>Cuong</a:t>
            </a:r>
            <a:r>
              <a:rPr lang="fr-FR" sz="1400" dirty="0"/>
              <a:t> rapportés par ses parents : </a:t>
            </a:r>
            <a:endParaRPr lang="fr-FR" sz="1400">
              <a:cs typeface="Calibri"/>
            </a:endParaRPr>
          </a:p>
          <a:p>
            <a:pPr marL="171450" indent="-171450" algn="just">
              <a:buFont typeface="Calibri"/>
              <a:buChar char="-"/>
            </a:pPr>
            <a:r>
              <a:rPr lang="fr-FR" sz="1400" dirty="0"/>
              <a:t>Partitions de musique  </a:t>
            </a:r>
            <a:endParaRPr lang="fr-FR" sz="1400">
              <a:cs typeface="Calibri"/>
            </a:endParaRPr>
          </a:p>
          <a:p>
            <a:pPr marL="171450" indent="-171450" algn="just">
              <a:buFont typeface="Calibri"/>
              <a:buChar char="-"/>
            </a:pPr>
            <a:r>
              <a:rPr lang="fr-FR" sz="1400" dirty="0"/>
              <a:t>Robe traditionnelle</a:t>
            </a:r>
            <a:endParaRPr lang="fr-FR" sz="1400">
              <a:cs typeface="Calibri"/>
            </a:endParaRPr>
          </a:p>
          <a:p>
            <a:pPr marL="171450" indent="-171450" algn="just">
              <a:buFont typeface="Calibri"/>
              <a:buChar char="-"/>
            </a:pPr>
            <a:r>
              <a:rPr lang="fr-FR" sz="1400" dirty="0"/>
              <a:t>Photographies personnelles </a:t>
            </a:r>
            <a:endParaRPr lang="fr-FR" sz="1400">
              <a:cs typeface="Calibri"/>
            </a:endParaRPr>
          </a:p>
          <a:p>
            <a:pPr marL="171450" indent="-171450" algn="just">
              <a:buFont typeface="Calibri"/>
              <a:buChar char="-"/>
            </a:pPr>
            <a:r>
              <a:rPr lang="fr-FR" sz="1400" dirty="0"/>
              <a:t>Louche en fer blanc appartenant à la famille Ly-</a:t>
            </a:r>
            <a:r>
              <a:rPr lang="fr-FR" sz="1400" dirty="0" err="1"/>
              <a:t>Cuong</a:t>
            </a:r>
            <a:r>
              <a:rPr lang="fr-FR" sz="1400" dirty="0"/>
              <a:t> au moment de son installation dans le centre d’accueil de Noyant-d’Allier </a:t>
            </a:r>
            <a:endParaRPr lang="fr-FR" sz="1400">
              <a:cs typeface="Calibri"/>
            </a:endParaRPr>
          </a:p>
        </p:txBody>
      </p:sp>
      <p:sp>
        <p:nvSpPr>
          <p:cNvPr id="17" name="ZoneTexte 16">
            <a:extLst>
              <a:ext uri="{FF2B5EF4-FFF2-40B4-BE49-F238E27FC236}">
                <a16:creationId xmlns:a16="http://schemas.microsoft.com/office/drawing/2014/main" id="{FB7EC8E2-6B04-5EEE-BD39-CB422E20FD2B}"/>
              </a:ext>
            </a:extLst>
          </p:cNvPr>
          <p:cNvSpPr txBox="1"/>
          <p:nvPr/>
        </p:nvSpPr>
        <p:spPr>
          <a:xfrm>
            <a:off x="349800" y="4637069"/>
            <a:ext cx="11569564" cy="1397947"/>
          </a:xfrm>
          <a:prstGeom prst="rect">
            <a:avLst/>
          </a:prstGeom>
          <a:noFill/>
        </p:spPr>
        <p:txBody>
          <a:bodyPr wrap="square" lIns="91440" tIns="45720" rIns="91440" bIns="45720" rtlCol="0" anchor="t">
            <a:spAutoFit/>
          </a:bodyPr>
          <a:lstStyle/>
          <a:p>
            <a:pPr algn="just">
              <a:lnSpc>
                <a:spcPct val="107000"/>
              </a:lnSpc>
              <a:spcAft>
                <a:spcPts val="800"/>
              </a:spcAft>
            </a:pPr>
            <a:r>
              <a:rPr lang="fr-FR" sz="1600" b="1" kern="100" dirty="0">
                <a:effectLst/>
                <a:latin typeface="Calibri" panose="020F0502020204030204" pitchFamily="34" charset="0"/>
                <a:ea typeface="Calibri" panose="020F0502020204030204" pitchFamily="34" charset="0"/>
                <a:cs typeface="Calibri" panose="020F0502020204030204" pitchFamily="34" charset="0"/>
              </a:rPr>
              <a:t>La famille Ly-</a:t>
            </a:r>
            <a:r>
              <a:rPr lang="fr-FR" sz="1600" b="1" kern="100" dirty="0" err="1">
                <a:effectLst/>
                <a:latin typeface="Calibri" panose="020F0502020204030204" pitchFamily="34" charset="0"/>
                <a:ea typeface="Calibri" panose="020F0502020204030204" pitchFamily="34" charset="0"/>
                <a:cs typeface="Calibri" panose="020F0502020204030204" pitchFamily="34" charset="0"/>
              </a:rPr>
              <a:t>Cuong</a:t>
            </a:r>
            <a:r>
              <a:rPr lang="fr-FR" sz="1600" b="1" kern="100" dirty="0">
                <a:effectLst/>
                <a:latin typeface="Calibri" panose="020F0502020204030204" pitchFamily="34" charset="0"/>
                <a:ea typeface="Calibri" panose="020F0502020204030204" pitchFamily="34" charset="0"/>
                <a:cs typeface="Calibri" panose="020F0502020204030204" pitchFamily="34" charset="0"/>
              </a:rPr>
              <a:t> est « rapatriée » du Vietnam en 1961 à bord du paquebot </a:t>
            </a:r>
            <a:r>
              <a:rPr lang="fr-FR" sz="1600" b="1" i="1" kern="100" dirty="0">
                <a:effectLst/>
                <a:latin typeface="Calibri" panose="020F0502020204030204" pitchFamily="34" charset="0"/>
                <a:ea typeface="Calibri" panose="020F0502020204030204" pitchFamily="34" charset="0"/>
                <a:cs typeface="Calibri" panose="020F0502020204030204" pitchFamily="34" charset="0"/>
              </a:rPr>
              <a:t>Laos</a:t>
            </a:r>
            <a:r>
              <a:rPr lang="fr-FR" sz="1600" b="1" kern="100" dirty="0">
                <a:effectLst/>
                <a:latin typeface="Calibri" panose="020F0502020204030204" pitchFamily="34" charset="0"/>
                <a:ea typeface="Calibri" panose="020F0502020204030204" pitchFamily="34" charset="0"/>
                <a:cs typeface="Calibri" panose="020F0502020204030204" pitchFamily="34" charset="0"/>
              </a:rPr>
              <a:t>. Elle est hébergée dans le centre d’accueil de Noyant-d’Allier pendant deux ans, avant de déménager dans le Val d’Oise. Du Vietnam, </a:t>
            </a:r>
            <a:r>
              <a:rPr lang="fr-FR" sz="1600" b="1" kern="100" dirty="0" err="1">
                <a:effectLst/>
                <a:latin typeface="Calibri" panose="020F0502020204030204" pitchFamily="34" charset="0"/>
                <a:ea typeface="Calibri" panose="020F0502020204030204" pitchFamily="34" charset="0"/>
                <a:cs typeface="Calibri" panose="020F0502020204030204" pitchFamily="34" charset="0"/>
              </a:rPr>
              <a:t>Bich</a:t>
            </a:r>
            <a:r>
              <a:rPr lang="fr-FR" sz="1600" b="1" kern="100" dirty="0">
                <a:effectLst/>
                <a:latin typeface="Calibri" panose="020F0502020204030204" pitchFamily="34" charset="0"/>
                <a:ea typeface="Calibri" panose="020F0502020204030204" pitchFamily="34" charset="0"/>
                <a:cs typeface="Calibri" panose="020F0502020204030204" pitchFamily="34" charset="0"/>
              </a:rPr>
              <a:t> rapporte des robes traditionnelles, et Paul, fervent accordéoniste, conserve précieusement ses partitions de musique. La louche, conservée par </a:t>
            </a:r>
            <a:r>
              <a:rPr lang="fr-FR" sz="1600" b="1" kern="100" dirty="0" err="1">
                <a:effectLst/>
                <a:latin typeface="Calibri" panose="020F0502020204030204" pitchFamily="34" charset="0"/>
                <a:ea typeface="Calibri" panose="020F0502020204030204" pitchFamily="34" charset="0"/>
                <a:cs typeface="Calibri" panose="020F0502020204030204" pitchFamily="34" charset="0"/>
              </a:rPr>
              <a:t>Bich</a:t>
            </a:r>
            <a:r>
              <a:rPr lang="fr-FR" sz="1600" b="1" kern="100" dirty="0">
                <a:effectLst/>
                <a:latin typeface="Calibri" panose="020F0502020204030204" pitchFamily="34" charset="0"/>
                <a:ea typeface="Calibri" panose="020F0502020204030204" pitchFamily="34" charset="0"/>
                <a:cs typeface="Calibri" panose="020F0502020204030204" pitchFamily="34" charset="0"/>
              </a:rPr>
              <a:t>, faisait partie des ustensiles fournis aux familles rapatriées à leur arrivée au centre d’accueil. Les objets rassemblés ici témoignent de la trajectoire de la famille Ly-</a:t>
            </a:r>
            <a:r>
              <a:rPr lang="fr-FR" sz="1600" b="1" kern="100" dirty="0" err="1">
                <a:effectLst/>
                <a:latin typeface="Calibri" panose="020F0502020204030204" pitchFamily="34" charset="0"/>
                <a:ea typeface="Calibri" panose="020F0502020204030204" pitchFamily="34" charset="0"/>
                <a:cs typeface="Calibri" panose="020F0502020204030204" pitchFamily="34" charset="0"/>
              </a:rPr>
              <a:t>Cuong</a:t>
            </a:r>
            <a:r>
              <a:rPr lang="fr-FR" sz="1600" b="1" kern="100" dirty="0">
                <a:effectLst/>
                <a:latin typeface="Calibri" panose="020F0502020204030204" pitchFamily="34" charset="0"/>
                <a:ea typeface="Calibri" panose="020F0502020204030204" pitchFamily="34" charset="0"/>
                <a:cs typeface="Calibri" panose="020F0502020204030204" pitchFamily="34" charset="0"/>
              </a:rPr>
              <a:t>, comme de nombreuses autres, depuis le Vietnam jusqu’à la France, en passant par Marseille.</a:t>
            </a:r>
            <a:endParaRPr lang="fr-FR" sz="16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3C8FBCB9-4B05-03A4-EBEB-635FFAA9ED13}"/>
              </a:ext>
            </a:extLst>
          </p:cNvPr>
          <p:cNvPicPr>
            <a:picLocks noChangeAspect="1"/>
          </p:cNvPicPr>
          <p:nvPr/>
        </p:nvPicPr>
        <p:blipFill>
          <a:blip r:embed="rId8"/>
          <a:stretch>
            <a:fillRect/>
          </a:stretch>
        </p:blipFill>
        <p:spPr>
          <a:xfrm>
            <a:off x="103575" y="49047"/>
            <a:ext cx="1220882" cy="484095"/>
          </a:xfrm>
          <a:prstGeom prst="rect">
            <a:avLst/>
          </a:prstGeom>
        </p:spPr>
      </p:pic>
      <p:pic>
        <p:nvPicPr>
          <p:cNvPr id="5" name="Image 10">
            <a:extLst>
              <a:ext uri="{FF2B5EF4-FFF2-40B4-BE49-F238E27FC236}">
                <a16:creationId xmlns:a16="http://schemas.microsoft.com/office/drawing/2014/main" id="{BB0BB4E6-E5ED-9338-3895-DFC16BD2532F}"/>
              </a:ext>
            </a:extLst>
          </p:cNvPr>
          <p:cNvPicPr/>
          <p:nvPr/>
        </p:nvPicPr>
        <p:blipFill rotWithShape="1">
          <a:blip r:embed="rId9">
            <a:extLst>
              <a:ext uri="{28A0092B-C50C-407E-A947-70E740481C1C}">
                <a14:useLocalDpi xmlns:a14="http://schemas.microsoft.com/office/drawing/2010/main" val="0"/>
              </a:ext>
            </a:extLst>
          </a:blip>
          <a:srcRect l="3019" b="24284"/>
          <a:stretch/>
        </p:blipFill>
        <p:spPr bwMode="auto">
          <a:xfrm>
            <a:off x="0" y="6313287"/>
            <a:ext cx="7313616" cy="549068"/>
          </a:xfrm>
          <a:prstGeom prst="rect">
            <a:avLst/>
          </a:prstGeom>
          <a:noFill/>
        </p:spPr>
      </p:pic>
      <p:sp>
        <p:nvSpPr>
          <p:cNvPr id="7" name="Titre 1">
            <a:extLst>
              <a:ext uri="{FF2B5EF4-FFF2-40B4-BE49-F238E27FC236}">
                <a16:creationId xmlns:a16="http://schemas.microsoft.com/office/drawing/2014/main" id="{CF0BBE71-797B-51C6-A786-E1604F850F7B}"/>
              </a:ext>
            </a:extLst>
          </p:cNvPr>
          <p:cNvSpPr>
            <a:spLocks noGrp="1"/>
          </p:cNvSpPr>
          <p:nvPr/>
        </p:nvSpPr>
        <p:spPr>
          <a:xfrm>
            <a:off x="1437450" y="25786"/>
            <a:ext cx="9410841" cy="443017"/>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gn="l">
              <a:buAutoNum type="arabicPeriod"/>
            </a:pPr>
            <a:endParaRPr lang="fr-FR" sz="2000" b="1" dirty="0">
              <a:solidFill>
                <a:srgbClr val="968C70"/>
              </a:solidFill>
              <a:latin typeface="+mn-lt"/>
              <a:cs typeface="Calibri Light"/>
            </a:endParaRPr>
          </a:p>
        </p:txBody>
      </p:sp>
      <p:sp>
        <p:nvSpPr>
          <p:cNvPr id="11" name="Titre 1">
            <a:extLst>
              <a:ext uri="{FF2B5EF4-FFF2-40B4-BE49-F238E27FC236}">
                <a16:creationId xmlns:a16="http://schemas.microsoft.com/office/drawing/2014/main" id="{6B130257-854F-E0F2-659F-78591D05FAD8}"/>
              </a:ext>
            </a:extLst>
          </p:cNvPr>
          <p:cNvSpPr>
            <a:spLocks noGrp="1"/>
          </p:cNvSpPr>
          <p:nvPr/>
        </p:nvSpPr>
        <p:spPr>
          <a:xfrm>
            <a:off x="2005542" y="105926"/>
            <a:ext cx="9410841" cy="709817"/>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gn="l">
              <a:buAutoNum type="arabicPeriod"/>
            </a:pPr>
            <a:r>
              <a:rPr lang="fr-FR" sz="1800" b="1" dirty="0">
                <a:solidFill>
                  <a:srgbClr val="968C70"/>
                </a:solidFill>
                <a:latin typeface="+mn-lt"/>
                <a:cs typeface="Calibri Light"/>
              </a:rPr>
              <a:t>Les rapatriés d'Indochine (1955-1965) : une catégorie, des réalités multiples, des routes pour partie communes</a:t>
            </a:r>
            <a:endParaRPr lang="en-US" sz="1800" dirty="0">
              <a:solidFill>
                <a:srgbClr val="968C70"/>
              </a:solidFill>
              <a:latin typeface="+mn-lt"/>
            </a:endParaRPr>
          </a:p>
        </p:txBody>
      </p:sp>
      <p:sp>
        <p:nvSpPr>
          <p:cNvPr id="15" name="Arrow: Right 14">
            <a:extLst>
              <a:ext uri="{FF2B5EF4-FFF2-40B4-BE49-F238E27FC236}">
                <a16:creationId xmlns:a16="http://schemas.microsoft.com/office/drawing/2014/main" id="{19C8CC8E-0335-C6EC-EC66-36F335F3E2C2}"/>
              </a:ext>
            </a:extLst>
          </p:cNvPr>
          <p:cNvSpPr/>
          <p:nvPr/>
        </p:nvSpPr>
        <p:spPr>
          <a:xfrm>
            <a:off x="386686" y="1162650"/>
            <a:ext cx="395468" cy="221848"/>
          </a:xfrm>
          <a:prstGeom prst="rightArrow">
            <a:avLst/>
          </a:prstGeom>
          <a:solidFill>
            <a:srgbClr val="968C70"/>
          </a:solidFill>
          <a:ln>
            <a:solidFill>
              <a:srgbClr val="968C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5440FDB-ACF3-EC66-3FAD-58EA66FF6CFC}"/>
              </a:ext>
            </a:extLst>
          </p:cNvPr>
          <p:cNvSpPr txBox="1"/>
          <p:nvPr/>
        </p:nvSpPr>
        <p:spPr>
          <a:xfrm>
            <a:off x="879042" y="1059429"/>
            <a:ext cx="899873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cs typeface="Calibri"/>
              </a:rPr>
              <a:t>L'arrivée en France : variété des profils et trajectoires au sein du groupe des rapatriés, l'exemple de la famille Ly-</a:t>
            </a:r>
            <a:r>
              <a:rPr lang="fr-FR" dirty="0" err="1">
                <a:cs typeface="Calibri"/>
              </a:rPr>
              <a:t>Cuong</a:t>
            </a:r>
            <a:r>
              <a:rPr lang="fr-FR" dirty="0">
                <a:cs typeface="Calibri"/>
              </a:rPr>
              <a:t> présenté dans l'exposition</a:t>
            </a:r>
          </a:p>
        </p:txBody>
      </p:sp>
    </p:spTree>
    <p:extLst>
      <p:ext uri="{BB962C8B-B14F-4D97-AF65-F5344CB8AC3E}">
        <p14:creationId xmlns:p14="http://schemas.microsoft.com/office/powerpoint/2010/main" val="4195966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8FBCB9-4B05-03A4-EBEB-635FFAA9ED13}"/>
              </a:ext>
            </a:extLst>
          </p:cNvPr>
          <p:cNvPicPr>
            <a:picLocks noChangeAspect="1"/>
          </p:cNvPicPr>
          <p:nvPr/>
        </p:nvPicPr>
        <p:blipFill>
          <a:blip r:embed="rId3"/>
          <a:stretch>
            <a:fillRect/>
          </a:stretch>
        </p:blipFill>
        <p:spPr>
          <a:xfrm>
            <a:off x="103575" y="49047"/>
            <a:ext cx="1220882" cy="484095"/>
          </a:xfrm>
          <a:prstGeom prst="rect">
            <a:avLst/>
          </a:prstGeom>
        </p:spPr>
      </p:pic>
      <p:pic>
        <p:nvPicPr>
          <p:cNvPr id="5" name="Image 10">
            <a:extLst>
              <a:ext uri="{FF2B5EF4-FFF2-40B4-BE49-F238E27FC236}">
                <a16:creationId xmlns:a16="http://schemas.microsoft.com/office/drawing/2014/main" id="{BB0BB4E6-E5ED-9338-3895-DFC16BD2532F}"/>
              </a:ext>
            </a:extLst>
          </p:cNvPr>
          <p:cNvPicPr/>
          <p:nvPr/>
        </p:nvPicPr>
        <p:blipFill rotWithShape="1">
          <a:blip r:embed="rId4">
            <a:extLst>
              <a:ext uri="{28A0092B-C50C-407E-A947-70E740481C1C}">
                <a14:useLocalDpi xmlns:a14="http://schemas.microsoft.com/office/drawing/2010/main" val="0"/>
              </a:ext>
            </a:extLst>
          </a:blip>
          <a:srcRect l="3019" b="24284"/>
          <a:stretch/>
        </p:blipFill>
        <p:spPr bwMode="auto">
          <a:xfrm>
            <a:off x="0" y="6313287"/>
            <a:ext cx="7313616" cy="549068"/>
          </a:xfrm>
          <a:prstGeom prst="rect">
            <a:avLst/>
          </a:prstGeom>
          <a:noFill/>
        </p:spPr>
      </p:pic>
      <p:pic>
        <p:nvPicPr>
          <p:cNvPr id="6" name="Image 2">
            <a:extLst>
              <a:ext uri="{FF2B5EF4-FFF2-40B4-BE49-F238E27FC236}">
                <a16:creationId xmlns:a16="http://schemas.microsoft.com/office/drawing/2014/main" id="{4E02BA84-E5FB-699B-BC08-AC7DD354AE11}"/>
              </a:ext>
            </a:extLst>
          </p:cNvPr>
          <p:cNvPicPr>
            <a:picLocks noChangeAspect="1"/>
          </p:cNvPicPr>
          <p:nvPr/>
        </p:nvPicPr>
        <p:blipFill rotWithShape="1">
          <a:blip r:embed="rId5"/>
          <a:srcRect l="24500" t="19010" r="15429" b="14851"/>
          <a:stretch/>
        </p:blipFill>
        <p:spPr>
          <a:xfrm>
            <a:off x="6955282" y="1389220"/>
            <a:ext cx="4322342" cy="4607378"/>
          </a:xfrm>
          <a:prstGeom prst="rect">
            <a:avLst/>
          </a:prstGeom>
        </p:spPr>
      </p:pic>
      <p:pic>
        <p:nvPicPr>
          <p:cNvPr id="7" name="Image 5">
            <a:extLst>
              <a:ext uri="{FF2B5EF4-FFF2-40B4-BE49-F238E27FC236}">
                <a16:creationId xmlns:a16="http://schemas.microsoft.com/office/drawing/2014/main" id="{4CE8F8C1-7582-4F9E-BB57-12ED921F16CA}"/>
              </a:ext>
            </a:extLst>
          </p:cNvPr>
          <p:cNvPicPr>
            <a:picLocks noChangeAspect="1"/>
          </p:cNvPicPr>
          <p:nvPr/>
        </p:nvPicPr>
        <p:blipFill rotWithShape="1">
          <a:blip r:embed="rId6"/>
          <a:srcRect l="2435" t="6479" r="9432" b="4159"/>
          <a:stretch/>
        </p:blipFill>
        <p:spPr>
          <a:xfrm>
            <a:off x="576950" y="1481691"/>
            <a:ext cx="4244287" cy="4303442"/>
          </a:xfrm>
          <a:prstGeom prst="rect">
            <a:avLst/>
          </a:prstGeom>
        </p:spPr>
      </p:pic>
      <p:sp>
        <p:nvSpPr>
          <p:cNvPr id="11" name="ZoneTexte 7">
            <a:extLst>
              <a:ext uri="{FF2B5EF4-FFF2-40B4-BE49-F238E27FC236}">
                <a16:creationId xmlns:a16="http://schemas.microsoft.com/office/drawing/2014/main" id="{E7E26BAD-B8C9-05FE-25FB-A08B86E04313}"/>
              </a:ext>
            </a:extLst>
          </p:cNvPr>
          <p:cNvSpPr txBox="1"/>
          <p:nvPr/>
        </p:nvSpPr>
        <p:spPr>
          <a:xfrm>
            <a:off x="6951825" y="5964082"/>
            <a:ext cx="4321454" cy="523220"/>
          </a:xfrm>
          <a:prstGeom prst="rect">
            <a:avLst/>
          </a:prstGeom>
          <a:no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400" dirty="0"/>
              <a:t>Sur la 1</a:t>
            </a:r>
            <a:r>
              <a:rPr lang="fr-FR" sz="1400" baseline="30000" dirty="0"/>
              <a:t>ère</a:t>
            </a:r>
            <a:r>
              <a:rPr lang="fr-FR" sz="1400" dirty="0"/>
              <a:t> photo, la famille Ly-</a:t>
            </a:r>
            <a:r>
              <a:rPr lang="fr-FR" sz="1400" dirty="0" err="1"/>
              <a:t>Cuong</a:t>
            </a:r>
            <a:r>
              <a:rPr lang="fr-FR" sz="1400" dirty="0"/>
              <a:t> embarque sur le paquebot </a:t>
            </a:r>
            <a:r>
              <a:rPr lang="fr-FR" sz="1400" i="1" dirty="0"/>
              <a:t>Laos</a:t>
            </a:r>
            <a:r>
              <a:rPr lang="fr-FR" sz="1400" dirty="0"/>
              <a:t> au départ de Saïgon en décembre 1960.</a:t>
            </a:r>
          </a:p>
        </p:txBody>
      </p:sp>
      <p:sp>
        <p:nvSpPr>
          <p:cNvPr id="12" name="ZoneTexte 11">
            <a:extLst>
              <a:ext uri="{FF2B5EF4-FFF2-40B4-BE49-F238E27FC236}">
                <a16:creationId xmlns:a16="http://schemas.microsoft.com/office/drawing/2014/main" id="{233526D0-3E55-8680-5833-29CDC189CC8F}"/>
              </a:ext>
            </a:extLst>
          </p:cNvPr>
          <p:cNvSpPr txBox="1"/>
          <p:nvPr/>
        </p:nvSpPr>
        <p:spPr>
          <a:xfrm>
            <a:off x="577367" y="5736906"/>
            <a:ext cx="4214933" cy="523220"/>
          </a:xfrm>
          <a:prstGeom prst="rect">
            <a:avLst/>
          </a:prstGeom>
          <a:no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400" dirty="0"/>
              <a:t>La photo agrandie pour servir de décor montre </a:t>
            </a:r>
            <a:r>
              <a:rPr lang="fr-FR" sz="1400" dirty="0" err="1"/>
              <a:t>Bich</a:t>
            </a:r>
            <a:r>
              <a:rPr lang="fr-FR" sz="1400" dirty="0"/>
              <a:t> Ly-</a:t>
            </a:r>
            <a:r>
              <a:rPr lang="fr-FR" sz="1400" dirty="0" err="1"/>
              <a:t>Cuong</a:t>
            </a:r>
            <a:r>
              <a:rPr lang="fr-FR" sz="1400" dirty="0"/>
              <a:t> à Noyant d’Allier et 1961-1962.</a:t>
            </a:r>
          </a:p>
        </p:txBody>
      </p:sp>
      <p:sp>
        <p:nvSpPr>
          <p:cNvPr id="8" name="Titre 1">
            <a:extLst>
              <a:ext uri="{FF2B5EF4-FFF2-40B4-BE49-F238E27FC236}">
                <a16:creationId xmlns:a16="http://schemas.microsoft.com/office/drawing/2014/main" id="{7F60D80A-1AB1-62F2-5605-5DED7C3C0FC0}"/>
              </a:ext>
            </a:extLst>
          </p:cNvPr>
          <p:cNvSpPr>
            <a:spLocks noGrp="1"/>
          </p:cNvSpPr>
          <p:nvPr/>
        </p:nvSpPr>
        <p:spPr>
          <a:xfrm>
            <a:off x="1437450" y="25786"/>
            <a:ext cx="9410841" cy="443017"/>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gn="l">
              <a:buAutoNum type="arabicPeriod"/>
            </a:pPr>
            <a:endParaRPr lang="fr-FR" sz="2000" b="1" dirty="0">
              <a:solidFill>
                <a:srgbClr val="968C70"/>
              </a:solidFill>
              <a:latin typeface="+mn-lt"/>
              <a:cs typeface="Calibri Light"/>
            </a:endParaRPr>
          </a:p>
        </p:txBody>
      </p:sp>
      <p:sp>
        <p:nvSpPr>
          <p:cNvPr id="10" name="Titre 1">
            <a:extLst>
              <a:ext uri="{FF2B5EF4-FFF2-40B4-BE49-F238E27FC236}">
                <a16:creationId xmlns:a16="http://schemas.microsoft.com/office/drawing/2014/main" id="{A2A5FFB9-F9EC-CDA4-D621-F3B6334B5AFF}"/>
              </a:ext>
            </a:extLst>
          </p:cNvPr>
          <p:cNvSpPr>
            <a:spLocks noGrp="1"/>
          </p:cNvSpPr>
          <p:nvPr/>
        </p:nvSpPr>
        <p:spPr>
          <a:xfrm>
            <a:off x="1821322" y="47311"/>
            <a:ext cx="9410841" cy="709817"/>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gn="l">
              <a:buAutoNum type="arabicPeriod"/>
            </a:pPr>
            <a:r>
              <a:rPr lang="fr-FR" sz="1800" b="1" dirty="0">
                <a:solidFill>
                  <a:srgbClr val="968C70"/>
                </a:solidFill>
                <a:latin typeface="+mn-lt"/>
                <a:cs typeface="Calibri Light"/>
              </a:rPr>
              <a:t>Les rapatriés d'Indochine (1955-1965) : une catégorie, des réalités multiples, des routes pour partie communes</a:t>
            </a:r>
            <a:endParaRPr lang="en-US" sz="1800" dirty="0">
              <a:solidFill>
                <a:srgbClr val="968C70"/>
              </a:solidFill>
              <a:latin typeface="+mn-lt"/>
            </a:endParaRPr>
          </a:p>
        </p:txBody>
      </p:sp>
      <p:sp>
        <p:nvSpPr>
          <p:cNvPr id="14" name="Arrow: Right 13">
            <a:extLst>
              <a:ext uri="{FF2B5EF4-FFF2-40B4-BE49-F238E27FC236}">
                <a16:creationId xmlns:a16="http://schemas.microsoft.com/office/drawing/2014/main" id="{2E422B54-E4E4-D580-1D63-7402D4E45CB4}"/>
              </a:ext>
            </a:extLst>
          </p:cNvPr>
          <p:cNvSpPr/>
          <p:nvPr/>
        </p:nvSpPr>
        <p:spPr>
          <a:xfrm>
            <a:off x="377040" y="863637"/>
            <a:ext cx="395468" cy="221848"/>
          </a:xfrm>
          <a:prstGeom prst="rightArrow">
            <a:avLst/>
          </a:prstGeom>
          <a:solidFill>
            <a:srgbClr val="968C70"/>
          </a:solidFill>
          <a:ln>
            <a:solidFill>
              <a:srgbClr val="968C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F4D9C35-6321-A2D4-94B4-98C774790EFC}"/>
              </a:ext>
            </a:extLst>
          </p:cNvPr>
          <p:cNvSpPr txBox="1"/>
          <p:nvPr/>
        </p:nvSpPr>
        <p:spPr>
          <a:xfrm>
            <a:off x="946561" y="712189"/>
            <a:ext cx="899873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cs typeface="Calibri"/>
              </a:rPr>
              <a:t>L'arrivée en France : variété des profils et trajectoires au sein du groupe des rapatriés, l'exemple de la famille Ly-</a:t>
            </a:r>
            <a:r>
              <a:rPr lang="fr-FR" dirty="0" err="1">
                <a:cs typeface="Calibri"/>
              </a:rPr>
              <a:t>Cuong</a:t>
            </a:r>
            <a:r>
              <a:rPr lang="fr-FR" dirty="0">
                <a:cs typeface="Calibri"/>
              </a:rPr>
              <a:t> présenté dans l'exposition</a:t>
            </a:r>
          </a:p>
        </p:txBody>
      </p:sp>
    </p:spTree>
    <p:extLst>
      <p:ext uri="{BB962C8B-B14F-4D97-AF65-F5344CB8AC3E}">
        <p14:creationId xmlns:p14="http://schemas.microsoft.com/office/powerpoint/2010/main" val="299294375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2116</Words>
  <Application>Microsoft Office PowerPoint</Application>
  <PresentationFormat>Widescreen</PresentationFormat>
  <Paragraphs>123</Paragraphs>
  <Slides>19</Slides>
  <Notes>4</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Thème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Veronique SERVAT</cp:lastModifiedBy>
  <cp:revision>753</cp:revision>
  <dcterms:created xsi:type="dcterms:W3CDTF">2023-12-04T09:46:44Z</dcterms:created>
  <dcterms:modified xsi:type="dcterms:W3CDTF">2023-12-14T10:52:34Z</dcterms:modified>
</cp:coreProperties>
</file>