
<file path=[Content_Types].xml><?xml version="1.0" encoding="utf-8"?>
<Types xmlns="http://schemas.openxmlformats.org/package/2006/content-types">
  <Default Extension="gif" ContentType="image/gif"/>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comment1.xml" ContentType="application/vnd.openxmlformats-officedocument.presentationml.comments+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omments/comment2.xml" ContentType="application/vnd.openxmlformats-officedocument.presentationml.comments+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omments/comment3.xml" ContentType="application/vnd.openxmlformats-officedocument.presentationml.comments+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7"/>
  </p:notesMasterIdLst>
  <p:sldIdLst>
    <p:sldId id="256" r:id="rId2"/>
    <p:sldId id="259" r:id="rId3"/>
    <p:sldId id="257" r:id="rId4"/>
    <p:sldId id="258" r:id="rId5"/>
    <p:sldId id="360" r:id="rId6"/>
    <p:sldId id="361" r:id="rId7"/>
    <p:sldId id="269" r:id="rId8"/>
    <p:sldId id="362" r:id="rId9"/>
    <p:sldId id="363" r:id="rId10"/>
    <p:sldId id="359" r:id="rId11"/>
    <p:sldId id="261" r:id="rId12"/>
    <p:sldId id="264" r:id="rId13"/>
    <p:sldId id="266" r:id="rId14"/>
    <p:sldId id="267" r:id="rId15"/>
    <p:sldId id="268" r:id="rId16"/>
  </p:sldIdLst>
  <p:sldSz cx="9144000" cy="6858000" type="screen4x3"/>
  <p:notesSz cx="6799263" cy="9929813"/>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1" roundtripDataSignature="AMtx7mgn36NlMn7c93JD+tIpvNBpmI4w1Q=="/>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Hélène Clévy" initials="" lastIdx="2" clrIdx="0"/>
  <p:cmAuthor id="1" name="Hélène Clévy" initials="HC" lastIdx="5" clrIdx="1">
    <p:extLst>
      <p:ext uri="{19B8F6BF-5375-455C-9EA6-DF929625EA0E}">
        <p15:presenceInfo xmlns:p15="http://schemas.microsoft.com/office/powerpoint/2012/main" userId="f9b06ccf7cc2c19b"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9F706CBB-EA5C-4AA3-987F-1540353DAE57}">
  <a:tblStyle styleId="{9F706CBB-EA5C-4AA3-987F-1540353DAE57}" styleName="Table_0">
    <a:wholeTbl>
      <a:tcTxStyle b="off" i="off">
        <a:font>
          <a:latin typeface="Arial"/>
          <a:ea typeface="Arial"/>
          <a:cs typeface="Arial"/>
        </a:font>
        <a:schemeClr val="dk1"/>
      </a:tcTxStyle>
      <a:tcStyle>
        <a:tcBdr>
          <a:left>
            <a:ln w="12700" cap="flat" cmpd="sng">
              <a:solidFill>
                <a:schemeClr val="accent1"/>
              </a:solidFill>
              <a:prstDash val="solid"/>
              <a:round/>
              <a:headEnd type="none" w="sm" len="sm"/>
              <a:tailEnd type="none" w="sm" len="sm"/>
            </a:ln>
          </a:left>
          <a:right>
            <a:ln w="12700" cap="flat" cmpd="sng">
              <a:solidFill>
                <a:schemeClr val="accent1"/>
              </a:solidFill>
              <a:prstDash val="solid"/>
              <a:round/>
              <a:headEnd type="none" w="sm" len="sm"/>
              <a:tailEnd type="none" w="sm" len="sm"/>
            </a:ln>
          </a:right>
          <a:top>
            <a:ln w="12700" cap="flat" cmpd="sng">
              <a:solidFill>
                <a:schemeClr val="accent1"/>
              </a:solidFill>
              <a:prstDash val="solid"/>
              <a:round/>
              <a:headEnd type="none" w="sm" len="sm"/>
              <a:tailEnd type="none" w="sm" len="sm"/>
            </a:ln>
          </a:top>
          <a:bottom>
            <a:ln w="12700" cap="flat" cmpd="sng">
              <a:solidFill>
                <a:schemeClr val="accent1"/>
              </a:solidFill>
              <a:prstDash val="solid"/>
              <a:round/>
              <a:headEnd type="none" w="sm" len="sm"/>
              <a:tailEnd type="none" w="sm" len="sm"/>
            </a:ln>
          </a:bottom>
          <a:insideH>
            <a:ln w="12700" cap="flat" cmpd="sng">
              <a:solidFill>
                <a:schemeClr val="accent1"/>
              </a:solidFill>
              <a:prstDash val="solid"/>
              <a:round/>
              <a:headEnd type="none" w="sm" len="sm"/>
              <a:tailEnd type="none" w="sm" len="sm"/>
            </a:ln>
          </a:insideH>
          <a:insideV>
            <a:ln w="12700" cap="flat" cmpd="sng">
              <a:solidFill>
                <a:schemeClr val="accent1"/>
              </a:solidFill>
              <a:prstDash val="solid"/>
              <a:round/>
              <a:headEnd type="none" w="sm" len="sm"/>
              <a:tailEnd type="none" w="sm" len="sm"/>
            </a:ln>
          </a:insideV>
        </a:tcBdr>
        <a:fill>
          <a:solidFill>
            <a:srgbClr val="FCECE6"/>
          </a:solidFill>
        </a:fill>
      </a:tcStyle>
    </a:wholeTbl>
    <a:band1H>
      <a:tcTxStyle/>
      <a:tcStyle>
        <a:tcBdr/>
        <a:fill>
          <a:solidFill>
            <a:srgbClr val="F9D7CA"/>
          </a:solidFill>
        </a:fill>
      </a:tcStyle>
    </a:band1H>
    <a:band2H>
      <a:tcTxStyle/>
      <a:tcStyle>
        <a:tcBdr/>
      </a:tcStyle>
    </a:band2H>
    <a:band1V>
      <a:tcTxStyle/>
      <a:tcStyle>
        <a:tcBdr/>
        <a:fill>
          <a:solidFill>
            <a:srgbClr val="F9D7CA"/>
          </a:solidFill>
        </a:fill>
      </a:tcStyle>
    </a:band1V>
    <a:band2V>
      <a:tcTxStyle/>
      <a:tcStyle>
        <a:tcBdr/>
      </a:tcStyle>
    </a:band2V>
    <a:lastCol>
      <a:tcTxStyle b="on" i="off"/>
      <a:tcStyle>
        <a:tcBdr/>
      </a:tcStyle>
    </a:lastCol>
    <a:firstCol>
      <a:tcTxStyle b="on" i="off"/>
      <a:tcStyle>
        <a:tcBdr/>
      </a:tcStyle>
    </a:firstCol>
    <a:lastRow>
      <a:tcTxStyle b="on" i="off"/>
      <a:tcStyle>
        <a:tcBdr>
          <a:top>
            <a:ln w="25400" cap="flat" cmpd="sng">
              <a:solidFill>
                <a:schemeClr val="accent1"/>
              </a:solidFill>
              <a:prstDash val="solid"/>
              <a:round/>
              <a:headEnd type="none" w="sm" len="sm"/>
              <a:tailEnd type="none" w="sm" len="sm"/>
            </a:ln>
          </a:top>
        </a:tcBdr>
        <a:fill>
          <a:solidFill>
            <a:srgbClr val="FCECE6"/>
          </a:solidFill>
        </a:fill>
      </a:tcStyle>
    </a:lastRow>
    <a:seCell>
      <a:tcTxStyle/>
      <a:tcStyle>
        <a:tcBdr/>
      </a:tcStyle>
    </a:seCell>
    <a:swCell>
      <a:tcTxStyle/>
      <a:tcStyle>
        <a:tcBdr/>
      </a:tcStyle>
    </a:swCell>
    <a:firstRow>
      <a:tcTxStyle b="on" i="off"/>
      <a:tcStyle>
        <a:tcBdr/>
        <a:fill>
          <a:solidFill>
            <a:srgbClr val="FCECE6"/>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7"/>
    <p:restoredTop sz="82034"/>
  </p:normalViewPr>
  <p:slideViewPr>
    <p:cSldViewPr snapToGrid="0">
      <p:cViewPr varScale="1">
        <p:scale>
          <a:sx n="73" d="100"/>
          <a:sy n="73" d="100"/>
        </p:scale>
        <p:origin x="1734"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26" Type="http://schemas.openxmlformats.org/officeDocument/2006/relationships/tableStyles" Target="tableStyles.xml"/><Relationship Id="rId3" Type="http://schemas.openxmlformats.org/officeDocument/2006/relationships/slide" Target="slides/slide2.xml"/><Relationship Id="rId21" Type="http://customschemas.google.com/relationships/presentationmetadata" Target="meta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2-11-16T16:17:06.211" idx="1">
    <p:pos x="10" y="10"/>
    <p:text>Ajout d'une diapositive titre + notes</p:text>
    <p:extLst>
      <p:ext uri="{C676402C-5697-4E1C-873F-D02D1690AC5C}">
        <p15:threadingInfo xmlns:p15="http://schemas.microsoft.com/office/powerpoint/2012/main" timeZoneBias="0"/>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commentPostId="AAABMzJY3pc"/>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0" dt="2022-11-16T16:17:06.211" idx="1">
    <p:pos x="10" y="10"/>
    <p:text>Ajout d'une diapositive titre + notes</p:text>
    <p:extLst>
      <p:ext uri="{C676402C-5697-4E1C-873F-D02D1690AC5C}">
        <p15:threadingInfo xmlns:p15="http://schemas.microsoft.com/office/powerpoint/2012/main" timeZoneBias="0"/>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commentPostId="AAABMzJY3pc"/>
      </p:ext>
    </p:extLst>
  </p:cm>
</p:cmLst>
</file>

<file path=ppt/comments/comment3.xml><?xml version="1.0" encoding="utf-8"?>
<p:cmLst xmlns:a="http://schemas.openxmlformats.org/drawingml/2006/main" xmlns:r="http://schemas.openxmlformats.org/officeDocument/2006/relationships" xmlns:p="http://schemas.openxmlformats.org/presentationml/2006/main">
  <p:cm authorId="0" dt="2022-11-16T16:17:06.211" idx="2">
    <p:pos x="10" y="10"/>
    <p:text>Ajout d'une diapositive titre + notes</p:text>
    <p:extLst>
      <p:ext uri="{C676402C-5697-4E1C-873F-D02D1690AC5C}">
        <p15:threadingInfo xmlns:p15="http://schemas.microsoft.com/office/powerpoint/2012/main" timeZoneBias="0"/>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commentPostId="AAABMzJY3pg"/>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46400" cy="4968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51275" y="0"/>
            <a:ext cx="2946400" cy="4968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917575" y="744538"/>
            <a:ext cx="4964113" cy="372427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79450" y="4716463"/>
            <a:ext cx="5440363" cy="4468812"/>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9431338"/>
            <a:ext cx="2946400" cy="4968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51275" y="9431338"/>
            <a:ext cx="2946400" cy="4968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fr-FR" sz="1200" b="0" i="0" u="none" strike="noStrike" cap="none">
                <a:solidFill>
                  <a:schemeClr val="dk1"/>
                </a:solidFill>
                <a:latin typeface="Calibri"/>
                <a:ea typeface="Calibri"/>
                <a:cs typeface="Calibri"/>
                <a:sym typeface="Calibri"/>
              </a:rPr>
              <a:t>‹N°›</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Google Shape;91;p1:notes"/>
          <p:cNvSpPr>
            <a:spLocks noGrp="1" noRot="1" noChangeAspect="1"/>
          </p:cNvSpPr>
          <p:nvPr>
            <p:ph type="sldImg" idx="2"/>
          </p:nvPr>
        </p:nvSpPr>
        <p:spPr>
          <a:xfrm>
            <a:off x="917575" y="744538"/>
            <a:ext cx="4964113" cy="372427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2" name="Google Shape;92;p1:notes"/>
          <p:cNvSpPr txBox="1">
            <a:spLocks noGrp="1"/>
          </p:cNvSpPr>
          <p:nvPr>
            <p:ph type="body" idx="1"/>
          </p:nvPr>
        </p:nvSpPr>
        <p:spPr>
          <a:xfrm>
            <a:off x="679450" y="4716463"/>
            <a:ext cx="5440363" cy="4468812"/>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3" name="Google Shape;93;p1:notes"/>
          <p:cNvSpPr txBox="1">
            <a:spLocks noGrp="1"/>
          </p:cNvSpPr>
          <p:nvPr>
            <p:ph type="sldNum" idx="12"/>
          </p:nvPr>
        </p:nvSpPr>
        <p:spPr>
          <a:xfrm>
            <a:off x="3851275" y="9431338"/>
            <a:ext cx="2946400" cy="4968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fr-FR"/>
              <a:t>1</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indent="0">
              <a:buFontTx/>
              <a:buNone/>
            </a:pPr>
            <a:endParaRPr lang="fr-FR" dirty="0"/>
          </a:p>
        </p:txBody>
      </p:sp>
      <p:sp>
        <p:nvSpPr>
          <p:cNvPr id="4" name="Espace réservé du numéro de diapositive 3"/>
          <p:cNvSpPr>
            <a:spLocks noGrp="1"/>
          </p:cNvSpPr>
          <p:nvPr>
            <p:ph type="sldNum" sz="quarter" idx="5"/>
          </p:nvPr>
        </p:nvSpPr>
        <p:spPr/>
        <p:txBody>
          <a:bodyPr/>
          <a:lstStyle/>
          <a:p>
            <a:pPr>
              <a:defRPr/>
            </a:pPr>
            <a:fld id="{783B3D80-A582-4DF3-A1EE-30ADD2FFB5D3}" type="slidenum">
              <a:rPr lang="fr-FR" smtClean="0"/>
              <a:pPr>
                <a:defRPr/>
              </a:pPr>
              <a:t>10</a:t>
            </a:fld>
            <a:endParaRPr lang="fr-FR"/>
          </a:p>
        </p:txBody>
      </p:sp>
    </p:spTree>
    <p:extLst>
      <p:ext uri="{BB962C8B-B14F-4D97-AF65-F5344CB8AC3E}">
        <p14:creationId xmlns:p14="http://schemas.microsoft.com/office/powerpoint/2010/main" val="363112685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p6:notes"/>
          <p:cNvSpPr txBox="1">
            <a:spLocks noGrp="1"/>
          </p:cNvSpPr>
          <p:nvPr>
            <p:ph type="body" idx="1"/>
          </p:nvPr>
        </p:nvSpPr>
        <p:spPr>
          <a:xfrm>
            <a:off x="679450" y="4716463"/>
            <a:ext cx="5440363" cy="4468812"/>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34" name="Google Shape;134;p6:notes"/>
          <p:cNvSpPr>
            <a:spLocks noGrp="1" noRot="1" noChangeAspect="1"/>
          </p:cNvSpPr>
          <p:nvPr>
            <p:ph type="sldImg" idx="2"/>
          </p:nvPr>
        </p:nvSpPr>
        <p:spPr>
          <a:xfrm>
            <a:off x="917575" y="744538"/>
            <a:ext cx="4964113" cy="37242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9:notes"/>
          <p:cNvSpPr>
            <a:spLocks noGrp="1" noRot="1" noChangeAspect="1"/>
          </p:cNvSpPr>
          <p:nvPr>
            <p:ph type="sldImg" idx="2"/>
          </p:nvPr>
        </p:nvSpPr>
        <p:spPr>
          <a:xfrm>
            <a:off x="917575" y="744538"/>
            <a:ext cx="4964113" cy="372427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55" name="Google Shape;155;p9:notes"/>
          <p:cNvSpPr txBox="1">
            <a:spLocks noGrp="1"/>
          </p:cNvSpPr>
          <p:nvPr>
            <p:ph type="body" idx="1"/>
          </p:nvPr>
        </p:nvSpPr>
        <p:spPr>
          <a:xfrm>
            <a:off x="679450" y="4716463"/>
            <a:ext cx="5440363" cy="4468812"/>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56" name="Google Shape;156;p9:notes"/>
          <p:cNvSpPr txBox="1">
            <a:spLocks noGrp="1"/>
          </p:cNvSpPr>
          <p:nvPr>
            <p:ph type="sldNum" idx="12"/>
          </p:nvPr>
        </p:nvSpPr>
        <p:spPr>
          <a:xfrm>
            <a:off x="3851275" y="9431338"/>
            <a:ext cx="2946400" cy="4968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fr-FR"/>
              <a:t>12</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11:notes"/>
          <p:cNvSpPr txBox="1">
            <a:spLocks noGrp="1"/>
          </p:cNvSpPr>
          <p:nvPr>
            <p:ph type="body" idx="1"/>
          </p:nvPr>
        </p:nvSpPr>
        <p:spPr>
          <a:xfrm>
            <a:off x="679450" y="4716463"/>
            <a:ext cx="5440363" cy="4468812"/>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68" name="Google Shape;168;p11:notes"/>
          <p:cNvSpPr>
            <a:spLocks noGrp="1" noRot="1" noChangeAspect="1"/>
          </p:cNvSpPr>
          <p:nvPr>
            <p:ph type="sldImg" idx="2"/>
          </p:nvPr>
        </p:nvSpPr>
        <p:spPr>
          <a:xfrm>
            <a:off x="917575" y="744538"/>
            <a:ext cx="4964113" cy="37242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2"/>
        <p:cNvGrpSpPr/>
        <p:nvPr/>
      </p:nvGrpSpPr>
      <p:grpSpPr>
        <a:xfrm>
          <a:off x="0" y="0"/>
          <a:ext cx="0" cy="0"/>
          <a:chOff x="0" y="0"/>
          <a:chExt cx="0" cy="0"/>
        </a:xfrm>
      </p:grpSpPr>
      <p:sp>
        <p:nvSpPr>
          <p:cNvPr id="173" name="Google Shape;173;p12:notes"/>
          <p:cNvSpPr txBox="1">
            <a:spLocks noGrp="1"/>
          </p:cNvSpPr>
          <p:nvPr>
            <p:ph type="body" idx="1"/>
          </p:nvPr>
        </p:nvSpPr>
        <p:spPr>
          <a:xfrm>
            <a:off x="679450" y="4716463"/>
            <a:ext cx="5440363" cy="4468812"/>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74" name="Google Shape;174;p12:notes"/>
          <p:cNvSpPr>
            <a:spLocks noGrp="1" noRot="1" noChangeAspect="1"/>
          </p:cNvSpPr>
          <p:nvPr>
            <p:ph type="sldImg" idx="2"/>
          </p:nvPr>
        </p:nvSpPr>
        <p:spPr>
          <a:xfrm>
            <a:off x="917575" y="744538"/>
            <a:ext cx="4964113" cy="37242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4"/>
        <p:cNvGrpSpPr/>
        <p:nvPr/>
      </p:nvGrpSpPr>
      <p:grpSpPr>
        <a:xfrm>
          <a:off x="0" y="0"/>
          <a:ext cx="0" cy="0"/>
          <a:chOff x="0" y="0"/>
          <a:chExt cx="0" cy="0"/>
        </a:xfrm>
      </p:grpSpPr>
      <p:sp>
        <p:nvSpPr>
          <p:cNvPr id="185" name="Google Shape;185;p13:notes"/>
          <p:cNvSpPr txBox="1">
            <a:spLocks noGrp="1"/>
          </p:cNvSpPr>
          <p:nvPr>
            <p:ph type="body" idx="1"/>
          </p:nvPr>
        </p:nvSpPr>
        <p:spPr>
          <a:xfrm>
            <a:off x="679450" y="4716463"/>
            <a:ext cx="5440363" cy="4468812"/>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86" name="Google Shape;186;p13:notes"/>
          <p:cNvSpPr>
            <a:spLocks noGrp="1" noRot="1" noChangeAspect="1"/>
          </p:cNvSpPr>
          <p:nvPr>
            <p:ph type="sldImg" idx="2"/>
          </p:nvPr>
        </p:nvSpPr>
        <p:spPr>
          <a:xfrm>
            <a:off x="917575" y="744538"/>
            <a:ext cx="4964113" cy="37242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9"/>
        <p:cNvGrpSpPr/>
        <p:nvPr/>
      </p:nvGrpSpPr>
      <p:grpSpPr>
        <a:xfrm>
          <a:off x="0" y="0"/>
          <a:ext cx="0" cy="0"/>
          <a:chOff x="0" y="0"/>
          <a:chExt cx="0" cy="0"/>
        </a:xfrm>
      </p:grpSpPr>
      <p:sp>
        <p:nvSpPr>
          <p:cNvPr id="120" name="Google Shape;120;p4:notes"/>
          <p:cNvSpPr>
            <a:spLocks noGrp="1" noRot="1" noChangeAspect="1"/>
          </p:cNvSpPr>
          <p:nvPr>
            <p:ph type="sldImg" idx="2"/>
          </p:nvPr>
        </p:nvSpPr>
        <p:spPr>
          <a:xfrm>
            <a:off x="917575" y="744538"/>
            <a:ext cx="4964113" cy="372427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21" name="Google Shape;121;p4:notes"/>
          <p:cNvSpPr txBox="1">
            <a:spLocks noGrp="1"/>
          </p:cNvSpPr>
          <p:nvPr>
            <p:ph type="body" idx="1"/>
          </p:nvPr>
        </p:nvSpPr>
        <p:spPr>
          <a:xfrm>
            <a:off x="679450" y="4716463"/>
            <a:ext cx="5440363" cy="4468812"/>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2" name="Google Shape;122;p4:notes"/>
          <p:cNvSpPr txBox="1">
            <a:spLocks noGrp="1"/>
          </p:cNvSpPr>
          <p:nvPr>
            <p:ph type="sldNum" idx="12"/>
          </p:nvPr>
        </p:nvSpPr>
        <p:spPr>
          <a:xfrm>
            <a:off x="3851275" y="9431338"/>
            <a:ext cx="2946400" cy="4968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fr-FR"/>
              <a:t>2</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Google Shape;100;p2:notes"/>
          <p:cNvSpPr>
            <a:spLocks noGrp="1" noRot="1" noChangeAspect="1"/>
          </p:cNvSpPr>
          <p:nvPr>
            <p:ph type="sldImg" idx="2"/>
          </p:nvPr>
        </p:nvSpPr>
        <p:spPr>
          <a:xfrm>
            <a:off x="917575" y="744538"/>
            <a:ext cx="4964113" cy="372427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01" name="Google Shape;101;p2:notes"/>
          <p:cNvSpPr txBox="1">
            <a:spLocks noGrp="1"/>
          </p:cNvSpPr>
          <p:nvPr>
            <p:ph type="body" idx="1"/>
          </p:nvPr>
        </p:nvSpPr>
        <p:spPr>
          <a:xfrm>
            <a:off x="679450" y="4716463"/>
            <a:ext cx="5440363" cy="4468812"/>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chemeClr val="dk1"/>
              </a:buClr>
              <a:buSzPts val="1200"/>
              <a:buFont typeface="Calibri"/>
              <a:buNone/>
            </a:pPr>
            <a:endParaRPr dirty="0"/>
          </a:p>
        </p:txBody>
      </p:sp>
      <p:sp>
        <p:nvSpPr>
          <p:cNvPr id="102" name="Google Shape;102;p2:notes"/>
          <p:cNvSpPr txBox="1">
            <a:spLocks noGrp="1"/>
          </p:cNvSpPr>
          <p:nvPr>
            <p:ph type="sldNum" idx="12"/>
          </p:nvPr>
        </p:nvSpPr>
        <p:spPr>
          <a:xfrm>
            <a:off x="3851275" y="9431338"/>
            <a:ext cx="2946400" cy="4968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fr-FR"/>
              <a:t>3</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p3:notes"/>
          <p:cNvSpPr>
            <a:spLocks noGrp="1" noRot="1" noChangeAspect="1"/>
          </p:cNvSpPr>
          <p:nvPr>
            <p:ph type="sldImg" idx="2"/>
          </p:nvPr>
        </p:nvSpPr>
        <p:spPr>
          <a:xfrm>
            <a:off x="917575" y="744538"/>
            <a:ext cx="4964113" cy="372427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4" name="Google Shape;114;p3:notes"/>
          <p:cNvSpPr txBox="1">
            <a:spLocks noGrp="1"/>
          </p:cNvSpPr>
          <p:nvPr>
            <p:ph type="body" idx="1"/>
          </p:nvPr>
        </p:nvSpPr>
        <p:spPr>
          <a:xfrm>
            <a:off x="679450" y="4716463"/>
            <a:ext cx="5440363" cy="4468812"/>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15" name="Google Shape;115;p3:notes"/>
          <p:cNvSpPr txBox="1">
            <a:spLocks noGrp="1"/>
          </p:cNvSpPr>
          <p:nvPr>
            <p:ph type="sldNum" idx="12"/>
          </p:nvPr>
        </p:nvSpPr>
        <p:spPr>
          <a:xfrm>
            <a:off x="3851275" y="9431338"/>
            <a:ext cx="2946400" cy="4968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fr-FR"/>
              <a:t>4</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9"/>
        <p:cNvGrpSpPr/>
        <p:nvPr/>
      </p:nvGrpSpPr>
      <p:grpSpPr>
        <a:xfrm>
          <a:off x="0" y="0"/>
          <a:ext cx="0" cy="0"/>
          <a:chOff x="0" y="0"/>
          <a:chExt cx="0" cy="0"/>
        </a:xfrm>
      </p:grpSpPr>
      <p:sp>
        <p:nvSpPr>
          <p:cNvPr id="120" name="Google Shape;120;p4:notes"/>
          <p:cNvSpPr>
            <a:spLocks noGrp="1" noRot="1" noChangeAspect="1"/>
          </p:cNvSpPr>
          <p:nvPr>
            <p:ph type="sldImg" idx="2"/>
          </p:nvPr>
        </p:nvSpPr>
        <p:spPr>
          <a:xfrm>
            <a:off x="917575" y="744538"/>
            <a:ext cx="4964113" cy="372427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21" name="Google Shape;121;p4:notes"/>
          <p:cNvSpPr txBox="1">
            <a:spLocks noGrp="1"/>
          </p:cNvSpPr>
          <p:nvPr>
            <p:ph type="body" idx="1"/>
          </p:nvPr>
        </p:nvSpPr>
        <p:spPr>
          <a:xfrm>
            <a:off x="679450" y="4716463"/>
            <a:ext cx="5440363" cy="4468812"/>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2" name="Google Shape;122;p4:notes"/>
          <p:cNvSpPr txBox="1">
            <a:spLocks noGrp="1"/>
          </p:cNvSpPr>
          <p:nvPr>
            <p:ph type="sldNum" idx="12"/>
          </p:nvPr>
        </p:nvSpPr>
        <p:spPr>
          <a:xfrm>
            <a:off x="3851275" y="9431338"/>
            <a:ext cx="2946400" cy="4968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fr-FR"/>
              <a:t>5</a:t>
            </a:fld>
            <a:endParaRPr/>
          </a:p>
        </p:txBody>
      </p:sp>
    </p:spTree>
    <p:extLst>
      <p:ext uri="{BB962C8B-B14F-4D97-AF65-F5344CB8AC3E}">
        <p14:creationId xmlns:p14="http://schemas.microsoft.com/office/powerpoint/2010/main" val="31146426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a:buAutoNum type="arabicParenR"/>
            </a:pPr>
            <a:r>
              <a:rPr lang="fr-FR" dirty="0"/>
              <a:t>Montrer différentes expressions de genre révèle bien qu’il n’y a pas qu’une façon d’être une femme, qu’une seule façon d’être un homme dans ce monde. Il existe des sociétés matriarches, ou dans lesquelles ce sont les femmes qui ont plusieurs partenaires (sociétés polyandres : </a:t>
            </a:r>
            <a:r>
              <a:rPr lang="fr-FR" dirty="0" err="1"/>
              <a:t>Maasai</a:t>
            </a:r>
            <a:r>
              <a:rPr lang="fr-FR" dirty="0"/>
              <a:t>, Bororo…) </a:t>
            </a:r>
            <a:r>
              <a:rPr lang="fr-FR" dirty="0">
                <a:sym typeface="Wingdings" pitchFamily="2" charset="2"/>
              </a:rPr>
              <a:t> permet d’ouvrir la discussion avec les élèves</a:t>
            </a:r>
          </a:p>
          <a:p>
            <a:pPr>
              <a:buAutoNum type="arabicParenR"/>
            </a:pPr>
            <a:r>
              <a:rPr lang="fr-FR" dirty="0">
                <a:sym typeface="Wingdings" pitchFamily="2" charset="2"/>
              </a:rPr>
              <a:t>Beaucoup de cultures conçoivent le corps de l’enfant comme un corps incomplet et parfois indistinct sexuellement : c’est un ensemble de pratiques et de rites qui le rendront complètement féminin ou complètement masculin, </a:t>
            </a:r>
            <a:r>
              <a:rPr lang="fr-FR" dirty="0" err="1">
                <a:sym typeface="Wingdings" pitchFamily="2" charset="2"/>
              </a:rPr>
              <a:t>cf</a:t>
            </a:r>
            <a:r>
              <a:rPr lang="fr-FR" dirty="0">
                <a:sym typeface="Wingdings" pitchFamily="2" charset="2"/>
              </a:rPr>
              <a:t> rites au Sepik : enlever la partie féminine du corps masculin, ou excision : enlever la part masculine du corps féminin</a:t>
            </a:r>
            <a:endParaRPr lang="fr-FR" dirty="0"/>
          </a:p>
        </p:txBody>
      </p:sp>
      <p:sp>
        <p:nvSpPr>
          <p:cNvPr id="4" name="Espace réservé du numéro de diapositive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fr-FR" sz="1200" b="0" i="0" u="none" strike="noStrike" cap="none" smtClean="0">
                <a:solidFill>
                  <a:schemeClr val="dk1"/>
                </a:solidFill>
                <a:latin typeface="Calibri"/>
                <a:ea typeface="Calibri"/>
                <a:cs typeface="Calibri"/>
                <a:sym typeface="Calibri"/>
              </a:rPr>
              <a:t>6</a:t>
            </a:fld>
            <a:endParaRPr lang="fr-FR"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41970119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228600" indent="0">
              <a:buNone/>
            </a:pPr>
            <a:endParaRPr lang="fr-FR" dirty="0"/>
          </a:p>
        </p:txBody>
      </p:sp>
      <p:sp>
        <p:nvSpPr>
          <p:cNvPr id="4" name="Espace réservé du numéro de diapositive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fr-FR" sz="1200" b="0" i="0" u="none" strike="noStrike" cap="none" smtClean="0">
                <a:solidFill>
                  <a:schemeClr val="dk1"/>
                </a:solidFill>
                <a:latin typeface="Calibri"/>
                <a:ea typeface="Calibri"/>
                <a:cs typeface="Calibri"/>
                <a:sym typeface="Calibri"/>
              </a:rPr>
              <a:t>7</a:t>
            </a:fld>
            <a:endParaRPr lang="fr-FR"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3823387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228600" indent="0">
              <a:buNone/>
            </a:pPr>
            <a:endParaRPr lang="fr-FR" dirty="0"/>
          </a:p>
        </p:txBody>
      </p:sp>
      <p:sp>
        <p:nvSpPr>
          <p:cNvPr id="4" name="Espace réservé du numéro de diapositive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fr-FR" sz="1200" b="0" i="0" u="none" strike="noStrike" cap="none" smtClean="0">
                <a:solidFill>
                  <a:schemeClr val="dk1"/>
                </a:solidFill>
                <a:latin typeface="Calibri"/>
                <a:ea typeface="Calibri"/>
                <a:cs typeface="Calibri"/>
                <a:sym typeface="Calibri"/>
              </a:rPr>
              <a:t>8</a:t>
            </a:fld>
            <a:endParaRPr lang="fr-FR"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03413318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p6:notes"/>
          <p:cNvSpPr txBox="1">
            <a:spLocks noGrp="1"/>
          </p:cNvSpPr>
          <p:nvPr>
            <p:ph type="body" idx="1"/>
          </p:nvPr>
        </p:nvSpPr>
        <p:spPr>
          <a:xfrm>
            <a:off x="679450" y="4716463"/>
            <a:ext cx="5440363" cy="4468812"/>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34" name="Google Shape;134;p6:notes"/>
          <p:cNvSpPr>
            <a:spLocks noGrp="1" noRot="1" noChangeAspect="1"/>
          </p:cNvSpPr>
          <p:nvPr>
            <p:ph type="sldImg" idx="2"/>
          </p:nvPr>
        </p:nvSpPr>
        <p:spPr>
          <a:xfrm>
            <a:off x="917575" y="744538"/>
            <a:ext cx="4964113" cy="372427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8055937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Diapositive de titre" type="title">
  <p:cSld name="TITLE">
    <p:spTree>
      <p:nvGrpSpPr>
        <p:cNvPr id="1" name="Shape 17"/>
        <p:cNvGrpSpPr/>
        <p:nvPr/>
      </p:nvGrpSpPr>
      <p:grpSpPr>
        <a:xfrm>
          <a:off x="0" y="0"/>
          <a:ext cx="0" cy="0"/>
          <a:chOff x="0" y="0"/>
          <a:chExt cx="0" cy="0"/>
        </a:xfrm>
      </p:grpSpPr>
      <p:cxnSp>
        <p:nvCxnSpPr>
          <p:cNvPr id="18" name="Google Shape;18;p15"/>
          <p:cNvCxnSpPr/>
          <p:nvPr/>
        </p:nvCxnSpPr>
        <p:spPr>
          <a:xfrm>
            <a:off x="685800" y="3398838"/>
            <a:ext cx="7848600" cy="1587"/>
          </a:xfrm>
          <a:prstGeom prst="straightConnector1">
            <a:avLst/>
          </a:prstGeom>
          <a:noFill/>
          <a:ln w="19050" cap="flat" cmpd="sng">
            <a:solidFill>
              <a:schemeClr val="dk2"/>
            </a:solidFill>
            <a:prstDash val="solid"/>
            <a:round/>
            <a:headEnd type="none" w="sm" len="sm"/>
            <a:tailEnd type="none" w="sm" len="sm"/>
          </a:ln>
        </p:spPr>
      </p:cxnSp>
      <p:sp>
        <p:nvSpPr>
          <p:cNvPr id="19" name="Google Shape;19;p15"/>
          <p:cNvSpPr txBox="1">
            <a:spLocks noGrp="1"/>
          </p:cNvSpPr>
          <p:nvPr>
            <p:ph type="ctrTitle"/>
          </p:nvPr>
        </p:nvSpPr>
        <p:spPr>
          <a:xfrm>
            <a:off x="685800" y="1371600"/>
            <a:ext cx="7848600" cy="1927225"/>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sz="5400" cap="none"/>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15"/>
          <p:cNvSpPr txBox="1">
            <a:spLocks noGrp="1"/>
          </p:cNvSpPr>
          <p:nvPr>
            <p:ph type="subTitle" idx="1"/>
          </p:nvPr>
        </p:nvSpPr>
        <p:spPr>
          <a:xfrm>
            <a:off x="685800" y="3505200"/>
            <a:ext cx="6400800" cy="1752600"/>
          </a:xfrm>
          <a:prstGeom prst="rect">
            <a:avLst/>
          </a:prstGeom>
          <a:noFill/>
          <a:ln>
            <a:noFill/>
          </a:ln>
        </p:spPr>
        <p:txBody>
          <a:bodyPr spcFirstLastPara="1" wrap="square" lIns="91425" tIns="45700" rIns="91425" bIns="45700" anchor="t" anchorCtr="0">
            <a:noAutofit/>
          </a:bodyPr>
          <a:lstStyle>
            <a:lvl1pPr lvl="0" algn="l">
              <a:spcBef>
                <a:spcPts val="480"/>
              </a:spcBef>
              <a:spcAft>
                <a:spcPts val="0"/>
              </a:spcAft>
              <a:buSzPts val="2040"/>
              <a:buNone/>
              <a:defRPr>
                <a:solidFill>
                  <a:srgbClr val="3F3F3F"/>
                </a:solidFill>
              </a:defRPr>
            </a:lvl1pPr>
            <a:lvl2pPr lvl="1" algn="ctr">
              <a:spcBef>
                <a:spcPts val="400"/>
              </a:spcBef>
              <a:spcAft>
                <a:spcPts val="0"/>
              </a:spcAft>
              <a:buSzPts val="1700"/>
              <a:buNone/>
              <a:defRPr>
                <a:solidFill>
                  <a:srgbClr val="888888"/>
                </a:solidFill>
              </a:defRPr>
            </a:lvl2pPr>
            <a:lvl3pPr lvl="2" algn="ctr">
              <a:spcBef>
                <a:spcPts val="360"/>
              </a:spcBef>
              <a:spcAft>
                <a:spcPts val="0"/>
              </a:spcAft>
              <a:buSzPts val="1620"/>
              <a:buNone/>
              <a:defRPr>
                <a:solidFill>
                  <a:srgbClr val="888888"/>
                </a:solidFill>
              </a:defRPr>
            </a:lvl3pPr>
            <a:lvl4pPr lvl="3" algn="ctr">
              <a:spcBef>
                <a:spcPts val="320"/>
              </a:spcBef>
              <a:spcAft>
                <a:spcPts val="0"/>
              </a:spcAft>
              <a:buSzPts val="1600"/>
              <a:buNone/>
              <a:defRPr>
                <a:solidFill>
                  <a:srgbClr val="888888"/>
                </a:solidFill>
              </a:defRPr>
            </a:lvl4pPr>
            <a:lvl5pPr lvl="4" algn="ctr">
              <a:spcBef>
                <a:spcPts val="280"/>
              </a:spcBef>
              <a:spcAft>
                <a:spcPts val="0"/>
              </a:spcAft>
              <a:buSzPts val="1400"/>
              <a:buNone/>
              <a:defRPr>
                <a:solidFill>
                  <a:srgbClr val="888888"/>
                </a:solidFill>
              </a:defRPr>
            </a:lvl5pPr>
            <a:lvl6pPr lvl="5" algn="ctr">
              <a:spcBef>
                <a:spcPts val="260"/>
              </a:spcBef>
              <a:spcAft>
                <a:spcPts val="0"/>
              </a:spcAft>
              <a:buSzPts val="1300"/>
              <a:buNone/>
              <a:defRPr>
                <a:solidFill>
                  <a:srgbClr val="888888"/>
                </a:solidFill>
              </a:defRPr>
            </a:lvl6pPr>
            <a:lvl7pPr lvl="6" algn="ctr">
              <a:spcBef>
                <a:spcPts val="260"/>
              </a:spcBef>
              <a:spcAft>
                <a:spcPts val="0"/>
              </a:spcAft>
              <a:buSzPts val="1300"/>
              <a:buNone/>
              <a:defRPr>
                <a:solidFill>
                  <a:srgbClr val="888888"/>
                </a:solidFill>
              </a:defRPr>
            </a:lvl7pPr>
            <a:lvl8pPr lvl="7" algn="ctr">
              <a:spcBef>
                <a:spcPts val="260"/>
              </a:spcBef>
              <a:spcAft>
                <a:spcPts val="0"/>
              </a:spcAft>
              <a:buSzPts val="1300"/>
              <a:buNone/>
              <a:defRPr>
                <a:solidFill>
                  <a:srgbClr val="888888"/>
                </a:solidFill>
              </a:defRPr>
            </a:lvl8pPr>
            <a:lvl9pPr lvl="8" algn="ctr">
              <a:spcBef>
                <a:spcPts val="260"/>
              </a:spcBef>
              <a:spcAft>
                <a:spcPts val="0"/>
              </a:spcAft>
              <a:buSzPts val="1300"/>
              <a:buNone/>
              <a:defRPr>
                <a:solidFill>
                  <a:srgbClr val="888888"/>
                </a:solidFill>
              </a:defRPr>
            </a:lvl9pPr>
          </a:lstStyle>
          <a:p>
            <a:endParaRPr/>
          </a:p>
        </p:txBody>
      </p:sp>
      <p:sp>
        <p:nvSpPr>
          <p:cNvPr id="21" name="Google Shape;21;p15"/>
          <p:cNvSpPr txBox="1">
            <a:spLocks noGrp="1"/>
          </p:cNvSpPr>
          <p:nvPr>
            <p:ph type="dt" idx="10"/>
          </p:nvPr>
        </p:nvSpPr>
        <p:spPr>
          <a:xfrm>
            <a:off x="457200" y="19050"/>
            <a:ext cx="2895600" cy="32861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 name="Google Shape;22;p15"/>
          <p:cNvSpPr txBox="1">
            <a:spLocks noGrp="1"/>
          </p:cNvSpPr>
          <p:nvPr>
            <p:ph type="ftr" idx="11"/>
          </p:nvPr>
        </p:nvSpPr>
        <p:spPr>
          <a:xfrm>
            <a:off x="3429000" y="19050"/>
            <a:ext cx="4114800" cy="32861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3" name="Google Shape;23;p15"/>
          <p:cNvSpPr txBox="1">
            <a:spLocks noGrp="1"/>
          </p:cNvSpPr>
          <p:nvPr>
            <p:ph type="sldNum" idx="12"/>
          </p:nvPr>
        </p:nvSpPr>
        <p:spPr>
          <a:xfrm>
            <a:off x="7620000" y="19050"/>
            <a:ext cx="1066800" cy="328613"/>
          </a:xfrm>
          <a:prstGeom prst="rect">
            <a:avLst/>
          </a:prstGeom>
          <a:noFill/>
          <a:ln>
            <a:noFill/>
          </a:ln>
        </p:spPr>
        <p:txBody>
          <a:bodyPr spcFirstLastPara="1" wrap="square" lIns="91425" tIns="45700" rIns="91425" bIns="45700" anchor="ctr" anchorCtr="0">
            <a:noAutofit/>
          </a:bodyPr>
          <a:lstStyle>
            <a:lvl1pPr marL="0" marR="0" lvl="0" indent="0" algn="l">
              <a:spcBef>
                <a:spcPts val="0"/>
              </a:spcBef>
              <a:spcAft>
                <a:spcPts val="0"/>
              </a:spcAft>
              <a:buNone/>
              <a:defRPr sz="1400" b="1" i="0" u="none" strike="noStrike" cap="none">
                <a:solidFill>
                  <a:srgbClr val="FFFFFF"/>
                </a:solidFill>
                <a:latin typeface="Arial"/>
                <a:ea typeface="Arial"/>
                <a:cs typeface="Arial"/>
                <a:sym typeface="Arial"/>
              </a:defRPr>
            </a:lvl1pPr>
            <a:lvl2pPr marL="0" marR="0" lvl="1" indent="0" algn="l">
              <a:spcBef>
                <a:spcPts val="0"/>
              </a:spcBef>
              <a:spcAft>
                <a:spcPts val="0"/>
              </a:spcAft>
              <a:buNone/>
              <a:defRPr sz="1400" b="1" i="0" u="none" strike="noStrike" cap="none">
                <a:solidFill>
                  <a:srgbClr val="FFFFFF"/>
                </a:solidFill>
                <a:latin typeface="Arial"/>
                <a:ea typeface="Arial"/>
                <a:cs typeface="Arial"/>
                <a:sym typeface="Arial"/>
              </a:defRPr>
            </a:lvl2pPr>
            <a:lvl3pPr marL="0" marR="0" lvl="2" indent="0" algn="l">
              <a:spcBef>
                <a:spcPts val="0"/>
              </a:spcBef>
              <a:spcAft>
                <a:spcPts val="0"/>
              </a:spcAft>
              <a:buNone/>
              <a:defRPr sz="1400" b="1" i="0" u="none" strike="noStrike" cap="none">
                <a:solidFill>
                  <a:srgbClr val="FFFFFF"/>
                </a:solidFill>
                <a:latin typeface="Arial"/>
                <a:ea typeface="Arial"/>
                <a:cs typeface="Arial"/>
                <a:sym typeface="Arial"/>
              </a:defRPr>
            </a:lvl3pPr>
            <a:lvl4pPr marL="0" marR="0" lvl="3" indent="0" algn="l">
              <a:spcBef>
                <a:spcPts val="0"/>
              </a:spcBef>
              <a:spcAft>
                <a:spcPts val="0"/>
              </a:spcAft>
              <a:buNone/>
              <a:defRPr sz="1400" b="1" i="0" u="none" strike="noStrike" cap="none">
                <a:solidFill>
                  <a:srgbClr val="FFFFFF"/>
                </a:solidFill>
                <a:latin typeface="Arial"/>
                <a:ea typeface="Arial"/>
                <a:cs typeface="Arial"/>
                <a:sym typeface="Arial"/>
              </a:defRPr>
            </a:lvl4pPr>
            <a:lvl5pPr marL="0" marR="0" lvl="4" indent="0" algn="l">
              <a:spcBef>
                <a:spcPts val="0"/>
              </a:spcBef>
              <a:spcAft>
                <a:spcPts val="0"/>
              </a:spcAft>
              <a:buNone/>
              <a:defRPr sz="1400" b="1" i="0" u="none" strike="noStrike" cap="none">
                <a:solidFill>
                  <a:srgbClr val="FFFFFF"/>
                </a:solidFill>
                <a:latin typeface="Arial"/>
                <a:ea typeface="Arial"/>
                <a:cs typeface="Arial"/>
                <a:sym typeface="Arial"/>
              </a:defRPr>
            </a:lvl5pPr>
            <a:lvl6pPr marL="0" marR="0" lvl="5" indent="0" algn="l">
              <a:spcBef>
                <a:spcPts val="0"/>
              </a:spcBef>
              <a:spcAft>
                <a:spcPts val="0"/>
              </a:spcAft>
              <a:buNone/>
              <a:defRPr sz="1400" b="1" i="0" u="none" strike="noStrike" cap="none">
                <a:solidFill>
                  <a:srgbClr val="FFFFFF"/>
                </a:solidFill>
                <a:latin typeface="Arial"/>
                <a:ea typeface="Arial"/>
                <a:cs typeface="Arial"/>
                <a:sym typeface="Arial"/>
              </a:defRPr>
            </a:lvl6pPr>
            <a:lvl7pPr marL="0" marR="0" lvl="6" indent="0" algn="l">
              <a:spcBef>
                <a:spcPts val="0"/>
              </a:spcBef>
              <a:spcAft>
                <a:spcPts val="0"/>
              </a:spcAft>
              <a:buNone/>
              <a:defRPr sz="1400" b="1" i="0" u="none" strike="noStrike" cap="none">
                <a:solidFill>
                  <a:srgbClr val="FFFFFF"/>
                </a:solidFill>
                <a:latin typeface="Arial"/>
                <a:ea typeface="Arial"/>
                <a:cs typeface="Arial"/>
                <a:sym typeface="Arial"/>
              </a:defRPr>
            </a:lvl7pPr>
            <a:lvl8pPr marL="0" marR="0" lvl="7" indent="0" algn="l">
              <a:spcBef>
                <a:spcPts val="0"/>
              </a:spcBef>
              <a:spcAft>
                <a:spcPts val="0"/>
              </a:spcAft>
              <a:buNone/>
              <a:defRPr sz="1400" b="1" i="0" u="none" strike="noStrike" cap="none">
                <a:solidFill>
                  <a:srgbClr val="FFFFFF"/>
                </a:solidFill>
                <a:latin typeface="Arial"/>
                <a:ea typeface="Arial"/>
                <a:cs typeface="Arial"/>
                <a:sym typeface="Arial"/>
              </a:defRPr>
            </a:lvl8pPr>
            <a:lvl9pPr marL="0" marR="0" lvl="8" indent="0" algn="l">
              <a:spcBef>
                <a:spcPts val="0"/>
              </a:spcBef>
              <a:spcAft>
                <a:spcPts val="0"/>
              </a:spcAft>
              <a:buNone/>
              <a:defRPr sz="1400" b="1" i="0" u="none" strike="noStrike" cap="none">
                <a:solidFill>
                  <a:srgbClr val="FFFFFF"/>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fr-FR"/>
              <a:t>‹N°›</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re et contenu" type="obj">
  <p:cSld name="OBJECT">
    <p:spTree>
      <p:nvGrpSpPr>
        <p:cNvPr id="1" name="Shape 24"/>
        <p:cNvGrpSpPr/>
        <p:nvPr/>
      </p:nvGrpSpPr>
      <p:grpSpPr>
        <a:xfrm>
          <a:off x="0" y="0"/>
          <a:ext cx="0" cy="0"/>
          <a:chOff x="0" y="0"/>
          <a:chExt cx="0" cy="0"/>
        </a:xfrm>
      </p:grpSpPr>
      <p:sp>
        <p:nvSpPr>
          <p:cNvPr id="25" name="Google Shape;25;p16"/>
          <p:cNvSpPr txBox="1">
            <a:spLocks noGrp="1"/>
          </p:cNvSpPr>
          <p:nvPr>
            <p:ph type="title"/>
          </p:nvPr>
        </p:nvSpPr>
        <p:spPr>
          <a:xfrm>
            <a:off x="457200" y="533400"/>
            <a:ext cx="8229600" cy="990600"/>
          </a:xfrm>
          <a:prstGeom prst="rect">
            <a:avLst/>
          </a:prstGeom>
          <a:noFill/>
          <a:ln>
            <a:noFill/>
          </a:ln>
        </p:spPr>
        <p:txBody>
          <a:bodyPr spcFirstLastPara="1" wrap="square" lIns="91425" tIns="45700" rIns="91425" bIns="45700" anchor="ctr" anchorCtr="0">
            <a:norm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16"/>
          <p:cNvSpPr txBox="1">
            <a:spLocks noGrp="1"/>
          </p:cNvSpPr>
          <p:nvPr>
            <p:ph type="body" idx="1"/>
          </p:nvPr>
        </p:nvSpPr>
        <p:spPr>
          <a:xfrm>
            <a:off x="457200" y="1600200"/>
            <a:ext cx="8229600" cy="4876800"/>
          </a:xfrm>
          <a:prstGeom prst="rect">
            <a:avLst/>
          </a:prstGeom>
          <a:noFill/>
          <a:ln>
            <a:noFill/>
          </a:ln>
        </p:spPr>
        <p:txBody>
          <a:bodyPr spcFirstLastPara="1" wrap="square" lIns="91425" tIns="45700" rIns="91425" bIns="45700" anchor="t" anchorCtr="0">
            <a:noAutofit/>
          </a:bodyPr>
          <a:lstStyle>
            <a:lvl1pPr marL="457200" lvl="0" indent="-325755" algn="l">
              <a:spcBef>
                <a:spcPts val="360"/>
              </a:spcBef>
              <a:spcAft>
                <a:spcPts val="0"/>
              </a:spcAft>
              <a:buSzPts val="1530"/>
              <a:buChar char="•"/>
              <a:defRPr/>
            </a:lvl1pPr>
            <a:lvl2pPr marL="914400" lvl="1" indent="-325755" algn="l">
              <a:spcBef>
                <a:spcPts val="360"/>
              </a:spcBef>
              <a:spcAft>
                <a:spcPts val="0"/>
              </a:spcAft>
              <a:buSzPts val="1530"/>
              <a:buChar char="•"/>
              <a:defRPr/>
            </a:lvl2pPr>
            <a:lvl3pPr marL="1371600" lvl="2" indent="-331469" algn="l">
              <a:spcBef>
                <a:spcPts val="360"/>
              </a:spcBef>
              <a:spcAft>
                <a:spcPts val="0"/>
              </a:spcAft>
              <a:buSzPts val="1620"/>
              <a:buChar char="•"/>
              <a:defRPr/>
            </a:lvl3pPr>
            <a:lvl4pPr marL="1828800" lvl="3" indent="-342900" algn="l">
              <a:spcBef>
                <a:spcPts val="360"/>
              </a:spcBef>
              <a:spcAft>
                <a:spcPts val="0"/>
              </a:spcAft>
              <a:buSzPts val="1800"/>
              <a:buChar char="•"/>
              <a:defRPr/>
            </a:lvl4pPr>
            <a:lvl5pPr marL="2286000" lvl="4" indent="-342900" algn="l">
              <a:spcBef>
                <a:spcPts val="360"/>
              </a:spcBef>
              <a:spcAft>
                <a:spcPts val="0"/>
              </a:spcAft>
              <a:buSzPts val="1800"/>
              <a:buChar char="•"/>
              <a:defRPr/>
            </a:lvl5pPr>
            <a:lvl6pPr marL="2743200" lvl="5" indent="-342900" algn="l">
              <a:spcBef>
                <a:spcPts val="360"/>
              </a:spcBef>
              <a:spcAft>
                <a:spcPts val="0"/>
              </a:spcAft>
              <a:buSzPts val="1800"/>
              <a:buChar char="•"/>
              <a:defRPr/>
            </a:lvl6pPr>
            <a:lvl7pPr marL="3200400" lvl="6" indent="-342900" algn="l">
              <a:spcBef>
                <a:spcPts val="360"/>
              </a:spcBef>
              <a:spcAft>
                <a:spcPts val="0"/>
              </a:spcAft>
              <a:buSzPts val="180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sp>
        <p:nvSpPr>
          <p:cNvPr id="27" name="Google Shape;27;p16"/>
          <p:cNvSpPr txBox="1">
            <a:spLocks noGrp="1"/>
          </p:cNvSpPr>
          <p:nvPr>
            <p:ph type="dt" idx="10"/>
          </p:nvPr>
        </p:nvSpPr>
        <p:spPr>
          <a:xfrm>
            <a:off x="457200" y="19050"/>
            <a:ext cx="2895600" cy="32861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 name="Google Shape;28;p16"/>
          <p:cNvSpPr txBox="1">
            <a:spLocks noGrp="1"/>
          </p:cNvSpPr>
          <p:nvPr>
            <p:ph type="ftr" idx="11"/>
          </p:nvPr>
        </p:nvSpPr>
        <p:spPr>
          <a:xfrm>
            <a:off x="3429000" y="19050"/>
            <a:ext cx="4114800" cy="32861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9" name="Google Shape;29;p16"/>
          <p:cNvSpPr txBox="1">
            <a:spLocks noGrp="1"/>
          </p:cNvSpPr>
          <p:nvPr>
            <p:ph type="sldNum" idx="12"/>
          </p:nvPr>
        </p:nvSpPr>
        <p:spPr>
          <a:xfrm>
            <a:off x="7620000" y="19050"/>
            <a:ext cx="1066800" cy="328613"/>
          </a:xfrm>
          <a:prstGeom prst="rect">
            <a:avLst/>
          </a:prstGeom>
          <a:noFill/>
          <a:ln>
            <a:noFill/>
          </a:ln>
        </p:spPr>
        <p:txBody>
          <a:bodyPr spcFirstLastPara="1" wrap="square" lIns="91425" tIns="45700" rIns="91425" bIns="45700" anchor="ctr" anchorCtr="0">
            <a:noAutofit/>
          </a:bodyPr>
          <a:lstStyle>
            <a:lvl1pPr marL="0" marR="0" lvl="0" indent="0" algn="l">
              <a:spcBef>
                <a:spcPts val="0"/>
              </a:spcBef>
              <a:spcAft>
                <a:spcPts val="0"/>
              </a:spcAft>
              <a:buNone/>
              <a:defRPr sz="1400" b="1" i="0" u="none" strike="noStrike" cap="none">
                <a:solidFill>
                  <a:srgbClr val="FFFFFF"/>
                </a:solidFill>
                <a:latin typeface="Arial"/>
                <a:ea typeface="Arial"/>
                <a:cs typeface="Arial"/>
                <a:sym typeface="Arial"/>
              </a:defRPr>
            </a:lvl1pPr>
            <a:lvl2pPr marL="0" marR="0" lvl="1" indent="0" algn="l">
              <a:spcBef>
                <a:spcPts val="0"/>
              </a:spcBef>
              <a:spcAft>
                <a:spcPts val="0"/>
              </a:spcAft>
              <a:buNone/>
              <a:defRPr sz="1400" b="1" i="0" u="none" strike="noStrike" cap="none">
                <a:solidFill>
                  <a:srgbClr val="FFFFFF"/>
                </a:solidFill>
                <a:latin typeface="Arial"/>
                <a:ea typeface="Arial"/>
                <a:cs typeface="Arial"/>
                <a:sym typeface="Arial"/>
              </a:defRPr>
            </a:lvl2pPr>
            <a:lvl3pPr marL="0" marR="0" lvl="2" indent="0" algn="l">
              <a:spcBef>
                <a:spcPts val="0"/>
              </a:spcBef>
              <a:spcAft>
                <a:spcPts val="0"/>
              </a:spcAft>
              <a:buNone/>
              <a:defRPr sz="1400" b="1" i="0" u="none" strike="noStrike" cap="none">
                <a:solidFill>
                  <a:srgbClr val="FFFFFF"/>
                </a:solidFill>
                <a:latin typeface="Arial"/>
                <a:ea typeface="Arial"/>
                <a:cs typeface="Arial"/>
                <a:sym typeface="Arial"/>
              </a:defRPr>
            </a:lvl3pPr>
            <a:lvl4pPr marL="0" marR="0" lvl="3" indent="0" algn="l">
              <a:spcBef>
                <a:spcPts val="0"/>
              </a:spcBef>
              <a:spcAft>
                <a:spcPts val="0"/>
              </a:spcAft>
              <a:buNone/>
              <a:defRPr sz="1400" b="1" i="0" u="none" strike="noStrike" cap="none">
                <a:solidFill>
                  <a:srgbClr val="FFFFFF"/>
                </a:solidFill>
                <a:latin typeface="Arial"/>
                <a:ea typeface="Arial"/>
                <a:cs typeface="Arial"/>
                <a:sym typeface="Arial"/>
              </a:defRPr>
            </a:lvl4pPr>
            <a:lvl5pPr marL="0" marR="0" lvl="4" indent="0" algn="l">
              <a:spcBef>
                <a:spcPts val="0"/>
              </a:spcBef>
              <a:spcAft>
                <a:spcPts val="0"/>
              </a:spcAft>
              <a:buNone/>
              <a:defRPr sz="1400" b="1" i="0" u="none" strike="noStrike" cap="none">
                <a:solidFill>
                  <a:srgbClr val="FFFFFF"/>
                </a:solidFill>
                <a:latin typeface="Arial"/>
                <a:ea typeface="Arial"/>
                <a:cs typeface="Arial"/>
                <a:sym typeface="Arial"/>
              </a:defRPr>
            </a:lvl5pPr>
            <a:lvl6pPr marL="0" marR="0" lvl="5" indent="0" algn="l">
              <a:spcBef>
                <a:spcPts val="0"/>
              </a:spcBef>
              <a:spcAft>
                <a:spcPts val="0"/>
              </a:spcAft>
              <a:buNone/>
              <a:defRPr sz="1400" b="1" i="0" u="none" strike="noStrike" cap="none">
                <a:solidFill>
                  <a:srgbClr val="FFFFFF"/>
                </a:solidFill>
                <a:latin typeface="Arial"/>
                <a:ea typeface="Arial"/>
                <a:cs typeface="Arial"/>
                <a:sym typeface="Arial"/>
              </a:defRPr>
            </a:lvl6pPr>
            <a:lvl7pPr marL="0" marR="0" lvl="6" indent="0" algn="l">
              <a:spcBef>
                <a:spcPts val="0"/>
              </a:spcBef>
              <a:spcAft>
                <a:spcPts val="0"/>
              </a:spcAft>
              <a:buNone/>
              <a:defRPr sz="1400" b="1" i="0" u="none" strike="noStrike" cap="none">
                <a:solidFill>
                  <a:srgbClr val="FFFFFF"/>
                </a:solidFill>
                <a:latin typeface="Arial"/>
                <a:ea typeface="Arial"/>
                <a:cs typeface="Arial"/>
                <a:sym typeface="Arial"/>
              </a:defRPr>
            </a:lvl7pPr>
            <a:lvl8pPr marL="0" marR="0" lvl="7" indent="0" algn="l">
              <a:spcBef>
                <a:spcPts val="0"/>
              </a:spcBef>
              <a:spcAft>
                <a:spcPts val="0"/>
              </a:spcAft>
              <a:buNone/>
              <a:defRPr sz="1400" b="1" i="0" u="none" strike="noStrike" cap="none">
                <a:solidFill>
                  <a:srgbClr val="FFFFFF"/>
                </a:solidFill>
                <a:latin typeface="Arial"/>
                <a:ea typeface="Arial"/>
                <a:cs typeface="Arial"/>
                <a:sym typeface="Arial"/>
              </a:defRPr>
            </a:lvl8pPr>
            <a:lvl9pPr marL="0" marR="0" lvl="8" indent="0" algn="l">
              <a:spcBef>
                <a:spcPts val="0"/>
              </a:spcBef>
              <a:spcAft>
                <a:spcPts val="0"/>
              </a:spcAft>
              <a:buNone/>
              <a:defRPr sz="1400" b="1" i="0" u="none" strike="noStrike" cap="none">
                <a:solidFill>
                  <a:srgbClr val="FFFFFF"/>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fr-FR"/>
              <a:t>‹N°›</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re de section" type="secHead">
  <p:cSld name="SECTION_HEADER">
    <p:bg>
      <p:bgPr>
        <a:solidFill>
          <a:schemeClr val="dk2"/>
        </a:solidFill>
        <a:effectLst/>
      </p:bgPr>
    </p:bg>
    <p:spTree>
      <p:nvGrpSpPr>
        <p:cNvPr id="1" name="Shape 37"/>
        <p:cNvGrpSpPr/>
        <p:nvPr/>
      </p:nvGrpSpPr>
      <p:grpSpPr>
        <a:xfrm>
          <a:off x="0" y="0"/>
          <a:ext cx="0" cy="0"/>
          <a:chOff x="0" y="0"/>
          <a:chExt cx="0" cy="0"/>
        </a:xfrm>
      </p:grpSpPr>
      <p:cxnSp>
        <p:nvCxnSpPr>
          <p:cNvPr id="38" name="Google Shape;38;p18"/>
          <p:cNvCxnSpPr/>
          <p:nvPr/>
        </p:nvCxnSpPr>
        <p:spPr>
          <a:xfrm>
            <a:off x="731838" y="4598988"/>
            <a:ext cx="7848600" cy="1587"/>
          </a:xfrm>
          <a:prstGeom prst="straightConnector1">
            <a:avLst/>
          </a:prstGeom>
          <a:noFill/>
          <a:ln w="19050" cap="flat" cmpd="sng">
            <a:solidFill>
              <a:schemeClr val="lt2"/>
            </a:solidFill>
            <a:prstDash val="solid"/>
            <a:round/>
            <a:headEnd type="none" w="sm" len="sm"/>
            <a:tailEnd type="none" w="sm" len="sm"/>
          </a:ln>
        </p:spPr>
      </p:cxnSp>
      <p:sp>
        <p:nvSpPr>
          <p:cNvPr id="39" name="Google Shape;39;p18"/>
          <p:cNvSpPr txBox="1">
            <a:spLocks noGrp="1"/>
          </p:cNvSpPr>
          <p:nvPr>
            <p:ph type="title"/>
          </p:nvPr>
        </p:nvSpPr>
        <p:spPr>
          <a:xfrm>
            <a:off x="722313" y="2362200"/>
            <a:ext cx="7772400" cy="2200275"/>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SzPts val="1400"/>
              <a:buNone/>
              <a:defRPr sz="4800" b="0" cap="none"/>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0" name="Google Shape;40;p18"/>
          <p:cNvSpPr txBox="1">
            <a:spLocks noGrp="1"/>
          </p:cNvSpPr>
          <p:nvPr>
            <p:ph type="body" idx="1"/>
          </p:nvPr>
        </p:nvSpPr>
        <p:spPr>
          <a:xfrm>
            <a:off x="722313" y="4626864"/>
            <a:ext cx="7772400" cy="1500187"/>
          </a:xfrm>
          <a:prstGeom prst="rect">
            <a:avLst/>
          </a:prstGeom>
          <a:noFill/>
          <a:ln>
            <a:noFill/>
          </a:ln>
        </p:spPr>
        <p:txBody>
          <a:bodyPr spcFirstLastPara="1" wrap="square" lIns="91425" tIns="45700" rIns="91425" bIns="45700" anchor="t" anchorCtr="0">
            <a:normAutofit/>
          </a:bodyPr>
          <a:lstStyle>
            <a:lvl1pPr marL="457200" lvl="0" indent="-228600" algn="l">
              <a:spcBef>
                <a:spcPts val="480"/>
              </a:spcBef>
              <a:spcAft>
                <a:spcPts val="0"/>
              </a:spcAft>
              <a:buSzPts val="2040"/>
              <a:buNone/>
              <a:defRPr sz="2400">
                <a:solidFill>
                  <a:schemeClr val="lt2"/>
                </a:solidFill>
              </a:defRPr>
            </a:lvl1pPr>
            <a:lvl2pPr marL="914400" lvl="1" indent="-228600" algn="l">
              <a:spcBef>
                <a:spcPts val="360"/>
              </a:spcBef>
              <a:spcAft>
                <a:spcPts val="0"/>
              </a:spcAft>
              <a:buSzPts val="1530"/>
              <a:buNone/>
              <a:defRPr sz="1800">
                <a:solidFill>
                  <a:schemeClr val="lt1"/>
                </a:solidFill>
              </a:defRPr>
            </a:lvl2pPr>
            <a:lvl3pPr marL="1371600" lvl="2" indent="-228600" algn="l">
              <a:spcBef>
                <a:spcPts val="320"/>
              </a:spcBef>
              <a:spcAft>
                <a:spcPts val="0"/>
              </a:spcAft>
              <a:buSzPts val="1440"/>
              <a:buNone/>
              <a:defRPr sz="1600">
                <a:solidFill>
                  <a:schemeClr val="lt1"/>
                </a:solidFill>
              </a:defRPr>
            </a:lvl3pPr>
            <a:lvl4pPr marL="1828800" lvl="3" indent="-228600" algn="l">
              <a:spcBef>
                <a:spcPts val="280"/>
              </a:spcBef>
              <a:spcAft>
                <a:spcPts val="0"/>
              </a:spcAft>
              <a:buSzPts val="1400"/>
              <a:buNone/>
              <a:defRPr sz="1400">
                <a:solidFill>
                  <a:schemeClr val="lt1"/>
                </a:solidFill>
              </a:defRPr>
            </a:lvl4pPr>
            <a:lvl5pPr marL="2286000" lvl="4" indent="-228600" algn="l">
              <a:spcBef>
                <a:spcPts val="280"/>
              </a:spcBef>
              <a:spcAft>
                <a:spcPts val="0"/>
              </a:spcAft>
              <a:buSzPts val="1400"/>
              <a:buNone/>
              <a:defRPr sz="1400">
                <a:solidFill>
                  <a:schemeClr val="lt1"/>
                </a:solidFill>
              </a:defRPr>
            </a:lvl5pPr>
            <a:lvl6pPr marL="2743200" lvl="5" indent="-228600" algn="l">
              <a:spcBef>
                <a:spcPts val="280"/>
              </a:spcBef>
              <a:spcAft>
                <a:spcPts val="0"/>
              </a:spcAft>
              <a:buSzPts val="1400"/>
              <a:buNone/>
              <a:defRPr sz="1400">
                <a:solidFill>
                  <a:schemeClr val="lt1"/>
                </a:solidFill>
              </a:defRPr>
            </a:lvl6pPr>
            <a:lvl7pPr marL="3200400" lvl="6" indent="-228600" algn="l">
              <a:spcBef>
                <a:spcPts val="280"/>
              </a:spcBef>
              <a:spcAft>
                <a:spcPts val="0"/>
              </a:spcAft>
              <a:buSzPts val="1400"/>
              <a:buNone/>
              <a:defRPr sz="1400">
                <a:solidFill>
                  <a:schemeClr val="lt1"/>
                </a:solidFill>
              </a:defRPr>
            </a:lvl7pPr>
            <a:lvl8pPr marL="3657600" lvl="7" indent="-228600" algn="l">
              <a:spcBef>
                <a:spcPts val="280"/>
              </a:spcBef>
              <a:spcAft>
                <a:spcPts val="0"/>
              </a:spcAft>
              <a:buSzPts val="1400"/>
              <a:buNone/>
              <a:defRPr sz="1400">
                <a:solidFill>
                  <a:schemeClr val="lt1"/>
                </a:solidFill>
              </a:defRPr>
            </a:lvl8pPr>
            <a:lvl9pPr marL="4114800" lvl="8" indent="-228600" algn="l">
              <a:spcBef>
                <a:spcPts val="280"/>
              </a:spcBef>
              <a:spcAft>
                <a:spcPts val="0"/>
              </a:spcAft>
              <a:buSzPts val="1400"/>
              <a:buNone/>
              <a:defRPr sz="1400">
                <a:solidFill>
                  <a:schemeClr val="lt1"/>
                </a:solidFill>
              </a:defRPr>
            </a:lvl9pPr>
          </a:lstStyle>
          <a:p>
            <a:endParaRPr/>
          </a:p>
        </p:txBody>
      </p:sp>
      <p:sp>
        <p:nvSpPr>
          <p:cNvPr id="41" name="Google Shape;41;p18"/>
          <p:cNvSpPr txBox="1">
            <a:spLocks noGrp="1"/>
          </p:cNvSpPr>
          <p:nvPr>
            <p:ph type="dt" idx="10"/>
          </p:nvPr>
        </p:nvSpPr>
        <p:spPr>
          <a:xfrm>
            <a:off x="457200" y="19050"/>
            <a:ext cx="2895600" cy="32861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2" name="Google Shape;42;p18"/>
          <p:cNvSpPr txBox="1">
            <a:spLocks noGrp="1"/>
          </p:cNvSpPr>
          <p:nvPr>
            <p:ph type="ftr" idx="11"/>
          </p:nvPr>
        </p:nvSpPr>
        <p:spPr>
          <a:xfrm>
            <a:off x="3429000" y="19050"/>
            <a:ext cx="4114800" cy="32861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18"/>
          <p:cNvSpPr txBox="1">
            <a:spLocks noGrp="1"/>
          </p:cNvSpPr>
          <p:nvPr>
            <p:ph type="sldNum" idx="12"/>
          </p:nvPr>
        </p:nvSpPr>
        <p:spPr>
          <a:xfrm>
            <a:off x="7620000" y="19050"/>
            <a:ext cx="1066800" cy="328613"/>
          </a:xfrm>
          <a:prstGeom prst="rect">
            <a:avLst/>
          </a:prstGeom>
          <a:noFill/>
          <a:ln>
            <a:noFill/>
          </a:ln>
        </p:spPr>
        <p:txBody>
          <a:bodyPr spcFirstLastPara="1" wrap="square" lIns="91425" tIns="45700" rIns="91425" bIns="45700" anchor="ctr" anchorCtr="0">
            <a:noAutofit/>
          </a:bodyPr>
          <a:lstStyle>
            <a:lvl1pPr marL="0" marR="0" lvl="0" indent="0" algn="l">
              <a:spcBef>
                <a:spcPts val="0"/>
              </a:spcBef>
              <a:spcAft>
                <a:spcPts val="0"/>
              </a:spcAft>
              <a:buNone/>
              <a:defRPr sz="1400" b="1" i="0" u="none" strike="noStrike" cap="none">
                <a:solidFill>
                  <a:srgbClr val="FFFFFF"/>
                </a:solidFill>
                <a:latin typeface="Arial"/>
                <a:ea typeface="Arial"/>
                <a:cs typeface="Arial"/>
                <a:sym typeface="Arial"/>
              </a:defRPr>
            </a:lvl1pPr>
            <a:lvl2pPr marL="0" marR="0" lvl="1" indent="0" algn="l">
              <a:spcBef>
                <a:spcPts val="0"/>
              </a:spcBef>
              <a:spcAft>
                <a:spcPts val="0"/>
              </a:spcAft>
              <a:buNone/>
              <a:defRPr sz="1400" b="1" i="0" u="none" strike="noStrike" cap="none">
                <a:solidFill>
                  <a:srgbClr val="FFFFFF"/>
                </a:solidFill>
                <a:latin typeface="Arial"/>
                <a:ea typeface="Arial"/>
                <a:cs typeface="Arial"/>
                <a:sym typeface="Arial"/>
              </a:defRPr>
            </a:lvl2pPr>
            <a:lvl3pPr marL="0" marR="0" lvl="2" indent="0" algn="l">
              <a:spcBef>
                <a:spcPts val="0"/>
              </a:spcBef>
              <a:spcAft>
                <a:spcPts val="0"/>
              </a:spcAft>
              <a:buNone/>
              <a:defRPr sz="1400" b="1" i="0" u="none" strike="noStrike" cap="none">
                <a:solidFill>
                  <a:srgbClr val="FFFFFF"/>
                </a:solidFill>
                <a:latin typeface="Arial"/>
                <a:ea typeface="Arial"/>
                <a:cs typeface="Arial"/>
                <a:sym typeface="Arial"/>
              </a:defRPr>
            </a:lvl3pPr>
            <a:lvl4pPr marL="0" marR="0" lvl="3" indent="0" algn="l">
              <a:spcBef>
                <a:spcPts val="0"/>
              </a:spcBef>
              <a:spcAft>
                <a:spcPts val="0"/>
              </a:spcAft>
              <a:buNone/>
              <a:defRPr sz="1400" b="1" i="0" u="none" strike="noStrike" cap="none">
                <a:solidFill>
                  <a:srgbClr val="FFFFFF"/>
                </a:solidFill>
                <a:latin typeface="Arial"/>
                <a:ea typeface="Arial"/>
                <a:cs typeface="Arial"/>
                <a:sym typeface="Arial"/>
              </a:defRPr>
            </a:lvl4pPr>
            <a:lvl5pPr marL="0" marR="0" lvl="4" indent="0" algn="l">
              <a:spcBef>
                <a:spcPts val="0"/>
              </a:spcBef>
              <a:spcAft>
                <a:spcPts val="0"/>
              </a:spcAft>
              <a:buNone/>
              <a:defRPr sz="1400" b="1" i="0" u="none" strike="noStrike" cap="none">
                <a:solidFill>
                  <a:srgbClr val="FFFFFF"/>
                </a:solidFill>
                <a:latin typeface="Arial"/>
                <a:ea typeface="Arial"/>
                <a:cs typeface="Arial"/>
                <a:sym typeface="Arial"/>
              </a:defRPr>
            </a:lvl5pPr>
            <a:lvl6pPr marL="0" marR="0" lvl="5" indent="0" algn="l">
              <a:spcBef>
                <a:spcPts val="0"/>
              </a:spcBef>
              <a:spcAft>
                <a:spcPts val="0"/>
              </a:spcAft>
              <a:buNone/>
              <a:defRPr sz="1400" b="1" i="0" u="none" strike="noStrike" cap="none">
                <a:solidFill>
                  <a:srgbClr val="FFFFFF"/>
                </a:solidFill>
                <a:latin typeface="Arial"/>
                <a:ea typeface="Arial"/>
                <a:cs typeface="Arial"/>
                <a:sym typeface="Arial"/>
              </a:defRPr>
            </a:lvl6pPr>
            <a:lvl7pPr marL="0" marR="0" lvl="6" indent="0" algn="l">
              <a:spcBef>
                <a:spcPts val="0"/>
              </a:spcBef>
              <a:spcAft>
                <a:spcPts val="0"/>
              </a:spcAft>
              <a:buNone/>
              <a:defRPr sz="1400" b="1" i="0" u="none" strike="noStrike" cap="none">
                <a:solidFill>
                  <a:srgbClr val="FFFFFF"/>
                </a:solidFill>
                <a:latin typeface="Arial"/>
                <a:ea typeface="Arial"/>
                <a:cs typeface="Arial"/>
                <a:sym typeface="Arial"/>
              </a:defRPr>
            </a:lvl7pPr>
            <a:lvl8pPr marL="0" marR="0" lvl="7" indent="0" algn="l">
              <a:spcBef>
                <a:spcPts val="0"/>
              </a:spcBef>
              <a:spcAft>
                <a:spcPts val="0"/>
              </a:spcAft>
              <a:buNone/>
              <a:defRPr sz="1400" b="1" i="0" u="none" strike="noStrike" cap="none">
                <a:solidFill>
                  <a:srgbClr val="FFFFFF"/>
                </a:solidFill>
                <a:latin typeface="Arial"/>
                <a:ea typeface="Arial"/>
                <a:cs typeface="Arial"/>
                <a:sym typeface="Arial"/>
              </a:defRPr>
            </a:lvl8pPr>
            <a:lvl9pPr marL="0" marR="0" lvl="8" indent="0" algn="l">
              <a:spcBef>
                <a:spcPts val="0"/>
              </a:spcBef>
              <a:spcAft>
                <a:spcPts val="0"/>
              </a:spcAft>
              <a:buNone/>
              <a:defRPr sz="1400" b="1" i="0" u="none" strike="noStrike" cap="none">
                <a:solidFill>
                  <a:srgbClr val="FFFFFF"/>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fr-FR"/>
              <a:t>‹N°›</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mparaison" type="twoTxTwoObj">
  <p:cSld name="TWO_OBJECTS_WITH_TEXT">
    <p:spTree>
      <p:nvGrpSpPr>
        <p:cNvPr id="1" name="Shape 44"/>
        <p:cNvGrpSpPr/>
        <p:nvPr/>
      </p:nvGrpSpPr>
      <p:grpSpPr>
        <a:xfrm>
          <a:off x="0" y="0"/>
          <a:ext cx="0" cy="0"/>
          <a:chOff x="0" y="0"/>
          <a:chExt cx="0" cy="0"/>
        </a:xfrm>
      </p:grpSpPr>
      <p:cxnSp>
        <p:nvCxnSpPr>
          <p:cNvPr id="45" name="Google Shape;45;p19"/>
          <p:cNvCxnSpPr/>
          <p:nvPr/>
        </p:nvCxnSpPr>
        <p:spPr>
          <a:xfrm rot="5400000">
            <a:off x="2218531" y="4045744"/>
            <a:ext cx="4708525" cy="1588"/>
          </a:xfrm>
          <a:prstGeom prst="straightConnector1">
            <a:avLst/>
          </a:prstGeom>
          <a:noFill/>
          <a:ln w="19050" cap="flat" cmpd="sng">
            <a:solidFill>
              <a:schemeClr val="dk2"/>
            </a:solidFill>
            <a:prstDash val="solid"/>
            <a:round/>
            <a:headEnd type="none" w="sm" len="sm"/>
            <a:tailEnd type="none" w="sm" len="sm"/>
          </a:ln>
        </p:spPr>
      </p:cxnSp>
      <p:sp>
        <p:nvSpPr>
          <p:cNvPr id="46" name="Google Shape;46;p19"/>
          <p:cNvSpPr txBox="1">
            <a:spLocks noGrp="1"/>
          </p:cNvSpPr>
          <p:nvPr>
            <p:ph type="title"/>
          </p:nvPr>
        </p:nvSpPr>
        <p:spPr>
          <a:xfrm>
            <a:off x="457200" y="533400"/>
            <a:ext cx="8229600" cy="990600"/>
          </a:xfrm>
          <a:prstGeom prst="rect">
            <a:avLst/>
          </a:prstGeom>
          <a:noFill/>
          <a:ln>
            <a:noFill/>
          </a:ln>
        </p:spPr>
        <p:txBody>
          <a:bodyPr spcFirstLastPara="1" wrap="square" lIns="91425" tIns="45700" rIns="91425" bIns="45700" anchor="ctr" anchorCtr="0">
            <a:norm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19"/>
          <p:cNvSpPr txBox="1">
            <a:spLocks noGrp="1"/>
          </p:cNvSpPr>
          <p:nvPr>
            <p:ph type="body" idx="1"/>
          </p:nvPr>
        </p:nvSpPr>
        <p:spPr>
          <a:xfrm>
            <a:off x="457200" y="1676400"/>
            <a:ext cx="3931920" cy="639762"/>
          </a:xfrm>
          <a:prstGeom prst="rect">
            <a:avLst/>
          </a:prstGeom>
          <a:noFill/>
          <a:ln>
            <a:noFill/>
          </a:ln>
        </p:spPr>
        <p:txBody>
          <a:bodyPr spcFirstLastPara="1" wrap="square" lIns="91425" tIns="45700" rIns="91425" bIns="45700" anchor="ctr" anchorCtr="0">
            <a:normAutofit/>
          </a:bodyPr>
          <a:lstStyle>
            <a:lvl1pPr marL="457200" lvl="0" indent="-228600" algn="ctr">
              <a:spcBef>
                <a:spcPts val="400"/>
              </a:spcBef>
              <a:spcAft>
                <a:spcPts val="0"/>
              </a:spcAft>
              <a:buSzPts val="1700"/>
              <a:buNone/>
              <a:defRPr sz="2000" b="0">
                <a:solidFill>
                  <a:schemeClr val="dk2"/>
                </a:solidFill>
              </a:defRPr>
            </a:lvl1pPr>
            <a:lvl2pPr marL="914400" lvl="1" indent="-228600" algn="l">
              <a:spcBef>
                <a:spcPts val="400"/>
              </a:spcBef>
              <a:spcAft>
                <a:spcPts val="0"/>
              </a:spcAft>
              <a:buSzPts val="1700"/>
              <a:buNone/>
              <a:defRPr sz="2000" b="1"/>
            </a:lvl2pPr>
            <a:lvl3pPr marL="1371600" lvl="2" indent="-228600" algn="l">
              <a:spcBef>
                <a:spcPts val="360"/>
              </a:spcBef>
              <a:spcAft>
                <a:spcPts val="0"/>
              </a:spcAft>
              <a:buSzPts val="1620"/>
              <a:buNone/>
              <a:defRPr sz="1800" b="1"/>
            </a:lvl3pPr>
            <a:lvl4pPr marL="1828800" lvl="3" indent="-228600" algn="l">
              <a:spcBef>
                <a:spcPts val="320"/>
              </a:spcBef>
              <a:spcAft>
                <a:spcPts val="0"/>
              </a:spcAft>
              <a:buSzPts val="1600"/>
              <a:buNone/>
              <a:defRPr sz="1600" b="1"/>
            </a:lvl4pPr>
            <a:lvl5pPr marL="2286000" lvl="4" indent="-228600" algn="l">
              <a:spcBef>
                <a:spcPts val="320"/>
              </a:spcBef>
              <a:spcAft>
                <a:spcPts val="0"/>
              </a:spcAft>
              <a:buSzPts val="1600"/>
              <a:buNone/>
              <a:defRPr sz="1600" b="1"/>
            </a:lvl5pPr>
            <a:lvl6pPr marL="2743200" lvl="5" indent="-228600" algn="l">
              <a:spcBef>
                <a:spcPts val="320"/>
              </a:spcBef>
              <a:spcAft>
                <a:spcPts val="0"/>
              </a:spcAft>
              <a:buSzPts val="1600"/>
              <a:buNone/>
              <a:defRPr sz="1600" b="1"/>
            </a:lvl6pPr>
            <a:lvl7pPr marL="3200400" lvl="6" indent="-228600" algn="l">
              <a:spcBef>
                <a:spcPts val="320"/>
              </a:spcBef>
              <a:spcAft>
                <a:spcPts val="0"/>
              </a:spcAft>
              <a:buSzPts val="1600"/>
              <a:buNone/>
              <a:defRPr sz="1600" b="1"/>
            </a:lvl7pPr>
            <a:lvl8pPr marL="3657600" lvl="7" indent="-228600" algn="l">
              <a:spcBef>
                <a:spcPts val="320"/>
              </a:spcBef>
              <a:spcAft>
                <a:spcPts val="0"/>
              </a:spcAft>
              <a:buSzPts val="1600"/>
              <a:buNone/>
              <a:defRPr sz="1600" b="1"/>
            </a:lvl8pPr>
            <a:lvl9pPr marL="4114800" lvl="8" indent="-228600" algn="l">
              <a:spcBef>
                <a:spcPts val="320"/>
              </a:spcBef>
              <a:spcAft>
                <a:spcPts val="0"/>
              </a:spcAft>
              <a:buSzPts val="1600"/>
              <a:buNone/>
              <a:defRPr sz="1600" b="1"/>
            </a:lvl9pPr>
          </a:lstStyle>
          <a:p>
            <a:endParaRPr/>
          </a:p>
        </p:txBody>
      </p:sp>
      <p:sp>
        <p:nvSpPr>
          <p:cNvPr id="48" name="Google Shape;48;p19"/>
          <p:cNvSpPr txBox="1">
            <a:spLocks noGrp="1"/>
          </p:cNvSpPr>
          <p:nvPr>
            <p:ph type="body" idx="2"/>
          </p:nvPr>
        </p:nvSpPr>
        <p:spPr>
          <a:xfrm>
            <a:off x="457200" y="2438400"/>
            <a:ext cx="3931920" cy="3951288"/>
          </a:xfrm>
          <a:prstGeom prst="rect">
            <a:avLst/>
          </a:prstGeom>
          <a:noFill/>
          <a:ln>
            <a:noFill/>
          </a:ln>
        </p:spPr>
        <p:txBody>
          <a:bodyPr spcFirstLastPara="1" wrap="square" lIns="91425" tIns="45700" rIns="91425" bIns="45700" anchor="t" anchorCtr="0">
            <a:noAutofit/>
          </a:bodyPr>
          <a:lstStyle>
            <a:lvl1pPr marL="457200" lvl="0" indent="-358140" algn="l">
              <a:spcBef>
                <a:spcPts val="480"/>
              </a:spcBef>
              <a:spcAft>
                <a:spcPts val="0"/>
              </a:spcAft>
              <a:buSzPts val="2040"/>
              <a:buChar char="•"/>
              <a:defRPr sz="2400"/>
            </a:lvl1pPr>
            <a:lvl2pPr marL="914400" lvl="1" indent="-336550" algn="l">
              <a:spcBef>
                <a:spcPts val="400"/>
              </a:spcBef>
              <a:spcAft>
                <a:spcPts val="0"/>
              </a:spcAft>
              <a:buSzPts val="1700"/>
              <a:buChar char="•"/>
              <a:defRPr sz="2000"/>
            </a:lvl2pPr>
            <a:lvl3pPr marL="1371600" lvl="2" indent="-331469" algn="l">
              <a:spcBef>
                <a:spcPts val="360"/>
              </a:spcBef>
              <a:spcAft>
                <a:spcPts val="0"/>
              </a:spcAft>
              <a:buSzPts val="1620"/>
              <a:buChar char="•"/>
              <a:defRPr sz="1800"/>
            </a:lvl3pPr>
            <a:lvl4pPr marL="1828800" lvl="3" indent="-330200" algn="l">
              <a:spcBef>
                <a:spcPts val="320"/>
              </a:spcBef>
              <a:spcAft>
                <a:spcPts val="0"/>
              </a:spcAft>
              <a:buSzPts val="1600"/>
              <a:buChar char="•"/>
              <a:defRPr sz="1600"/>
            </a:lvl4pPr>
            <a:lvl5pPr marL="2286000" lvl="4" indent="-330200" algn="l">
              <a:spcBef>
                <a:spcPts val="320"/>
              </a:spcBef>
              <a:spcAft>
                <a:spcPts val="0"/>
              </a:spcAft>
              <a:buSzPts val="1600"/>
              <a:buChar char="•"/>
              <a:defRPr sz="1600"/>
            </a:lvl5pPr>
            <a:lvl6pPr marL="2743200" lvl="5" indent="-330200" algn="l">
              <a:spcBef>
                <a:spcPts val="320"/>
              </a:spcBef>
              <a:spcAft>
                <a:spcPts val="0"/>
              </a:spcAft>
              <a:buSzPts val="1600"/>
              <a:buChar char="•"/>
              <a:defRPr sz="1600"/>
            </a:lvl6pPr>
            <a:lvl7pPr marL="3200400" lvl="6" indent="-330200" algn="l">
              <a:spcBef>
                <a:spcPts val="320"/>
              </a:spcBef>
              <a:spcAft>
                <a:spcPts val="0"/>
              </a:spcAft>
              <a:buSzPts val="1600"/>
              <a:buChar char="•"/>
              <a:defRPr sz="1600"/>
            </a:lvl7pPr>
            <a:lvl8pPr marL="3657600" lvl="7" indent="-330200" algn="l">
              <a:spcBef>
                <a:spcPts val="320"/>
              </a:spcBef>
              <a:spcAft>
                <a:spcPts val="0"/>
              </a:spcAft>
              <a:buSzPts val="1600"/>
              <a:buChar char="•"/>
              <a:defRPr sz="1600"/>
            </a:lvl8pPr>
            <a:lvl9pPr marL="4114800" lvl="8" indent="-330200" algn="l">
              <a:spcBef>
                <a:spcPts val="320"/>
              </a:spcBef>
              <a:spcAft>
                <a:spcPts val="0"/>
              </a:spcAft>
              <a:buSzPts val="1600"/>
              <a:buChar char="•"/>
              <a:defRPr sz="1600"/>
            </a:lvl9pPr>
          </a:lstStyle>
          <a:p>
            <a:endParaRPr/>
          </a:p>
        </p:txBody>
      </p:sp>
      <p:sp>
        <p:nvSpPr>
          <p:cNvPr id="49" name="Google Shape;49;p19"/>
          <p:cNvSpPr txBox="1">
            <a:spLocks noGrp="1"/>
          </p:cNvSpPr>
          <p:nvPr>
            <p:ph type="body" idx="3"/>
          </p:nvPr>
        </p:nvSpPr>
        <p:spPr>
          <a:xfrm>
            <a:off x="4754880" y="1676400"/>
            <a:ext cx="3931920" cy="639762"/>
          </a:xfrm>
          <a:prstGeom prst="rect">
            <a:avLst/>
          </a:prstGeom>
          <a:noFill/>
          <a:ln>
            <a:noFill/>
          </a:ln>
        </p:spPr>
        <p:txBody>
          <a:bodyPr spcFirstLastPara="1" wrap="square" lIns="91425" tIns="45700" rIns="91425" bIns="45700" anchor="ctr" anchorCtr="0">
            <a:normAutofit/>
          </a:bodyPr>
          <a:lstStyle>
            <a:lvl1pPr marL="457200" lvl="0" indent="-228600" algn="ctr">
              <a:spcBef>
                <a:spcPts val="400"/>
              </a:spcBef>
              <a:spcAft>
                <a:spcPts val="0"/>
              </a:spcAft>
              <a:buSzPts val="1700"/>
              <a:buNone/>
              <a:defRPr sz="2000" b="0">
                <a:solidFill>
                  <a:schemeClr val="dk2"/>
                </a:solidFill>
                <a:latin typeface="Arial"/>
                <a:ea typeface="Arial"/>
                <a:cs typeface="Arial"/>
                <a:sym typeface="Arial"/>
              </a:defRPr>
            </a:lvl1pPr>
            <a:lvl2pPr marL="914400" lvl="1" indent="-228600" algn="l">
              <a:spcBef>
                <a:spcPts val="400"/>
              </a:spcBef>
              <a:spcAft>
                <a:spcPts val="0"/>
              </a:spcAft>
              <a:buSzPts val="1700"/>
              <a:buNone/>
              <a:defRPr sz="2000" b="1"/>
            </a:lvl2pPr>
            <a:lvl3pPr marL="1371600" lvl="2" indent="-228600" algn="l">
              <a:spcBef>
                <a:spcPts val="360"/>
              </a:spcBef>
              <a:spcAft>
                <a:spcPts val="0"/>
              </a:spcAft>
              <a:buSzPts val="1620"/>
              <a:buNone/>
              <a:defRPr sz="1800" b="1"/>
            </a:lvl3pPr>
            <a:lvl4pPr marL="1828800" lvl="3" indent="-228600" algn="l">
              <a:spcBef>
                <a:spcPts val="320"/>
              </a:spcBef>
              <a:spcAft>
                <a:spcPts val="0"/>
              </a:spcAft>
              <a:buSzPts val="1600"/>
              <a:buNone/>
              <a:defRPr sz="1600" b="1"/>
            </a:lvl4pPr>
            <a:lvl5pPr marL="2286000" lvl="4" indent="-228600" algn="l">
              <a:spcBef>
                <a:spcPts val="320"/>
              </a:spcBef>
              <a:spcAft>
                <a:spcPts val="0"/>
              </a:spcAft>
              <a:buSzPts val="1600"/>
              <a:buNone/>
              <a:defRPr sz="1600" b="1"/>
            </a:lvl5pPr>
            <a:lvl6pPr marL="2743200" lvl="5" indent="-228600" algn="l">
              <a:spcBef>
                <a:spcPts val="320"/>
              </a:spcBef>
              <a:spcAft>
                <a:spcPts val="0"/>
              </a:spcAft>
              <a:buSzPts val="1600"/>
              <a:buNone/>
              <a:defRPr sz="1600" b="1"/>
            </a:lvl6pPr>
            <a:lvl7pPr marL="3200400" lvl="6" indent="-228600" algn="l">
              <a:spcBef>
                <a:spcPts val="320"/>
              </a:spcBef>
              <a:spcAft>
                <a:spcPts val="0"/>
              </a:spcAft>
              <a:buSzPts val="1600"/>
              <a:buNone/>
              <a:defRPr sz="1600" b="1"/>
            </a:lvl7pPr>
            <a:lvl8pPr marL="3657600" lvl="7" indent="-228600" algn="l">
              <a:spcBef>
                <a:spcPts val="320"/>
              </a:spcBef>
              <a:spcAft>
                <a:spcPts val="0"/>
              </a:spcAft>
              <a:buSzPts val="1600"/>
              <a:buNone/>
              <a:defRPr sz="1600" b="1"/>
            </a:lvl8pPr>
            <a:lvl9pPr marL="4114800" lvl="8" indent="-228600" algn="l">
              <a:spcBef>
                <a:spcPts val="320"/>
              </a:spcBef>
              <a:spcAft>
                <a:spcPts val="0"/>
              </a:spcAft>
              <a:buSzPts val="1600"/>
              <a:buNone/>
              <a:defRPr sz="1600" b="1"/>
            </a:lvl9pPr>
          </a:lstStyle>
          <a:p>
            <a:endParaRPr/>
          </a:p>
        </p:txBody>
      </p:sp>
      <p:sp>
        <p:nvSpPr>
          <p:cNvPr id="50" name="Google Shape;50;p19"/>
          <p:cNvSpPr txBox="1">
            <a:spLocks noGrp="1"/>
          </p:cNvSpPr>
          <p:nvPr>
            <p:ph type="body" idx="4"/>
          </p:nvPr>
        </p:nvSpPr>
        <p:spPr>
          <a:xfrm>
            <a:off x="4754880" y="2438400"/>
            <a:ext cx="3931920" cy="3951288"/>
          </a:xfrm>
          <a:prstGeom prst="rect">
            <a:avLst/>
          </a:prstGeom>
          <a:noFill/>
          <a:ln>
            <a:noFill/>
          </a:ln>
        </p:spPr>
        <p:txBody>
          <a:bodyPr spcFirstLastPara="1" wrap="square" lIns="91425" tIns="45700" rIns="91425" bIns="45700" anchor="t" anchorCtr="0">
            <a:noAutofit/>
          </a:bodyPr>
          <a:lstStyle>
            <a:lvl1pPr marL="457200" lvl="0" indent="-358140" algn="l">
              <a:spcBef>
                <a:spcPts val="480"/>
              </a:spcBef>
              <a:spcAft>
                <a:spcPts val="0"/>
              </a:spcAft>
              <a:buSzPts val="2040"/>
              <a:buChar char="•"/>
              <a:defRPr sz="2400"/>
            </a:lvl1pPr>
            <a:lvl2pPr marL="914400" lvl="1" indent="-336550" algn="l">
              <a:spcBef>
                <a:spcPts val="400"/>
              </a:spcBef>
              <a:spcAft>
                <a:spcPts val="0"/>
              </a:spcAft>
              <a:buSzPts val="1700"/>
              <a:buChar char="•"/>
              <a:defRPr sz="2000"/>
            </a:lvl2pPr>
            <a:lvl3pPr marL="1371600" lvl="2" indent="-331469" algn="l">
              <a:spcBef>
                <a:spcPts val="360"/>
              </a:spcBef>
              <a:spcAft>
                <a:spcPts val="0"/>
              </a:spcAft>
              <a:buSzPts val="1620"/>
              <a:buChar char="•"/>
              <a:defRPr sz="1800"/>
            </a:lvl3pPr>
            <a:lvl4pPr marL="1828800" lvl="3" indent="-330200" algn="l">
              <a:spcBef>
                <a:spcPts val="320"/>
              </a:spcBef>
              <a:spcAft>
                <a:spcPts val="0"/>
              </a:spcAft>
              <a:buSzPts val="1600"/>
              <a:buChar char="•"/>
              <a:defRPr sz="1600"/>
            </a:lvl4pPr>
            <a:lvl5pPr marL="2286000" lvl="4" indent="-330200" algn="l">
              <a:spcBef>
                <a:spcPts val="320"/>
              </a:spcBef>
              <a:spcAft>
                <a:spcPts val="0"/>
              </a:spcAft>
              <a:buSzPts val="1600"/>
              <a:buChar char="•"/>
              <a:defRPr sz="1600"/>
            </a:lvl5pPr>
            <a:lvl6pPr marL="2743200" lvl="5" indent="-330200" algn="l">
              <a:spcBef>
                <a:spcPts val="320"/>
              </a:spcBef>
              <a:spcAft>
                <a:spcPts val="0"/>
              </a:spcAft>
              <a:buSzPts val="1600"/>
              <a:buChar char="•"/>
              <a:defRPr sz="1600"/>
            </a:lvl6pPr>
            <a:lvl7pPr marL="3200400" lvl="6" indent="-330200" algn="l">
              <a:spcBef>
                <a:spcPts val="320"/>
              </a:spcBef>
              <a:spcAft>
                <a:spcPts val="0"/>
              </a:spcAft>
              <a:buSzPts val="1600"/>
              <a:buChar char="•"/>
              <a:defRPr sz="1600"/>
            </a:lvl7pPr>
            <a:lvl8pPr marL="3657600" lvl="7" indent="-330200" algn="l">
              <a:spcBef>
                <a:spcPts val="320"/>
              </a:spcBef>
              <a:spcAft>
                <a:spcPts val="0"/>
              </a:spcAft>
              <a:buSzPts val="1600"/>
              <a:buChar char="•"/>
              <a:defRPr sz="1600"/>
            </a:lvl8pPr>
            <a:lvl9pPr marL="4114800" lvl="8" indent="-330200" algn="l">
              <a:spcBef>
                <a:spcPts val="320"/>
              </a:spcBef>
              <a:spcAft>
                <a:spcPts val="0"/>
              </a:spcAft>
              <a:buSzPts val="1600"/>
              <a:buChar char="•"/>
              <a:defRPr sz="1600"/>
            </a:lvl9pPr>
          </a:lstStyle>
          <a:p>
            <a:endParaRPr/>
          </a:p>
        </p:txBody>
      </p:sp>
      <p:sp>
        <p:nvSpPr>
          <p:cNvPr id="51" name="Google Shape;51;p19"/>
          <p:cNvSpPr txBox="1">
            <a:spLocks noGrp="1"/>
          </p:cNvSpPr>
          <p:nvPr>
            <p:ph type="dt" idx="10"/>
          </p:nvPr>
        </p:nvSpPr>
        <p:spPr>
          <a:xfrm>
            <a:off x="457200" y="19050"/>
            <a:ext cx="2895600" cy="32861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19"/>
          <p:cNvSpPr txBox="1">
            <a:spLocks noGrp="1"/>
          </p:cNvSpPr>
          <p:nvPr>
            <p:ph type="ftr" idx="11"/>
          </p:nvPr>
        </p:nvSpPr>
        <p:spPr>
          <a:xfrm>
            <a:off x="3429000" y="19050"/>
            <a:ext cx="4114800" cy="32861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19"/>
          <p:cNvSpPr txBox="1">
            <a:spLocks noGrp="1"/>
          </p:cNvSpPr>
          <p:nvPr>
            <p:ph type="sldNum" idx="12"/>
          </p:nvPr>
        </p:nvSpPr>
        <p:spPr>
          <a:xfrm>
            <a:off x="7620000" y="19050"/>
            <a:ext cx="1066800" cy="328613"/>
          </a:xfrm>
          <a:prstGeom prst="rect">
            <a:avLst/>
          </a:prstGeom>
          <a:noFill/>
          <a:ln>
            <a:noFill/>
          </a:ln>
        </p:spPr>
        <p:txBody>
          <a:bodyPr spcFirstLastPara="1" wrap="square" lIns="91425" tIns="45700" rIns="91425" bIns="45700" anchor="ctr" anchorCtr="0">
            <a:noAutofit/>
          </a:bodyPr>
          <a:lstStyle>
            <a:lvl1pPr marL="0" marR="0" lvl="0" indent="0" algn="l">
              <a:spcBef>
                <a:spcPts val="0"/>
              </a:spcBef>
              <a:spcAft>
                <a:spcPts val="0"/>
              </a:spcAft>
              <a:buNone/>
              <a:defRPr sz="1400" b="1" i="0" u="none" strike="noStrike" cap="none">
                <a:solidFill>
                  <a:srgbClr val="FFFFFF"/>
                </a:solidFill>
                <a:latin typeface="Arial"/>
                <a:ea typeface="Arial"/>
                <a:cs typeface="Arial"/>
                <a:sym typeface="Arial"/>
              </a:defRPr>
            </a:lvl1pPr>
            <a:lvl2pPr marL="0" marR="0" lvl="1" indent="0" algn="l">
              <a:spcBef>
                <a:spcPts val="0"/>
              </a:spcBef>
              <a:spcAft>
                <a:spcPts val="0"/>
              </a:spcAft>
              <a:buNone/>
              <a:defRPr sz="1400" b="1" i="0" u="none" strike="noStrike" cap="none">
                <a:solidFill>
                  <a:srgbClr val="FFFFFF"/>
                </a:solidFill>
                <a:latin typeface="Arial"/>
                <a:ea typeface="Arial"/>
                <a:cs typeface="Arial"/>
                <a:sym typeface="Arial"/>
              </a:defRPr>
            </a:lvl2pPr>
            <a:lvl3pPr marL="0" marR="0" lvl="2" indent="0" algn="l">
              <a:spcBef>
                <a:spcPts val="0"/>
              </a:spcBef>
              <a:spcAft>
                <a:spcPts val="0"/>
              </a:spcAft>
              <a:buNone/>
              <a:defRPr sz="1400" b="1" i="0" u="none" strike="noStrike" cap="none">
                <a:solidFill>
                  <a:srgbClr val="FFFFFF"/>
                </a:solidFill>
                <a:latin typeface="Arial"/>
                <a:ea typeface="Arial"/>
                <a:cs typeface="Arial"/>
                <a:sym typeface="Arial"/>
              </a:defRPr>
            </a:lvl3pPr>
            <a:lvl4pPr marL="0" marR="0" lvl="3" indent="0" algn="l">
              <a:spcBef>
                <a:spcPts val="0"/>
              </a:spcBef>
              <a:spcAft>
                <a:spcPts val="0"/>
              </a:spcAft>
              <a:buNone/>
              <a:defRPr sz="1400" b="1" i="0" u="none" strike="noStrike" cap="none">
                <a:solidFill>
                  <a:srgbClr val="FFFFFF"/>
                </a:solidFill>
                <a:latin typeface="Arial"/>
                <a:ea typeface="Arial"/>
                <a:cs typeface="Arial"/>
                <a:sym typeface="Arial"/>
              </a:defRPr>
            </a:lvl4pPr>
            <a:lvl5pPr marL="0" marR="0" lvl="4" indent="0" algn="l">
              <a:spcBef>
                <a:spcPts val="0"/>
              </a:spcBef>
              <a:spcAft>
                <a:spcPts val="0"/>
              </a:spcAft>
              <a:buNone/>
              <a:defRPr sz="1400" b="1" i="0" u="none" strike="noStrike" cap="none">
                <a:solidFill>
                  <a:srgbClr val="FFFFFF"/>
                </a:solidFill>
                <a:latin typeface="Arial"/>
                <a:ea typeface="Arial"/>
                <a:cs typeface="Arial"/>
                <a:sym typeface="Arial"/>
              </a:defRPr>
            </a:lvl5pPr>
            <a:lvl6pPr marL="0" marR="0" lvl="5" indent="0" algn="l">
              <a:spcBef>
                <a:spcPts val="0"/>
              </a:spcBef>
              <a:spcAft>
                <a:spcPts val="0"/>
              </a:spcAft>
              <a:buNone/>
              <a:defRPr sz="1400" b="1" i="0" u="none" strike="noStrike" cap="none">
                <a:solidFill>
                  <a:srgbClr val="FFFFFF"/>
                </a:solidFill>
                <a:latin typeface="Arial"/>
                <a:ea typeface="Arial"/>
                <a:cs typeface="Arial"/>
                <a:sym typeface="Arial"/>
              </a:defRPr>
            </a:lvl6pPr>
            <a:lvl7pPr marL="0" marR="0" lvl="6" indent="0" algn="l">
              <a:spcBef>
                <a:spcPts val="0"/>
              </a:spcBef>
              <a:spcAft>
                <a:spcPts val="0"/>
              </a:spcAft>
              <a:buNone/>
              <a:defRPr sz="1400" b="1" i="0" u="none" strike="noStrike" cap="none">
                <a:solidFill>
                  <a:srgbClr val="FFFFFF"/>
                </a:solidFill>
                <a:latin typeface="Arial"/>
                <a:ea typeface="Arial"/>
                <a:cs typeface="Arial"/>
                <a:sym typeface="Arial"/>
              </a:defRPr>
            </a:lvl7pPr>
            <a:lvl8pPr marL="0" marR="0" lvl="7" indent="0" algn="l">
              <a:spcBef>
                <a:spcPts val="0"/>
              </a:spcBef>
              <a:spcAft>
                <a:spcPts val="0"/>
              </a:spcAft>
              <a:buNone/>
              <a:defRPr sz="1400" b="1" i="0" u="none" strike="noStrike" cap="none">
                <a:solidFill>
                  <a:srgbClr val="FFFFFF"/>
                </a:solidFill>
                <a:latin typeface="Arial"/>
                <a:ea typeface="Arial"/>
                <a:cs typeface="Arial"/>
                <a:sym typeface="Arial"/>
              </a:defRPr>
            </a:lvl8pPr>
            <a:lvl9pPr marL="0" marR="0" lvl="8" indent="0" algn="l">
              <a:spcBef>
                <a:spcPts val="0"/>
              </a:spcBef>
              <a:spcAft>
                <a:spcPts val="0"/>
              </a:spcAft>
              <a:buNone/>
              <a:defRPr sz="1400" b="1" i="0" u="none" strike="noStrike" cap="none">
                <a:solidFill>
                  <a:srgbClr val="FFFFFF"/>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fr-FR"/>
              <a:t>‹N°›</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re seul" type="titleOnly">
  <p:cSld name="TITLE_ONLY">
    <p:spTree>
      <p:nvGrpSpPr>
        <p:cNvPr id="1" name="Shape 54"/>
        <p:cNvGrpSpPr/>
        <p:nvPr/>
      </p:nvGrpSpPr>
      <p:grpSpPr>
        <a:xfrm>
          <a:off x="0" y="0"/>
          <a:ext cx="0" cy="0"/>
          <a:chOff x="0" y="0"/>
          <a:chExt cx="0" cy="0"/>
        </a:xfrm>
      </p:grpSpPr>
      <p:sp>
        <p:nvSpPr>
          <p:cNvPr id="55" name="Google Shape;55;p20"/>
          <p:cNvSpPr txBox="1">
            <a:spLocks noGrp="1"/>
          </p:cNvSpPr>
          <p:nvPr>
            <p:ph type="title"/>
          </p:nvPr>
        </p:nvSpPr>
        <p:spPr>
          <a:xfrm>
            <a:off x="457200" y="533400"/>
            <a:ext cx="8229600" cy="990600"/>
          </a:xfrm>
          <a:prstGeom prst="rect">
            <a:avLst/>
          </a:prstGeom>
          <a:noFill/>
          <a:ln>
            <a:noFill/>
          </a:ln>
        </p:spPr>
        <p:txBody>
          <a:bodyPr spcFirstLastPara="1" wrap="square" lIns="91425" tIns="45700" rIns="91425" bIns="45700" anchor="ctr" anchorCtr="0">
            <a:norm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20"/>
          <p:cNvSpPr txBox="1">
            <a:spLocks noGrp="1"/>
          </p:cNvSpPr>
          <p:nvPr>
            <p:ph type="dt" idx="10"/>
          </p:nvPr>
        </p:nvSpPr>
        <p:spPr>
          <a:xfrm>
            <a:off x="457200" y="19050"/>
            <a:ext cx="2895600" cy="32861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20"/>
          <p:cNvSpPr txBox="1">
            <a:spLocks noGrp="1"/>
          </p:cNvSpPr>
          <p:nvPr>
            <p:ph type="ftr" idx="11"/>
          </p:nvPr>
        </p:nvSpPr>
        <p:spPr>
          <a:xfrm>
            <a:off x="3429000" y="19050"/>
            <a:ext cx="4114800" cy="32861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8" name="Google Shape;58;p20"/>
          <p:cNvSpPr txBox="1">
            <a:spLocks noGrp="1"/>
          </p:cNvSpPr>
          <p:nvPr>
            <p:ph type="sldNum" idx="12"/>
          </p:nvPr>
        </p:nvSpPr>
        <p:spPr>
          <a:xfrm>
            <a:off x="7620000" y="19050"/>
            <a:ext cx="1066800" cy="328613"/>
          </a:xfrm>
          <a:prstGeom prst="rect">
            <a:avLst/>
          </a:prstGeom>
          <a:noFill/>
          <a:ln>
            <a:noFill/>
          </a:ln>
        </p:spPr>
        <p:txBody>
          <a:bodyPr spcFirstLastPara="1" wrap="square" lIns="91425" tIns="45700" rIns="91425" bIns="45700" anchor="ctr" anchorCtr="0">
            <a:noAutofit/>
          </a:bodyPr>
          <a:lstStyle>
            <a:lvl1pPr marL="0" marR="0" lvl="0" indent="0" algn="l">
              <a:spcBef>
                <a:spcPts val="0"/>
              </a:spcBef>
              <a:spcAft>
                <a:spcPts val="0"/>
              </a:spcAft>
              <a:buNone/>
              <a:defRPr sz="1400" b="1" i="0" u="none" strike="noStrike" cap="none">
                <a:solidFill>
                  <a:srgbClr val="FFFFFF"/>
                </a:solidFill>
                <a:latin typeface="Arial"/>
                <a:ea typeface="Arial"/>
                <a:cs typeface="Arial"/>
                <a:sym typeface="Arial"/>
              </a:defRPr>
            </a:lvl1pPr>
            <a:lvl2pPr marL="0" marR="0" lvl="1" indent="0" algn="l">
              <a:spcBef>
                <a:spcPts val="0"/>
              </a:spcBef>
              <a:spcAft>
                <a:spcPts val="0"/>
              </a:spcAft>
              <a:buNone/>
              <a:defRPr sz="1400" b="1" i="0" u="none" strike="noStrike" cap="none">
                <a:solidFill>
                  <a:srgbClr val="FFFFFF"/>
                </a:solidFill>
                <a:latin typeface="Arial"/>
                <a:ea typeface="Arial"/>
                <a:cs typeface="Arial"/>
                <a:sym typeface="Arial"/>
              </a:defRPr>
            </a:lvl2pPr>
            <a:lvl3pPr marL="0" marR="0" lvl="2" indent="0" algn="l">
              <a:spcBef>
                <a:spcPts val="0"/>
              </a:spcBef>
              <a:spcAft>
                <a:spcPts val="0"/>
              </a:spcAft>
              <a:buNone/>
              <a:defRPr sz="1400" b="1" i="0" u="none" strike="noStrike" cap="none">
                <a:solidFill>
                  <a:srgbClr val="FFFFFF"/>
                </a:solidFill>
                <a:latin typeface="Arial"/>
                <a:ea typeface="Arial"/>
                <a:cs typeface="Arial"/>
                <a:sym typeface="Arial"/>
              </a:defRPr>
            </a:lvl3pPr>
            <a:lvl4pPr marL="0" marR="0" lvl="3" indent="0" algn="l">
              <a:spcBef>
                <a:spcPts val="0"/>
              </a:spcBef>
              <a:spcAft>
                <a:spcPts val="0"/>
              </a:spcAft>
              <a:buNone/>
              <a:defRPr sz="1400" b="1" i="0" u="none" strike="noStrike" cap="none">
                <a:solidFill>
                  <a:srgbClr val="FFFFFF"/>
                </a:solidFill>
                <a:latin typeface="Arial"/>
                <a:ea typeface="Arial"/>
                <a:cs typeface="Arial"/>
                <a:sym typeface="Arial"/>
              </a:defRPr>
            </a:lvl4pPr>
            <a:lvl5pPr marL="0" marR="0" lvl="4" indent="0" algn="l">
              <a:spcBef>
                <a:spcPts val="0"/>
              </a:spcBef>
              <a:spcAft>
                <a:spcPts val="0"/>
              </a:spcAft>
              <a:buNone/>
              <a:defRPr sz="1400" b="1" i="0" u="none" strike="noStrike" cap="none">
                <a:solidFill>
                  <a:srgbClr val="FFFFFF"/>
                </a:solidFill>
                <a:latin typeface="Arial"/>
                <a:ea typeface="Arial"/>
                <a:cs typeface="Arial"/>
                <a:sym typeface="Arial"/>
              </a:defRPr>
            </a:lvl5pPr>
            <a:lvl6pPr marL="0" marR="0" lvl="5" indent="0" algn="l">
              <a:spcBef>
                <a:spcPts val="0"/>
              </a:spcBef>
              <a:spcAft>
                <a:spcPts val="0"/>
              </a:spcAft>
              <a:buNone/>
              <a:defRPr sz="1400" b="1" i="0" u="none" strike="noStrike" cap="none">
                <a:solidFill>
                  <a:srgbClr val="FFFFFF"/>
                </a:solidFill>
                <a:latin typeface="Arial"/>
                <a:ea typeface="Arial"/>
                <a:cs typeface="Arial"/>
                <a:sym typeface="Arial"/>
              </a:defRPr>
            </a:lvl6pPr>
            <a:lvl7pPr marL="0" marR="0" lvl="6" indent="0" algn="l">
              <a:spcBef>
                <a:spcPts val="0"/>
              </a:spcBef>
              <a:spcAft>
                <a:spcPts val="0"/>
              </a:spcAft>
              <a:buNone/>
              <a:defRPr sz="1400" b="1" i="0" u="none" strike="noStrike" cap="none">
                <a:solidFill>
                  <a:srgbClr val="FFFFFF"/>
                </a:solidFill>
                <a:latin typeface="Arial"/>
                <a:ea typeface="Arial"/>
                <a:cs typeface="Arial"/>
                <a:sym typeface="Arial"/>
              </a:defRPr>
            </a:lvl7pPr>
            <a:lvl8pPr marL="0" marR="0" lvl="7" indent="0" algn="l">
              <a:spcBef>
                <a:spcPts val="0"/>
              </a:spcBef>
              <a:spcAft>
                <a:spcPts val="0"/>
              </a:spcAft>
              <a:buNone/>
              <a:defRPr sz="1400" b="1" i="0" u="none" strike="noStrike" cap="none">
                <a:solidFill>
                  <a:srgbClr val="FFFFFF"/>
                </a:solidFill>
                <a:latin typeface="Arial"/>
                <a:ea typeface="Arial"/>
                <a:cs typeface="Arial"/>
                <a:sym typeface="Arial"/>
              </a:defRPr>
            </a:lvl8pPr>
            <a:lvl9pPr marL="0" marR="0" lvl="8" indent="0" algn="l">
              <a:spcBef>
                <a:spcPts val="0"/>
              </a:spcBef>
              <a:spcAft>
                <a:spcPts val="0"/>
              </a:spcAft>
              <a:buNone/>
              <a:defRPr sz="1400" b="1" i="0" u="none" strike="noStrike" cap="none">
                <a:solidFill>
                  <a:srgbClr val="FFFFFF"/>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fr-FR"/>
              <a:t>‹N°›</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ntenu avec légende" type="objTx">
  <p:cSld name="OBJECT_WITH_CAPTION_TEXT">
    <p:spTree>
      <p:nvGrpSpPr>
        <p:cNvPr id="1" name="Shape 63"/>
        <p:cNvGrpSpPr/>
        <p:nvPr/>
      </p:nvGrpSpPr>
      <p:grpSpPr>
        <a:xfrm>
          <a:off x="0" y="0"/>
          <a:ext cx="0" cy="0"/>
          <a:chOff x="0" y="0"/>
          <a:chExt cx="0" cy="0"/>
        </a:xfrm>
      </p:grpSpPr>
      <p:cxnSp>
        <p:nvCxnSpPr>
          <p:cNvPr id="64" name="Google Shape;64;p22"/>
          <p:cNvCxnSpPr/>
          <p:nvPr/>
        </p:nvCxnSpPr>
        <p:spPr>
          <a:xfrm rot="5400000">
            <a:off x="-13494" y="3580607"/>
            <a:ext cx="5578475" cy="1588"/>
          </a:xfrm>
          <a:prstGeom prst="straightConnector1">
            <a:avLst/>
          </a:prstGeom>
          <a:noFill/>
          <a:ln w="19050" cap="flat" cmpd="sng">
            <a:solidFill>
              <a:schemeClr val="dk2"/>
            </a:solidFill>
            <a:prstDash val="solid"/>
            <a:round/>
            <a:headEnd type="none" w="sm" len="sm"/>
            <a:tailEnd type="none" w="sm" len="sm"/>
          </a:ln>
        </p:spPr>
      </p:cxnSp>
      <p:sp>
        <p:nvSpPr>
          <p:cNvPr id="65" name="Google Shape;65;p22"/>
          <p:cNvSpPr txBox="1">
            <a:spLocks noGrp="1"/>
          </p:cNvSpPr>
          <p:nvPr>
            <p:ph type="title"/>
          </p:nvPr>
        </p:nvSpPr>
        <p:spPr>
          <a:xfrm>
            <a:off x="457200" y="792080"/>
            <a:ext cx="2139696" cy="1261872"/>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sz="2400" b="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22"/>
          <p:cNvSpPr txBox="1">
            <a:spLocks noGrp="1"/>
          </p:cNvSpPr>
          <p:nvPr>
            <p:ph type="body" idx="1"/>
          </p:nvPr>
        </p:nvSpPr>
        <p:spPr>
          <a:xfrm>
            <a:off x="2971800" y="792080"/>
            <a:ext cx="5715000" cy="5577840"/>
          </a:xfrm>
          <a:prstGeom prst="rect">
            <a:avLst/>
          </a:prstGeom>
          <a:noFill/>
          <a:ln>
            <a:noFill/>
          </a:ln>
        </p:spPr>
        <p:txBody>
          <a:bodyPr spcFirstLastPara="1" wrap="square" lIns="91425" tIns="45700" rIns="91425" bIns="45700" anchor="t" anchorCtr="0">
            <a:noAutofit/>
          </a:bodyPr>
          <a:lstStyle>
            <a:lvl1pPr marL="457200" lvl="0" indent="-401320" algn="l">
              <a:spcBef>
                <a:spcPts val="640"/>
              </a:spcBef>
              <a:spcAft>
                <a:spcPts val="0"/>
              </a:spcAft>
              <a:buSzPts val="2720"/>
              <a:buChar char="•"/>
              <a:defRPr sz="3200"/>
            </a:lvl1pPr>
            <a:lvl2pPr marL="914400" lvl="1" indent="-379730" algn="l">
              <a:spcBef>
                <a:spcPts val="560"/>
              </a:spcBef>
              <a:spcAft>
                <a:spcPts val="0"/>
              </a:spcAft>
              <a:buSzPts val="2380"/>
              <a:buChar char="•"/>
              <a:defRPr sz="2800"/>
            </a:lvl2pPr>
            <a:lvl3pPr marL="1371600" lvl="2" indent="-365760" algn="l">
              <a:spcBef>
                <a:spcPts val="480"/>
              </a:spcBef>
              <a:spcAft>
                <a:spcPts val="0"/>
              </a:spcAft>
              <a:buSzPts val="2160"/>
              <a:buChar char="•"/>
              <a:defRPr sz="2400"/>
            </a:lvl3pPr>
            <a:lvl4pPr marL="1828800" lvl="3" indent="-355600" algn="l">
              <a:spcBef>
                <a:spcPts val="400"/>
              </a:spcBef>
              <a:spcAft>
                <a:spcPts val="0"/>
              </a:spcAft>
              <a:buSzPts val="2000"/>
              <a:buChar char="•"/>
              <a:defRPr sz="2000"/>
            </a:lvl4pPr>
            <a:lvl5pPr marL="2286000" lvl="4" indent="-355600" algn="l">
              <a:spcBef>
                <a:spcPts val="400"/>
              </a:spcBef>
              <a:spcAft>
                <a:spcPts val="0"/>
              </a:spcAft>
              <a:buSzPts val="2000"/>
              <a:buChar char="•"/>
              <a:defRPr sz="2000"/>
            </a:lvl5pPr>
            <a:lvl6pPr marL="2743200" lvl="5" indent="-355600" algn="l">
              <a:spcBef>
                <a:spcPts val="400"/>
              </a:spcBef>
              <a:spcAft>
                <a:spcPts val="0"/>
              </a:spcAft>
              <a:buSzPts val="2000"/>
              <a:buChar char="•"/>
              <a:defRPr sz="2000"/>
            </a:lvl6pPr>
            <a:lvl7pPr marL="3200400" lvl="6" indent="-355600" algn="l">
              <a:spcBef>
                <a:spcPts val="400"/>
              </a:spcBef>
              <a:spcAft>
                <a:spcPts val="0"/>
              </a:spcAft>
              <a:buSzPts val="2000"/>
              <a:buChar char="•"/>
              <a:defRPr sz="2000"/>
            </a:lvl7pPr>
            <a:lvl8pPr marL="3657600" lvl="7" indent="-355600" algn="l">
              <a:spcBef>
                <a:spcPts val="400"/>
              </a:spcBef>
              <a:spcAft>
                <a:spcPts val="0"/>
              </a:spcAft>
              <a:buSzPts val="2000"/>
              <a:buChar char="•"/>
              <a:defRPr sz="2000"/>
            </a:lvl8pPr>
            <a:lvl9pPr marL="4114800" lvl="8" indent="-355600" algn="l">
              <a:spcBef>
                <a:spcPts val="400"/>
              </a:spcBef>
              <a:spcAft>
                <a:spcPts val="0"/>
              </a:spcAft>
              <a:buSzPts val="2000"/>
              <a:buChar char="•"/>
              <a:defRPr sz="2000"/>
            </a:lvl9pPr>
          </a:lstStyle>
          <a:p>
            <a:endParaRPr/>
          </a:p>
        </p:txBody>
      </p:sp>
      <p:sp>
        <p:nvSpPr>
          <p:cNvPr id="67" name="Google Shape;67;p22"/>
          <p:cNvSpPr txBox="1">
            <a:spLocks noGrp="1"/>
          </p:cNvSpPr>
          <p:nvPr>
            <p:ph type="body" idx="2"/>
          </p:nvPr>
        </p:nvSpPr>
        <p:spPr>
          <a:xfrm>
            <a:off x="457201" y="2130552"/>
            <a:ext cx="2139696" cy="4243615"/>
          </a:xfrm>
          <a:prstGeom prst="rect">
            <a:avLst/>
          </a:prstGeom>
          <a:noFill/>
          <a:ln>
            <a:noFill/>
          </a:ln>
        </p:spPr>
        <p:txBody>
          <a:bodyPr spcFirstLastPara="1" wrap="square" lIns="91425" tIns="45700" rIns="91425" bIns="45700" anchor="t" anchorCtr="0">
            <a:noAutofit/>
          </a:bodyPr>
          <a:lstStyle>
            <a:lvl1pPr marL="457200" lvl="0" indent="-228600" algn="l">
              <a:spcBef>
                <a:spcPts val="280"/>
              </a:spcBef>
              <a:spcAft>
                <a:spcPts val="0"/>
              </a:spcAft>
              <a:buSzPts val="1190"/>
              <a:buNone/>
              <a:defRPr sz="1400"/>
            </a:lvl1pPr>
            <a:lvl2pPr marL="914400" lvl="1" indent="-228600" algn="l">
              <a:spcBef>
                <a:spcPts val="240"/>
              </a:spcBef>
              <a:spcAft>
                <a:spcPts val="0"/>
              </a:spcAft>
              <a:buSzPts val="1020"/>
              <a:buNone/>
              <a:defRPr sz="1200"/>
            </a:lvl2pPr>
            <a:lvl3pPr marL="1371600" lvl="2" indent="-228600" algn="l">
              <a:spcBef>
                <a:spcPts val="200"/>
              </a:spcBef>
              <a:spcAft>
                <a:spcPts val="0"/>
              </a:spcAft>
              <a:buSzPts val="900"/>
              <a:buNone/>
              <a:defRPr sz="1000"/>
            </a:lvl3pPr>
            <a:lvl4pPr marL="1828800" lvl="3" indent="-228600" algn="l">
              <a:spcBef>
                <a:spcPts val="180"/>
              </a:spcBef>
              <a:spcAft>
                <a:spcPts val="0"/>
              </a:spcAft>
              <a:buSzPts val="900"/>
              <a:buNone/>
              <a:defRPr sz="900"/>
            </a:lvl4pPr>
            <a:lvl5pPr marL="2286000" lvl="4" indent="-228600" algn="l">
              <a:spcBef>
                <a:spcPts val="180"/>
              </a:spcBef>
              <a:spcAft>
                <a:spcPts val="0"/>
              </a:spcAft>
              <a:buSzPts val="900"/>
              <a:buNone/>
              <a:defRPr sz="900"/>
            </a:lvl5pPr>
            <a:lvl6pPr marL="2743200" lvl="5" indent="-228600" algn="l">
              <a:spcBef>
                <a:spcPts val="180"/>
              </a:spcBef>
              <a:spcAft>
                <a:spcPts val="0"/>
              </a:spcAft>
              <a:buSzPts val="900"/>
              <a:buNone/>
              <a:defRPr sz="900"/>
            </a:lvl6pPr>
            <a:lvl7pPr marL="3200400" lvl="6" indent="-228600" algn="l">
              <a:spcBef>
                <a:spcPts val="180"/>
              </a:spcBef>
              <a:spcAft>
                <a:spcPts val="0"/>
              </a:spcAft>
              <a:buSzPts val="900"/>
              <a:buNone/>
              <a:defRPr sz="900"/>
            </a:lvl7pPr>
            <a:lvl8pPr marL="3657600" lvl="7" indent="-228600" algn="l">
              <a:spcBef>
                <a:spcPts val="180"/>
              </a:spcBef>
              <a:spcAft>
                <a:spcPts val="0"/>
              </a:spcAft>
              <a:buSzPts val="900"/>
              <a:buNone/>
              <a:defRPr sz="900"/>
            </a:lvl8pPr>
            <a:lvl9pPr marL="4114800" lvl="8" indent="-228600" algn="l">
              <a:spcBef>
                <a:spcPts val="180"/>
              </a:spcBef>
              <a:spcAft>
                <a:spcPts val="0"/>
              </a:spcAft>
              <a:buSzPts val="900"/>
              <a:buNone/>
              <a:defRPr sz="900"/>
            </a:lvl9pPr>
          </a:lstStyle>
          <a:p>
            <a:endParaRPr/>
          </a:p>
        </p:txBody>
      </p:sp>
      <p:sp>
        <p:nvSpPr>
          <p:cNvPr id="68" name="Google Shape;68;p22"/>
          <p:cNvSpPr txBox="1">
            <a:spLocks noGrp="1"/>
          </p:cNvSpPr>
          <p:nvPr>
            <p:ph type="dt" idx="10"/>
          </p:nvPr>
        </p:nvSpPr>
        <p:spPr>
          <a:xfrm>
            <a:off x="457200" y="19050"/>
            <a:ext cx="2895600" cy="32861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9" name="Google Shape;69;p22"/>
          <p:cNvSpPr txBox="1">
            <a:spLocks noGrp="1"/>
          </p:cNvSpPr>
          <p:nvPr>
            <p:ph type="ftr" idx="11"/>
          </p:nvPr>
        </p:nvSpPr>
        <p:spPr>
          <a:xfrm>
            <a:off x="3429000" y="19050"/>
            <a:ext cx="4114800" cy="32861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22"/>
          <p:cNvSpPr txBox="1">
            <a:spLocks noGrp="1"/>
          </p:cNvSpPr>
          <p:nvPr>
            <p:ph type="sldNum" idx="12"/>
          </p:nvPr>
        </p:nvSpPr>
        <p:spPr>
          <a:xfrm>
            <a:off x="7620000" y="19050"/>
            <a:ext cx="1066800" cy="328613"/>
          </a:xfrm>
          <a:prstGeom prst="rect">
            <a:avLst/>
          </a:prstGeom>
          <a:noFill/>
          <a:ln>
            <a:noFill/>
          </a:ln>
        </p:spPr>
        <p:txBody>
          <a:bodyPr spcFirstLastPara="1" wrap="square" lIns="91425" tIns="45700" rIns="91425" bIns="45700" anchor="ctr" anchorCtr="0">
            <a:noAutofit/>
          </a:bodyPr>
          <a:lstStyle>
            <a:lvl1pPr marL="0" marR="0" lvl="0" indent="0" algn="l">
              <a:spcBef>
                <a:spcPts val="0"/>
              </a:spcBef>
              <a:spcAft>
                <a:spcPts val="0"/>
              </a:spcAft>
              <a:buNone/>
              <a:defRPr sz="1400" b="1" i="0" u="none" strike="noStrike" cap="none">
                <a:solidFill>
                  <a:srgbClr val="FFFFFF"/>
                </a:solidFill>
                <a:latin typeface="Arial"/>
                <a:ea typeface="Arial"/>
                <a:cs typeface="Arial"/>
                <a:sym typeface="Arial"/>
              </a:defRPr>
            </a:lvl1pPr>
            <a:lvl2pPr marL="0" marR="0" lvl="1" indent="0" algn="l">
              <a:spcBef>
                <a:spcPts val="0"/>
              </a:spcBef>
              <a:spcAft>
                <a:spcPts val="0"/>
              </a:spcAft>
              <a:buNone/>
              <a:defRPr sz="1400" b="1" i="0" u="none" strike="noStrike" cap="none">
                <a:solidFill>
                  <a:srgbClr val="FFFFFF"/>
                </a:solidFill>
                <a:latin typeface="Arial"/>
                <a:ea typeface="Arial"/>
                <a:cs typeface="Arial"/>
                <a:sym typeface="Arial"/>
              </a:defRPr>
            </a:lvl2pPr>
            <a:lvl3pPr marL="0" marR="0" lvl="2" indent="0" algn="l">
              <a:spcBef>
                <a:spcPts val="0"/>
              </a:spcBef>
              <a:spcAft>
                <a:spcPts val="0"/>
              </a:spcAft>
              <a:buNone/>
              <a:defRPr sz="1400" b="1" i="0" u="none" strike="noStrike" cap="none">
                <a:solidFill>
                  <a:srgbClr val="FFFFFF"/>
                </a:solidFill>
                <a:latin typeface="Arial"/>
                <a:ea typeface="Arial"/>
                <a:cs typeface="Arial"/>
                <a:sym typeface="Arial"/>
              </a:defRPr>
            </a:lvl3pPr>
            <a:lvl4pPr marL="0" marR="0" lvl="3" indent="0" algn="l">
              <a:spcBef>
                <a:spcPts val="0"/>
              </a:spcBef>
              <a:spcAft>
                <a:spcPts val="0"/>
              </a:spcAft>
              <a:buNone/>
              <a:defRPr sz="1400" b="1" i="0" u="none" strike="noStrike" cap="none">
                <a:solidFill>
                  <a:srgbClr val="FFFFFF"/>
                </a:solidFill>
                <a:latin typeface="Arial"/>
                <a:ea typeface="Arial"/>
                <a:cs typeface="Arial"/>
                <a:sym typeface="Arial"/>
              </a:defRPr>
            </a:lvl4pPr>
            <a:lvl5pPr marL="0" marR="0" lvl="4" indent="0" algn="l">
              <a:spcBef>
                <a:spcPts val="0"/>
              </a:spcBef>
              <a:spcAft>
                <a:spcPts val="0"/>
              </a:spcAft>
              <a:buNone/>
              <a:defRPr sz="1400" b="1" i="0" u="none" strike="noStrike" cap="none">
                <a:solidFill>
                  <a:srgbClr val="FFFFFF"/>
                </a:solidFill>
                <a:latin typeface="Arial"/>
                <a:ea typeface="Arial"/>
                <a:cs typeface="Arial"/>
                <a:sym typeface="Arial"/>
              </a:defRPr>
            </a:lvl5pPr>
            <a:lvl6pPr marL="0" marR="0" lvl="5" indent="0" algn="l">
              <a:spcBef>
                <a:spcPts val="0"/>
              </a:spcBef>
              <a:spcAft>
                <a:spcPts val="0"/>
              </a:spcAft>
              <a:buNone/>
              <a:defRPr sz="1400" b="1" i="0" u="none" strike="noStrike" cap="none">
                <a:solidFill>
                  <a:srgbClr val="FFFFFF"/>
                </a:solidFill>
                <a:latin typeface="Arial"/>
                <a:ea typeface="Arial"/>
                <a:cs typeface="Arial"/>
                <a:sym typeface="Arial"/>
              </a:defRPr>
            </a:lvl6pPr>
            <a:lvl7pPr marL="0" marR="0" lvl="6" indent="0" algn="l">
              <a:spcBef>
                <a:spcPts val="0"/>
              </a:spcBef>
              <a:spcAft>
                <a:spcPts val="0"/>
              </a:spcAft>
              <a:buNone/>
              <a:defRPr sz="1400" b="1" i="0" u="none" strike="noStrike" cap="none">
                <a:solidFill>
                  <a:srgbClr val="FFFFFF"/>
                </a:solidFill>
                <a:latin typeface="Arial"/>
                <a:ea typeface="Arial"/>
                <a:cs typeface="Arial"/>
                <a:sym typeface="Arial"/>
              </a:defRPr>
            </a:lvl7pPr>
            <a:lvl8pPr marL="0" marR="0" lvl="7" indent="0" algn="l">
              <a:spcBef>
                <a:spcPts val="0"/>
              </a:spcBef>
              <a:spcAft>
                <a:spcPts val="0"/>
              </a:spcAft>
              <a:buNone/>
              <a:defRPr sz="1400" b="1" i="0" u="none" strike="noStrike" cap="none">
                <a:solidFill>
                  <a:srgbClr val="FFFFFF"/>
                </a:solidFill>
                <a:latin typeface="Arial"/>
                <a:ea typeface="Arial"/>
                <a:cs typeface="Arial"/>
                <a:sym typeface="Arial"/>
              </a:defRPr>
            </a:lvl8pPr>
            <a:lvl9pPr marL="0" marR="0" lvl="8" indent="0" algn="l">
              <a:spcBef>
                <a:spcPts val="0"/>
              </a:spcBef>
              <a:spcAft>
                <a:spcPts val="0"/>
              </a:spcAft>
              <a:buNone/>
              <a:defRPr sz="1400" b="1" i="0" u="none" strike="noStrike" cap="none">
                <a:solidFill>
                  <a:srgbClr val="FFFFFF"/>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fr-FR"/>
              <a:t>‹N°›</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Image avec légende" type="picTx">
  <p:cSld name="PICTURE_WITH_CAPTION_TEXT">
    <p:spTree>
      <p:nvGrpSpPr>
        <p:cNvPr id="1" name="Shape 71"/>
        <p:cNvGrpSpPr/>
        <p:nvPr/>
      </p:nvGrpSpPr>
      <p:grpSpPr>
        <a:xfrm>
          <a:off x="0" y="0"/>
          <a:ext cx="0" cy="0"/>
          <a:chOff x="0" y="0"/>
          <a:chExt cx="0" cy="0"/>
        </a:xfrm>
      </p:grpSpPr>
      <p:sp>
        <p:nvSpPr>
          <p:cNvPr id="72" name="Google Shape;72;p23"/>
          <p:cNvSpPr txBox="1">
            <a:spLocks noGrp="1"/>
          </p:cNvSpPr>
          <p:nvPr>
            <p:ph type="title"/>
          </p:nvPr>
        </p:nvSpPr>
        <p:spPr>
          <a:xfrm>
            <a:off x="457200" y="792480"/>
            <a:ext cx="2142680" cy="1264920"/>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SzPts val="1400"/>
              <a:buNone/>
              <a:defRPr sz="2400" b="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23"/>
          <p:cNvSpPr>
            <a:spLocks noGrp="1"/>
          </p:cNvSpPr>
          <p:nvPr>
            <p:ph type="pic" idx="2"/>
          </p:nvPr>
        </p:nvSpPr>
        <p:spPr>
          <a:xfrm>
            <a:off x="2858610" y="838201"/>
            <a:ext cx="5904390" cy="5500456"/>
          </a:xfrm>
          <a:prstGeom prst="rect">
            <a:avLst/>
          </a:prstGeom>
          <a:solidFill>
            <a:schemeClr val="lt2"/>
          </a:solidFill>
          <a:ln w="76200" cap="flat" cmpd="sng">
            <a:solidFill>
              <a:srgbClr val="FFFFFF"/>
            </a:solidFill>
            <a:prstDash val="solid"/>
            <a:miter lim="800000"/>
            <a:headEnd type="none" w="sm" len="sm"/>
            <a:tailEnd type="none" w="sm" len="sm"/>
          </a:ln>
          <a:effectLst>
            <a:outerShdw blurRad="50800" dist="12700" dir="5400000" algn="t" rotWithShape="0">
              <a:srgbClr val="000000">
                <a:alpha val="58823"/>
              </a:srgbClr>
            </a:outerShdw>
          </a:effectLst>
        </p:spPr>
      </p:sp>
      <p:sp>
        <p:nvSpPr>
          <p:cNvPr id="74" name="Google Shape;74;p23"/>
          <p:cNvSpPr txBox="1">
            <a:spLocks noGrp="1"/>
          </p:cNvSpPr>
          <p:nvPr>
            <p:ph type="body" idx="1"/>
          </p:nvPr>
        </p:nvSpPr>
        <p:spPr>
          <a:xfrm>
            <a:off x="457200" y="2133600"/>
            <a:ext cx="2139696" cy="4242816"/>
          </a:xfrm>
          <a:prstGeom prst="rect">
            <a:avLst/>
          </a:prstGeom>
          <a:noFill/>
          <a:ln>
            <a:noFill/>
          </a:ln>
        </p:spPr>
        <p:txBody>
          <a:bodyPr spcFirstLastPara="1" wrap="square" lIns="91425" tIns="45700" rIns="91425" bIns="45700" anchor="t" anchorCtr="0">
            <a:noAutofit/>
          </a:bodyPr>
          <a:lstStyle>
            <a:lvl1pPr marL="457200" lvl="0" indent="-228600" algn="l">
              <a:spcBef>
                <a:spcPts val="280"/>
              </a:spcBef>
              <a:spcAft>
                <a:spcPts val="0"/>
              </a:spcAft>
              <a:buSzPts val="1190"/>
              <a:buNone/>
              <a:defRPr sz="1400"/>
            </a:lvl1pPr>
            <a:lvl2pPr marL="914400" lvl="1" indent="-228600" algn="l">
              <a:spcBef>
                <a:spcPts val="240"/>
              </a:spcBef>
              <a:spcAft>
                <a:spcPts val="0"/>
              </a:spcAft>
              <a:buSzPts val="1020"/>
              <a:buNone/>
              <a:defRPr sz="1200"/>
            </a:lvl2pPr>
            <a:lvl3pPr marL="1371600" lvl="2" indent="-228600" algn="l">
              <a:spcBef>
                <a:spcPts val="200"/>
              </a:spcBef>
              <a:spcAft>
                <a:spcPts val="0"/>
              </a:spcAft>
              <a:buSzPts val="900"/>
              <a:buNone/>
              <a:defRPr sz="1000"/>
            </a:lvl3pPr>
            <a:lvl4pPr marL="1828800" lvl="3" indent="-228600" algn="l">
              <a:spcBef>
                <a:spcPts val="180"/>
              </a:spcBef>
              <a:spcAft>
                <a:spcPts val="0"/>
              </a:spcAft>
              <a:buSzPts val="900"/>
              <a:buNone/>
              <a:defRPr sz="900"/>
            </a:lvl4pPr>
            <a:lvl5pPr marL="2286000" lvl="4" indent="-228600" algn="l">
              <a:spcBef>
                <a:spcPts val="180"/>
              </a:spcBef>
              <a:spcAft>
                <a:spcPts val="0"/>
              </a:spcAft>
              <a:buSzPts val="900"/>
              <a:buNone/>
              <a:defRPr sz="900"/>
            </a:lvl5pPr>
            <a:lvl6pPr marL="2743200" lvl="5" indent="-228600" algn="l">
              <a:spcBef>
                <a:spcPts val="180"/>
              </a:spcBef>
              <a:spcAft>
                <a:spcPts val="0"/>
              </a:spcAft>
              <a:buSzPts val="900"/>
              <a:buNone/>
              <a:defRPr sz="900"/>
            </a:lvl6pPr>
            <a:lvl7pPr marL="3200400" lvl="6" indent="-228600" algn="l">
              <a:spcBef>
                <a:spcPts val="180"/>
              </a:spcBef>
              <a:spcAft>
                <a:spcPts val="0"/>
              </a:spcAft>
              <a:buSzPts val="900"/>
              <a:buNone/>
              <a:defRPr sz="900"/>
            </a:lvl7pPr>
            <a:lvl8pPr marL="3657600" lvl="7" indent="-228600" algn="l">
              <a:spcBef>
                <a:spcPts val="180"/>
              </a:spcBef>
              <a:spcAft>
                <a:spcPts val="0"/>
              </a:spcAft>
              <a:buSzPts val="900"/>
              <a:buNone/>
              <a:defRPr sz="900"/>
            </a:lvl8pPr>
            <a:lvl9pPr marL="4114800" lvl="8" indent="-228600" algn="l">
              <a:spcBef>
                <a:spcPts val="180"/>
              </a:spcBef>
              <a:spcAft>
                <a:spcPts val="0"/>
              </a:spcAft>
              <a:buSzPts val="900"/>
              <a:buNone/>
              <a:defRPr sz="900"/>
            </a:lvl9pPr>
          </a:lstStyle>
          <a:p>
            <a:endParaRPr/>
          </a:p>
        </p:txBody>
      </p:sp>
      <p:sp>
        <p:nvSpPr>
          <p:cNvPr id="75" name="Google Shape;75;p23"/>
          <p:cNvSpPr txBox="1">
            <a:spLocks noGrp="1"/>
          </p:cNvSpPr>
          <p:nvPr>
            <p:ph type="dt" idx="10"/>
          </p:nvPr>
        </p:nvSpPr>
        <p:spPr>
          <a:xfrm>
            <a:off x="457200" y="19050"/>
            <a:ext cx="2895600" cy="32861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23"/>
          <p:cNvSpPr txBox="1">
            <a:spLocks noGrp="1"/>
          </p:cNvSpPr>
          <p:nvPr>
            <p:ph type="ftr" idx="11"/>
          </p:nvPr>
        </p:nvSpPr>
        <p:spPr>
          <a:xfrm>
            <a:off x="3429000" y="19050"/>
            <a:ext cx="4114800" cy="32861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23"/>
          <p:cNvSpPr txBox="1">
            <a:spLocks noGrp="1"/>
          </p:cNvSpPr>
          <p:nvPr>
            <p:ph type="sldNum" idx="12"/>
          </p:nvPr>
        </p:nvSpPr>
        <p:spPr>
          <a:xfrm>
            <a:off x="7620000" y="19050"/>
            <a:ext cx="1066800" cy="328613"/>
          </a:xfrm>
          <a:prstGeom prst="rect">
            <a:avLst/>
          </a:prstGeom>
          <a:noFill/>
          <a:ln>
            <a:noFill/>
          </a:ln>
        </p:spPr>
        <p:txBody>
          <a:bodyPr spcFirstLastPara="1" wrap="square" lIns="91425" tIns="45700" rIns="91425" bIns="45700" anchor="ctr" anchorCtr="0">
            <a:noAutofit/>
          </a:bodyPr>
          <a:lstStyle>
            <a:lvl1pPr marL="0" marR="0" lvl="0" indent="0" algn="l">
              <a:spcBef>
                <a:spcPts val="0"/>
              </a:spcBef>
              <a:spcAft>
                <a:spcPts val="0"/>
              </a:spcAft>
              <a:buNone/>
              <a:defRPr sz="1400" b="1" i="0" u="none" strike="noStrike" cap="none">
                <a:solidFill>
                  <a:srgbClr val="FFFFFF"/>
                </a:solidFill>
                <a:latin typeface="Arial"/>
                <a:ea typeface="Arial"/>
                <a:cs typeface="Arial"/>
                <a:sym typeface="Arial"/>
              </a:defRPr>
            </a:lvl1pPr>
            <a:lvl2pPr marL="0" marR="0" lvl="1" indent="0" algn="l">
              <a:spcBef>
                <a:spcPts val="0"/>
              </a:spcBef>
              <a:spcAft>
                <a:spcPts val="0"/>
              </a:spcAft>
              <a:buNone/>
              <a:defRPr sz="1400" b="1" i="0" u="none" strike="noStrike" cap="none">
                <a:solidFill>
                  <a:srgbClr val="FFFFFF"/>
                </a:solidFill>
                <a:latin typeface="Arial"/>
                <a:ea typeface="Arial"/>
                <a:cs typeface="Arial"/>
                <a:sym typeface="Arial"/>
              </a:defRPr>
            </a:lvl2pPr>
            <a:lvl3pPr marL="0" marR="0" lvl="2" indent="0" algn="l">
              <a:spcBef>
                <a:spcPts val="0"/>
              </a:spcBef>
              <a:spcAft>
                <a:spcPts val="0"/>
              </a:spcAft>
              <a:buNone/>
              <a:defRPr sz="1400" b="1" i="0" u="none" strike="noStrike" cap="none">
                <a:solidFill>
                  <a:srgbClr val="FFFFFF"/>
                </a:solidFill>
                <a:latin typeface="Arial"/>
                <a:ea typeface="Arial"/>
                <a:cs typeface="Arial"/>
                <a:sym typeface="Arial"/>
              </a:defRPr>
            </a:lvl3pPr>
            <a:lvl4pPr marL="0" marR="0" lvl="3" indent="0" algn="l">
              <a:spcBef>
                <a:spcPts val="0"/>
              </a:spcBef>
              <a:spcAft>
                <a:spcPts val="0"/>
              </a:spcAft>
              <a:buNone/>
              <a:defRPr sz="1400" b="1" i="0" u="none" strike="noStrike" cap="none">
                <a:solidFill>
                  <a:srgbClr val="FFFFFF"/>
                </a:solidFill>
                <a:latin typeface="Arial"/>
                <a:ea typeface="Arial"/>
                <a:cs typeface="Arial"/>
                <a:sym typeface="Arial"/>
              </a:defRPr>
            </a:lvl4pPr>
            <a:lvl5pPr marL="0" marR="0" lvl="4" indent="0" algn="l">
              <a:spcBef>
                <a:spcPts val="0"/>
              </a:spcBef>
              <a:spcAft>
                <a:spcPts val="0"/>
              </a:spcAft>
              <a:buNone/>
              <a:defRPr sz="1400" b="1" i="0" u="none" strike="noStrike" cap="none">
                <a:solidFill>
                  <a:srgbClr val="FFFFFF"/>
                </a:solidFill>
                <a:latin typeface="Arial"/>
                <a:ea typeface="Arial"/>
                <a:cs typeface="Arial"/>
                <a:sym typeface="Arial"/>
              </a:defRPr>
            </a:lvl5pPr>
            <a:lvl6pPr marL="0" marR="0" lvl="5" indent="0" algn="l">
              <a:spcBef>
                <a:spcPts val="0"/>
              </a:spcBef>
              <a:spcAft>
                <a:spcPts val="0"/>
              </a:spcAft>
              <a:buNone/>
              <a:defRPr sz="1400" b="1" i="0" u="none" strike="noStrike" cap="none">
                <a:solidFill>
                  <a:srgbClr val="FFFFFF"/>
                </a:solidFill>
                <a:latin typeface="Arial"/>
                <a:ea typeface="Arial"/>
                <a:cs typeface="Arial"/>
                <a:sym typeface="Arial"/>
              </a:defRPr>
            </a:lvl6pPr>
            <a:lvl7pPr marL="0" marR="0" lvl="6" indent="0" algn="l">
              <a:spcBef>
                <a:spcPts val="0"/>
              </a:spcBef>
              <a:spcAft>
                <a:spcPts val="0"/>
              </a:spcAft>
              <a:buNone/>
              <a:defRPr sz="1400" b="1" i="0" u="none" strike="noStrike" cap="none">
                <a:solidFill>
                  <a:srgbClr val="FFFFFF"/>
                </a:solidFill>
                <a:latin typeface="Arial"/>
                <a:ea typeface="Arial"/>
                <a:cs typeface="Arial"/>
                <a:sym typeface="Arial"/>
              </a:defRPr>
            </a:lvl7pPr>
            <a:lvl8pPr marL="0" marR="0" lvl="7" indent="0" algn="l">
              <a:spcBef>
                <a:spcPts val="0"/>
              </a:spcBef>
              <a:spcAft>
                <a:spcPts val="0"/>
              </a:spcAft>
              <a:buNone/>
              <a:defRPr sz="1400" b="1" i="0" u="none" strike="noStrike" cap="none">
                <a:solidFill>
                  <a:srgbClr val="FFFFFF"/>
                </a:solidFill>
                <a:latin typeface="Arial"/>
                <a:ea typeface="Arial"/>
                <a:cs typeface="Arial"/>
                <a:sym typeface="Arial"/>
              </a:defRPr>
            </a:lvl8pPr>
            <a:lvl9pPr marL="0" marR="0" lvl="8" indent="0" algn="l">
              <a:spcBef>
                <a:spcPts val="0"/>
              </a:spcBef>
              <a:spcAft>
                <a:spcPts val="0"/>
              </a:spcAft>
              <a:buNone/>
              <a:defRPr sz="1400" b="1" i="0" u="none" strike="noStrike" cap="none">
                <a:solidFill>
                  <a:srgbClr val="FFFFFF"/>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fr-FR"/>
              <a:t>‹N°›</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re et texte vertical" type="vertTx">
  <p:cSld name="VERTICAL_TEXT">
    <p:spTree>
      <p:nvGrpSpPr>
        <p:cNvPr id="1" name="Shape 78"/>
        <p:cNvGrpSpPr/>
        <p:nvPr/>
      </p:nvGrpSpPr>
      <p:grpSpPr>
        <a:xfrm>
          <a:off x="0" y="0"/>
          <a:ext cx="0" cy="0"/>
          <a:chOff x="0" y="0"/>
          <a:chExt cx="0" cy="0"/>
        </a:xfrm>
      </p:grpSpPr>
      <p:sp>
        <p:nvSpPr>
          <p:cNvPr id="79" name="Google Shape;79;p24"/>
          <p:cNvSpPr txBox="1">
            <a:spLocks noGrp="1"/>
          </p:cNvSpPr>
          <p:nvPr>
            <p:ph type="title"/>
          </p:nvPr>
        </p:nvSpPr>
        <p:spPr>
          <a:xfrm>
            <a:off x="457200" y="533400"/>
            <a:ext cx="8229600" cy="990600"/>
          </a:xfrm>
          <a:prstGeom prst="rect">
            <a:avLst/>
          </a:prstGeom>
          <a:noFill/>
          <a:ln>
            <a:noFill/>
          </a:ln>
        </p:spPr>
        <p:txBody>
          <a:bodyPr spcFirstLastPara="1" wrap="square" lIns="91425" tIns="45700" rIns="91425" bIns="45700" anchor="ctr" anchorCtr="0">
            <a:norm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0" name="Google Shape;80;p24"/>
          <p:cNvSpPr txBox="1">
            <a:spLocks noGrp="1"/>
          </p:cNvSpPr>
          <p:nvPr>
            <p:ph type="body" idx="1"/>
          </p:nvPr>
        </p:nvSpPr>
        <p:spPr>
          <a:xfrm rot="5400000">
            <a:off x="2133600" y="-76200"/>
            <a:ext cx="4876800" cy="8229600"/>
          </a:xfrm>
          <a:prstGeom prst="rect">
            <a:avLst/>
          </a:prstGeom>
          <a:noFill/>
          <a:ln>
            <a:noFill/>
          </a:ln>
        </p:spPr>
        <p:txBody>
          <a:bodyPr spcFirstLastPara="1" wrap="square" lIns="91425" tIns="45700" rIns="91425" bIns="45700" anchor="t" anchorCtr="0">
            <a:noAutofit/>
          </a:bodyPr>
          <a:lstStyle>
            <a:lvl1pPr marL="457200" lvl="0" indent="-325755" algn="l">
              <a:spcBef>
                <a:spcPts val="360"/>
              </a:spcBef>
              <a:spcAft>
                <a:spcPts val="0"/>
              </a:spcAft>
              <a:buSzPts val="1530"/>
              <a:buChar char="•"/>
              <a:defRPr/>
            </a:lvl1pPr>
            <a:lvl2pPr marL="914400" lvl="1" indent="-325755" algn="l">
              <a:spcBef>
                <a:spcPts val="360"/>
              </a:spcBef>
              <a:spcAft>
                <a:spcPts val="0"/>
              </a:spcAft>
              <a:buSzPts val="1530"/>
              <a:buChar char="•"/>
              <a:defRPr/>
            </a:lvl2pPr>
            <a:lvl3pPr marL="1371600" lvl="2" indent="-331469" algn="l">
              <a:spcBef>
                <a:spcPts val="360"/>
              </a:spcBef>
              <a:spcAft>
                <a:spcPts val="0"/>
              </a:spcAft>
              <a:buSzPts val="1620"/>
              <a:buChar char="•"/>
              <a:defRPr/>
            </a:lvl3pPr>
            <a:lvl4pPr marL="1828800" lvl="3" indent="-342900" algn="l">
              <a:spcBef>
                <a:spcPts val="360"/>
              </a:spcBef>
              <a:spcAft>
                <a:spcPts val="0"/>
              </a:spcAft>
              <a:buSzPts val="1800"/>
              <a:buChar char="•"/>
              <a:defRPr/>
            </a:lvl4pPr>
            <a:lvl5pPr marL="2286000" lvl="4" indent="-342900" algn="l">
              <a:spcBef>
                <a:spcPts val="360"/>
              </a:spcBef>
              <a:spcAft>
                <a:spcPts val="0"/>
              </a:spcAft>
              <a:buSzPts val="1800"/>
              <a:buChar char="•"/>
              <a:defRPr/>
            </a:lvl5pPr>
            <a:lvl6pPr marL="2743200" lvl="5" indent="-342900" algn="l">
              <a:spcBef>
                <a:spcPts val="360"/>
              </a:spcBef>
              <a:spcAft>
                <a:spcPts val="0"/>
              </a:spcAft>
              <a:buSzPts val="1800"/>
              <a:buChar char="•"/>
              <a:defRPr/>
            </a:lvl6pPr>
            <a:lvl7pPr marL="3200400" lvl="6" indent="-342900" algn="l">
              <a:spcBef>
                <a:spcPts val="360"/>
              </a:spcBef>
              <a:spcAft>
                <a:spcPts val="0"/>
              </a:spcAft>
              <a:buSzPts val="180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sp>
        <p:nvSpPr>
          <p:cNvPr id="81" name="Google Shape;81;p24"/>
          <p:cNvSpPr txBox="1">
            <a:spLocks noGrp="1"/>
          </p:cNvSpPr>
          <p:nvPr>
            <p:ph type="dt" idx="10"/>
          </p:nvPr>
        </p:nvSpPr>
        <p:spPr>
          <a:xfrm>
            <a:off x="457200" y="19050"/>
            <a:ext cx="2895600" cy="32861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24"/>
          <p:cNvSpPr txBox="1">
            <a:spLocks noGrp="1"/>
          </p:cNvSpPr>
          <p:nvPr>
            <p:ph type="ftr" idx="11"/>
          </p:nvPr>
        </p:nvSpPr>
        <p:spPr>
          <a:xfrm>
            <a:off x="3429000" y="19050"/>
            <a:ext cx="4114800" cy="32861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24"/>
          <p:cNvSpPr txBox="1">
            <a:spLocks noGrp="1"/>
          </p:cNvSpPr>
          <p:nvPr>
            <p:ph type="sldNum" idx="12"/>
          </p:nvPr>
        </p:nvSpPr>
        <p:spPr>
          <a:xfrm>
            <a:off x="7620000" y="19050"/>
            <a:ext cx="1066800" cy="328613"/>
          </a:xfrm>
          <a:prstGeom prst="rect">
            <a:avLst/>
          </a:prstGeom>
          <a:noFill/>
          <a:ln>
            <a:noFill/>
          </a:ln>
        </p:spPr>
        <p:txBody>
          <a:bodyPr spcFirstLastPara="1" wrap="square" lIns="91425" tIns="45700" rIns="91425" bIns="45700" anchor="ctr" anchorCtr="0">
            <a:noAutofit/>
          </a:bodyPr>
          <a:lstStyle>
            <a:lvl1pPr marL="0" marR="0" lvl="0" indent="0" algn="l">
              <a:spcBef>
                <a:spcPts val="0"/>
              </a:spcBef>
              <a:spcAft>
                <a:spcPts val="0"/>
              </a:spcAft>
              <a:buNone/>
              <a:defRPr sz="1400" b="1" i="0" u="none" strike="noStrike" cap="none">
                <a:solidFill>
                  <a:srgbClr val="FFFFFF"/>
                </a:solidFill>
                <a:latin typeface="Arial"/>
                <a:ea typeface="Arial"/>
                <a:cs typeface="Arial"/>
                <a:sym typeface="Arial"/>
              </a:defRPr>
            </a:lvl1pPr>
            <a:lvl2pPr marL="0" marR="0" lvl="1" indent="0" algn="l">
              <a:spcBef>
                <a:spcPts val="0"/>
              </a:spcBef>
              <a:spcAft>
                <a:spcPts val="0"/>
              </a:spcAft>
              <a:buNone/>
              <a:defRPr sz="1400" b="1" i="0" u="none" strike="noStrike" cap="none">
                <a:solidFill>
                  <a:srgbClr val="FFFFFF"/>
                </a:solidFill>
                <a:latin typeface="Arial"/>
                <a:ea typeface="Arial"/>
                <a:cs typeface="Arial"/>
                <a:sym typeface="Arial"/>
              </a:defRPr>
            </a:lvl2pPr>
            <a:lvl3pPr marL="0" marR="0" lvl="2" indent="0" algn="l">
              <a:spcBef>
                <a:spcPts val="0"/>
              </a:spcBef>
              <a:spcAft>
                <a:spcPts val="0"/>
              </a:spcAft>
              <a:buNone/>
              <a:defRPr sz="1400" b="1" i="0" u="none" strike="noStrike" cap="none">
                <a:solidFill>
                  <a:srgbClr val="FFFFFF"/>
                </a:solidFill>
                <a:latin typeface="Arial"/>
                <a:ea typeface="Arial"/>
                <a:cs typeface="Arial"/>
                <a:sym typeface="Arial"/>
              </a:defRPr>
            </a:lvl3pPr>
            <a:lvl4pPr marL="0" marR="0" lvl="3" indent="0" algn="l">
              <a:spcBef>
                <a:spcPts val="0"/>
              </a:spcBef>
              <a:spcAft>
                <a:spcPts val="0"/>
              </a:spcAft>
              <a:buNone/>
              <a:defRPr sz="1400" b="1" i="0" u="none" strike="noStrike" cap="none">
                <a:solidFill>
                  <a:srgbClr val="FFFFFF"/>
                </a:solidFill>
                <a:latin typeface="Arial"/>
                <a:ea typeface="Arial"/>
                <a:cs typeface="Arial"/>
                <a:sym typeface="Arial"/>
              </a:defRPr>
            </a:lvl4pPr>
            <a:lvl5pPr marL="0" marR="0" lvl="4" indent="0" algn="l">
              <a:spcBef>
                <a:spcPts val="0"/>
              </a:spcBef>
              <a:spcAft>
                <a:spcPts val="0"/>
              </a:spcAft>
              <a:buNone/>
              <a:defRPr sz="1400" b="1" i="0" u="none" strike="noStrike" cap="none">
                <a:solidFill>
                  <a:srgbClr val="FFFFFF"/>
                </a:solidFill>
                <a:latin typeface="Arial"/>
                <a:ea typeface="Arial"/>
                <a:cs typeface="Arial"/>
                <a:sym typeface="Arial"/>
              </a:defRPr>
            </a:lvl5pPr>
            <a:lvl6pPr marL="0" marR="0" lvl="5" indent="0" algn="l">
              <a:spcBef>
                <a:spcPts val="0"/>
              </a:spcBef>
              <a:spcAft>
                <a:spcPts val="0"/>
              </a:spcAft>
              <a:buNone/>
              <a:defRPr sz="1400" b="1" i="0" u="none" strike="noStrike" cap="none">
                <a:solidFill>
                  <a:srgbClr val="FFFFFF"/>
                </a:solidFill>
                <a:latin typeface="Arial"/>
                <a:ea typeface="Arial"/>
                <a:cs typeface="Arial"/>
                <a:sym typeface="Arial"/>
              </a:defRPr>
            </a:lvl6pPr>
            <a:lvl7pPr marL="0" marR="0" lvl="6" indent="0" algn="l">
              <a:spcBef>
                <a:spcPts val="0"/>
              </a:spcBef>
              <a:spcAft>
                <a:spcPts val="0"/>
              </a:spcAft>
              <a:buNone/>
              <a:defRPr sz="1400" b="1" i="0" u="none" strike="noStrike" cap="none">
                <a:solidFill>
                  <a:srgbClr val="FFFFFF"/>
                </a:solidFill>
                <a:latin typeface="Arial"/>
                <a:ea typeface="Arial"/>
                <a:cs typeface="Arial"/>
                <a:sym typeface="Arial"/>
              </a:defRPr>
            </a:lvl7pPr>
            <a:lvl8pPr marL="0" marR="0" lvl="7" indent="0" algn="l">
              <a:spcBef>
                <a:spcPts val="0"/>
              </a:spcBef>
              <a:spcAft>
                <a:spcPts val="0"/>
              </a:spcAft>
              <a:buNone/>
              <a:defRPr sz="1400" b="1" i="0" u="none" strike="noStrike" cap="none">
                <a:solidFill>
                  <a:srgbClr val="FFFFFF"/>
                </a:solidFill>
                <a:latin typeface="Arial"/>
                <a:ea typeface="Arial"/>
                <a:cs typeface="Arial"/>
                <a:sym typeface="Arial"/>
              </a:defRPr>
            </a:lvl8pPr>
            <a:lvl9pPr marL="0" marR="0" lvl="8" indent="0" algn="l">
              <a:spcBef>
                <a:spcPts val="0"/>
              </a:spcBef>
              <a:spcAft>
                <a:spcPts val="0"/>
              </a:spcAft>
              <a:buNone/>
              <a:defRPr sz="1400" b="1" i="0" u="none" strike="noStrike" cap="none">
                <a:solidFill>
                  <a:srgbClr val="FFFFFF"/>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fr-FR"/>
              <a:t>‹N°›</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re vertical et texte" type="vertTitleAndTx">
  <p:cSld name="VERTICAL_TITLE_AND_VERTICAL_TEXT">
    <p:spTree>
      <p:nvGrpSpPr>
        <p:cNvPr id="1" name="Shape 84"/>
        <p:cNvGrpSpPr/>
        <p:nvPr/>
      </p:nvGrpSpPr>
      <p:grpSpPr>
        <a:xfrm>
          <a:off x="0" y="0"/>
          <a:ext cx="0" cy="0"/>
          <a:chOff x="0" y="0"/>
          <a:chExt cx="0" cy="0"/>
        </a:xfrm>
      </p:grpSpPr>
      <p:sp>
        <p:nvSpPr>
          <p:cNvPr id="85" name="Google Shape;85;p25"/>
          <p:cNvSpPr txBox="1">
            <a:spLocks noGrp="1"/>
          </p:cNvSpPr>
          <p:nvPr>
            <p:ph type="title"/>
          </p:nvPr>
        </p:nvSpPr>
        <p:spPr>
          <a:xfrm rot="5400000">
            <a:off x="4724400" y="2514600"/>
            <a:ext cx="5867400" cy="2057400"/>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6" name="Google Shape;86;p25"/>
          <p:cNvSpPr txBox="1">
            <a:spLocks noGrp="1"/>
          </p:cNvSpPr>
          <p:nvPr>
            <p:ph type="body" idx="1"/>
          </p:nvPr>
        </p:nvSpPr>
        <p:spPr>
          <a:xfrm rot="5400000">
            <a:off x="533400" y="533400"/>
            <a:ext cx="5867400" cy="6019800"/>
          </a:xfrm>
          <a:prstGeom prst="rect">
            <a:avLst/>
          </a:prstGeom>
          <a:noFill/>
          <a:ln>
            <a:noFill/>
          </a:ln>
        </p:spPr>
        <p:txBody>
          <a:bodyPr spcFirstLastPara="1" wrap="square" lIns="91425" tIns="45700" rIns="91425" bIns="45700" anchor="t" anchorCtr="0">
            <a:noAutofit/>
          </a:bodyPr>
          <a:lstStyle>
            <a:lvl1pPr marL="457200" lvl="0" indent="-325755" algn="l">
              <a:spcBef>
                <a:spcPts val="360"/>
              </a:spcBef>
              <a:spcAft>
                <a:spcPts val="0"/>
              </a:spcAft>
              <a:buSzPts val="1530"/>
              <a:buChar char="•"/>
              <a:defRPr/>
            </a:lvl1pPr>
            <a:lvl2pPr marL="914400" lvl="1" indent="-325755" algn="l">
              <a:spcBef>
                <a:spcPts val="360"/>
              </a:spcBef>
              <a:spcAft>
                <a:spcPts val="0"/>
              </a:spcAft>
              <a:buSzPts val="1530"/>
              <a:buChar char="•"/>
              <a:defRPr/>
            </a:lvl2pPr>
            <a:lvl3pPr marL="1371600" lvl="2" indent="-331469" algn="l">
              <a:spcBef>
                <a:spcPts val="360"/>
              </a:spcBef>
              <a:spcAft>
                <a:spcPts val="0"/>
              </a:spcAft>
              <a:buSzPts val="1620"/>
              <a:buChar char="•"/>
              <a:defRPr/>
            </a:lvl3pPr>
            <a:lvl4pPr marL="1828800" lvl="3" indent="-342900" algn="l">
              <a:spcBef>
                <a:spcPts val="360"/>
              </a:spcBef>
              <a:spcAft>
                <a:spcPts val="0"/>
              </a:spcAft>
              <a:buSzPts val="1800"/>
              <a:buChar char="•"/>
              <a:defRPr/>
            </a:lvl4pPr>
            <a:lvl5pPr marL="2286000" lvl="4" indent="-342900" algn="l">
              <a:spcBef>
                <a:spcPts val="360"/>
              </a:spcBef>
              <a:spcAft>
                <a:spcPts val="0"/>
              </a:spcAft>
              <a:buSzPts val="1800"/>
              <a:buChar char="•"/>
              <a:defRPr/>
            </a:lvl5pPr>
            <a:lvl6pPr marL="2743200" lvl="5" indent="-342900" algn="l">
              <a:spcBef>
                <a:spcPts val="360"/>
              </a:spcBef>
              <a:spcAft>
                <a:spcPts val="0"/>
              </a:spcAft>
              <a:buSzPts val="1800"/>
              <a:buChar char="•"/>
              <a:defRPr/>
            </a:lvl6pPr>
            <a:lvl7pPr marL="3200400" lvl="6" indent="-342900" algn="l">
              <a:spcBef>
                <a:spcPts val="360"/>
              </a:spcBef>
              <a:spcAft>
                <a:spcPts val="0"/>
              </a:spcAft>
              <a:buSzPts val="180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sp>
        <p:nvSpPr>
          <p:cNvPr id="87" name="Google Shape;87;p25"/>
          <p:cNvSpPr txBox="1">
            <a:spLocks noGrp="1"/>
          </p:cNvSpPr>
          <p:nvPr>
            <p:ph type="dt" idx="10"/>
          </p:nvPr>
        </p:nvSpPr>
        <p:spPr>
          <a:xfrm>
            <a:off x="457200" y="19050"/>
            <a:ext cx="2895600" cy="32861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8" name="Google Shape;88;p25"/>
          <p:cNvSpPr txBox="1">
            <a:spLocks noGrp="1"/>
          </p:cNvSpPr>
          <p:nvPr>
            <p:ph type="ftr" idx="11"/>
          </p:nvPr>
        </p:nvSpPr>
        <p:spPr>
          <a:xfrm>
            <a:off x="3429000" y="19050"/>
            <a:ext cx="4114800" cy="32861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9" name="Google Shape;89;p25"/>
          <p:cNvSpPr txBox="1">
            <a:spLocks noGrp="1"/>
          </p:cNvSpPr>
          <p:nvPr>
            <p:ph type="sldNum" idx="12"/>
          </p:nvPr>
        </p:nvSpPr>
        <p:spPr>
          <a:xfrm>
            <a:off x="7620000" y="19050"/>
            <a:ext cx="1066800" cy="328613"/>
          </a:xfrm>
          <a:prstGeom prst="rect">
            <a:avLst/>
          </a:prstGeom>
          <a:noFill/>
          <a:ln>
            <a:noFill/>
          </a:ln>
        </p:spPr>
        <p:txBody>
          <a:bodyPr spcFirstLastPara="1" wrap="square" lIns="91425" tIns="45700" rIns="91425" bIns="45700" anchor="ctr" anchorCtr="0">
            <a:noAutofit/>
          </a:bodyPr>
          <a:lstStyle>
            <a:lvl1pPr marL="0" marR="0" lvl="0" indent="0" algn="l">
              <a:spcBef>
                <a:spcPts val="0"/>
              </a:spcBef>
              <a:spcAft>
                <a:spcPts val="0"/>
              </a:spcAft>
              <a:buNone/>
              <a:defRPr sz="1400" b="1" i="0" u="none" strike="noStrike" cap="none">
                <a:solidFill>
                  <a:srgbClr val="FFFFFF"/>
                </a:solidFill>
                <a:latin typeface="Arial"/>
                <a:ea typeface="Arial"/>
                <a:cs typeface="Arial"/>
                <a:sym typeface="Arial"/>
              </a:defRPr>
            </a:lvl1pPr>
            <a:lvl2pPr marL="0" marR="0" lvl="1" indent="0" algn="l">
              <a:spcBef>
                <a:spcPts val="0"/>
              </a:spcBef>
              <a:spcAft>
                <a:spcPts val="0"/>
              </a:spcAft>
              <a:buNone/>
              <a:defRPr sz="1400" b="1" i="0" u="none" strike="noStrike" cap="none">
                <a:solidFill>
                  <a:srgbClr val="FFFFFF"/>
                </a:solidFill>
                <a:latin typeface="Arial"/>
                <a:ea typeface="Arial"/>
                <a:cs typeface="Arial"/>
                <a:sym typeface="Arial"/>
              </a:defRPr>
            </a:lvl2pPr>
            <a:lvl3pPr marL="0" marR="0" lvl="2" indent="0" algn="l">
              <a:spcBef>
                <a:spcPts val="0"/>
              </a:spcBef>
              <a:spcAft>
                <a:spcPts val="0"/>
              </a:spcAft>
              <a:buNone/>
              <a:defRPr sz="1400" b="1" i="0" u="none" strike="noStrike" cap="none">
                <a:solidFill>
                  <a:srgbClr val="FFFFFF"/>
                </a:solidFill>
                <a:latin typeface="Arial"/>
                <a:ea typeface="Arial"/>
                <a:cs typeface="Arial"/>
                <a:sym typeface="Arial"/>
              </a:defRPr>
            </a:lvl3pPr>
            <a:lvl4pPr marL="0" marR="0" lvl="3" indent="0" algn="l">
              <a:spcBef>
                <a:spcPts val="0"/>
              </a:spcBef>
              <a:spcAft>
                <a:spcPts val="0"/>
              </a:spcAft>
              <a:buNone/>
              <a:defRPr sz="1400" b="1" i="0" u="none" strike="noStrike" cap="none">
                <a:solidFill>
                  <a:srgbClr val="FFFFFF"/>
                </a:solidFill>
                <a:latin typeface="Arial"/>
                <a:ea typeface="Arial"/>
                <a:cs typeface="Arial"/>
                <a:sym typeface="Arial"/>
              </a:defRPr>
            </a:lvl4pPr>
            <a:lvl5pPr marL="0" marR="0" lvl="4" indent="0" algn="l">
              <a:spcBef>
                <a:spcPts val="0"/>
              </a:spcBef>
              <a:spcAft>
                <a:spcPts val="0"/>
              </a:spcAft>
              <a:buNone/>
              <a:defRPr sz="1400" b="1" i="0" u="none" strike="noStrike" cap="none">
                <a:solidFill>
                  <a:srgbClr val="FFFFFF"/>
                </a:solidFill>
                <a:latin typeface="Arial"/>
                <a:ea typeface="Arial"/>
                <a:cs typeface="Arial"/>
                <a:sym typeface="Arial"/>
              </a:defRPr>
            </a:lvl5pPr>
            <a:lvl6pPr marL="0" marR="0" lvl="5" indent="0" algn="l">
              <a:spcBef>
                <a:spcPts val="0"/>
              </a:spcBef>
              <a:spcAft>
                <a:spcPts val="0"/>
              </a:spcAft>
              <a:buNone/>
              <a:defRPr sz="1400" b="1" i="0" u="none" strike="noStrike" cap="none">
                <a:solidFill>
                  <a:srgbClr val="FFFFFF"/>
                </a:solidFill>
                <a:latin typeface="Arial"/>
                <a:ea typeface="Arial"/>
                <a:cs typeface="Arial"/>
                <a:sym typeface="Arial"/>
              </a:defRPr>
            </a:lvl6pPr>
            <a:lvl7pPr marL="0" marR="0" lvl="6" indent="0" algn="l">
              <a:spcBef>
                <a:spcPts val="0"/>
              </a:spcBef>
              <a:spcAft>
                <a:spcPts val="0"/>
              </a:spcAft>
              <a:buNone/>
              <a:defRPr sz="1400" b="1" i="0" u="none" strike="noStrike" cap="none">
                <a:solidFill>
                  <a:srgbClr val="FFFFFF"/>
                </a:solidFill>
                <a:latin typeface="Arial"/>
                <a:ea typeface="Arial"/>
                <a:cs typeface="Arial"/>
                <a:sym typeface="Arial"/>
              </a:defRPr>
            </a:lvl7pPr>
            <a:lvl8pPr marL="0" marR="0" lvl="7" indent="0" algn="l">
              <a:spcBef>
                <a:spcPts val="0"/>
              </a:spcBef>
              <a:spcAft>
                <a:spcPts val="0"/>
              </a:spcAft>
              <a:buNone/>
              <a:defRPr sz="1400" b="1" i="0" u="none" strike="noStrike" cap="none">
                <a:solidFill>
                  <a:srgbClr val="FFFFFF"/>
                </a:solidFill>
                <a:latin typeface="Arial"/>
                <a:ea typeface="Arial"/>
                <a:cs typeface="Arial"/>
                <a:sym typeface="Arial"/>
              </a:defRPr>
            </a:lvl8pPr>
            <a:lvl9pPr marL="0" marR="0" lvl="8" indent="0" algn="l">
              <a:spcBef>
                <a:spcPts val="0"/>
              </a:spcBef>
              <a:spcAft>
                <a:spcPts val="0"/>
              </a:spcAft>
              <a:buNone/>
              <a:defRPr sz="1400" b="1" i="0" u="none" strike="noStrike" cap="none">
                <a:solidFill>
                  <a:srgbClr val="FFFFFF"/>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fr-FR"/>
              <a:t>‹N°›</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4"/>
          <p:cNvSpPr/>
          <p:nvPr/>
        </p:nvSpPr>
        <p:spPr>
          <a:xfrm>
            <a:off x="0" y="220663"/>
            <a:ext cx="9144000" cy="228600"/>
          </a:xfrm>
          <a:prstGeom prst="rect">
            <a:avLst/>
          </a:prstGeom>
          <a:solidFill>
            <a:srgbClr val="FFFFF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11" name="Google Shape;11;p14"/>
          <p:cNvSpPr txBox="1">
            <a:spLocks noGrp="1"/>
          </p:cNvSpPr>
          <p:nvPr>
            <p:ph type="title"/>
          </p:nvPr>
        </p:nvSpPr>
        <p:spPr>
          <a:xfrm>
            <a:off x="457200" y="533400"/>
            <a:ext cx="8229600" cy="990600"/>
          </a:xfrm>
          <a:prstGeom prst="rect">
            <a:avLst/>
          </a:prstGeom>
          <a:noFill/>
          <a:ln>
            <a:noFill/>
          </a:ln>
        </p:spPr>
        <p:txBody>
          <a:bodyPr spcFirstLastPara="1" wrap="square" lIns="91425" tIns="45700" rIns="91425" bIns="45700" anchor="ctr" anchorCtr="0">
            <a:normAutofit/>
          </a:bodyPr>
          <a:lstStyle>
            <a:lvl1pPr marR="0" lvl="0" algn="l" rtl="0">
              <a:spcBef>
                <a:spcPts val="0"/>
              </a:spcBef>
              <a:spcAft>
                <a:spcPts val="0"/>
              </a:spcAft>
              <a:buSzPts val="1400"/>
              <a:buNone/>
              <a:defRPr sz="4000" b="0" i="0" u="none" strike="noStrike" cap="none">
                <a:solidFill>
                  <a:schemeClr val="dk2"/>
                </a:solidFill>
                <a:latin typeface="Arial"/>
                <a:ea typeface="Arial"/>
                <a:cs typeface="Arial"/>
                <a:sym typeface="Arial"/>
              </a:defRPr>
            </a:lvl1pPr>
            <a:lvl2pPr marR="0" lvl="1" algn="l" rtl="0">
              <a:spcBef>
                <a:spcPts val="0"/>
              </a:spcBef>
              <a:spcAft>
                <a:spcPts val="0"/>
              </a:spcAft>
              <a:buSzPts val="1400"/>
              <a:buNone/>
              <a:defRPr sz="4000" b="0" i="0" u="none" strike="noStrike" cap="none">
                <a:solidFill>
                  <a:schemeClr val="dk2"/>
                </a:solidFill>
                <a:latin typeface="Arial"/>
                <a:ea typeface="Arial"/>
                <a:cs typeface="Arial"/>
                <a:sym typeface="Arial"/>
              </a:defRPr>
            </a:lvl2pPr>
            <a:lvl3pPr marR="0" lvl="2" algn="l" rtl="0">
              <a:spcBef>
                <a:spcPts val="0"/>
              </a:spcBef>
              <a:spcAft>
                <a:spcPts val="0"/>
              </a:spcAft>
              <a:buSzPts val="1400"/>
              <a:buNone/>
              <a:defRPr sz="4000" b="0" i="0" u="none" strike="noStrike" cap="none">
                <a:solidFill>
                  <a:schemeClr val="dk2"/>
                </a:solidFill>
                <a:latin typeface="Arial"/>
                <a:ea typeface="Arial"/>
                <a:cs typeface="Arial"/>
                <a:sym typeface="Arial"/>
              </a:defRPr>
            </a:lvl3pPr>
            <a:lvl4pPr marR="0" lvl="3" algn="l" rtl="0">
              <a:spcBef>
                <a:spcPts val="0"/>
              </a:spcBef>
              <a:spcAft>
                <a:spcPts val="0"/>
              </a:spcAft>
              <a:buSzPts val="1400"/>
              <a:buNone/>
              <a:defRPr sz="4000" b="0" i="0" u="none" strike="noStrike" cap="none">
                <a:solidFill>
                  <a:schemeClr val="dk2"/>
                </a:solidFill>
                <a:latin typeface="Arial"/>
                <a:ea typeface="Arial"/>
                <a:cs typeface="Arial"/>
                <a:sym typeface="Arial"/>
              </a:defRPr>
            </a:lvl4pPr>
            <a:lvl5pPr marR="0" lvl="4" algn="l" rtl="0">
              <a:spcBef>
                <a:spcPts val="0"/>
              </a:spcBef>
              <a:spcAft>
                <a:spcPts val="0"/>
              </a:spcAft>
              <a:buSzPts val="1400"/>
              <a:buNone/>
              <a:defRPr sz="4000" b="0" i="0" u="none" strike="noStrike" cap="none">
                <a:solidFill>
                  <a:schemeClr val="dk2"/>
                </a:solidFill>
                <a:latin typeface="Arial"/>
                <a:ea typeface="Arial"/>
                <a:cs typeface="Arial"/>
                <a:sym typeface="Arial"/>
              </a:defRPr>
            </a:lvl5pPr>
            <a:lvl6pPr marR="0" lvl="5" algn="l" rtl="0">
              <a:spcBef>
                <a:spcPts val="0"/>
              </a:spcBef>
              <a:spcAft>
                <a:spcPts val="0"/>
              </a:spcAft>
              <a:buSzPts val="1400"/>
              <a:buNone/>
              <a:defRPr sz="4000" b="0" i="0" u="none" strike="noStrike" cap="none">
                <a:solidFill>
                  <a:schemeClr val="dk2"/>
                </a:solidFill>
                <a:latin typeface="Arial"/>
                <a:ea typeface="Arial"/>
                <a:cs typeface="Arial"/>
                <a:sym typeface="Arial"/>
              </a:defRPr>
            </a:lvl6pPr>
            <a:lvl7pPr marR="0" lvl="6" algn="l" rtl="0">
              <a:spcBef>
                <a:spcPts val="0"/>
              </a:spcBef>
              <a:spcAft>
                <a:spcPts val="0"/>
              </a:spcAft>
              <a:buSzPts val="1400"/>
              <a:buNone/>
              <a:defRPr sz="4000" b="0" i="0" u="none" strike="noStrike" cap="none">
                <a:solidFill>
                  <a:schemeClr val="dk2"/>
                </a:solidFill>
                <a:latin typeface="Arial"/>
                <a:ea typeface="Arial"/>
                <a:cs typeface="Arial"/>
                <a:sym typeface="Arial"/>
              </a:defRPr>
            </a:lvl7pPr>
            <a:lvl8pPr marR="0" lvl="7" algn="l" rtl="0">
              <a:spcBef>
                <a:spcPts val="0"/>
              </a:spcBef>
              <a:spcAft>
                <a:spcPts val="0"/>
              </a:spcAft>
              <a:buSzPts val="1400"/>
              <a:buNone/>
              <a:defRPr sz="4000" b="0" i="0" u="none" strike="noStrike" cap="none">
                <a:solidFill>
                  <a:schemeClr val="dk2"/>
                </a:solidFill>
                <a:latin typeface="Arial"/>
                <a:ea typeface="Arial"/>
                <a:cs typeface="Arial"/>
                <a:sym typeface="Arial"/>
              </a:defRPr>
            </a:lvl8pPr>
            <a:lvl9pPr marR="0" lvl="8" algn="l" rtl="0">
              <a:spcBef>
                <a:spcPts val="0"/>
              </a:spcBef>
              <a:spcAft>
                <a:spcPts val="0"/>
              </a:spcAft>
              <a:buSzPts val="1400"/>
              <a:buNone/>
              <a:defRPr sz="4000" b="0" i="0" u="none" strike="noStrike" cap="none">
                <a:solidFill>
                  <a:schemeClr val="dk2"/>
                </a:solidFill>
                <a:latin typeface="Arial"/>
                <a:ea typeface="Arial"/>
                <a:cs typeface="Arial"/>
                <a:sym typeface="Arial"/>
              </a:defRPr>
            </a:lvl9pPr>
          </a:lstStyle>
          <a:p>
            <a:endParaRPr/>
          </a:p>
        </p:txBody>
      </p:sp>
      <p:sp>
        <p:nvSpPr>
          <p:cNvPr id="12" name="Google Shape;12;p14"/>
          <p:cNvSpPr txBox="1">
            <a:spLocks noGrp="1"/>
          </p:cNvSpPr>
          <p:nvPr>
            <p:ph type="body" idx="1"/>
          </p:nvPr>
        </p:nvSpPr>
        <p:spPr>
          <a:xfrm>
            <a:off x="457200" y="1600200"/>
            <a:ext cx="8229600" cy="4876800"/>
          </a:xfrm>
          <a:prstGeom prst="rect">
            <a:avLst/>
          </a:prstGeom>
          <a:noFill/>
          <a:ln>
            <a:noFill/>
          </a:ln>
        </p:spPr>
        <p:txBody>
          <a:bodyPr spcFirstLastPara="1" wrap="square" lIns="91425" tIns="45700" rIns="91425" bIns="45700" anchor="t" anchorCtr="0">
            <a:noAutofit/>
          </a:bodyPr>
          <a:lstStyle>
            <a:lvl1pPr marL="457200" marR="0" lvl="0" indent="-358140" algn="l" rtl="0">
              <a:spcBef>
                <a:spcPts val="480"/>
              </a:spcBef>
              <a:spcAft>
                <a:spcPts val="0"/>
              </a:spcAft>
              <a:buClr>
                <a:schemeClr val="accent1"/>
              </a:buClr>
              <a:buSzPts val="2040"/>
              <a:buFont typeface="Arial"/>
              <a:buChar char="•"/>
              <a:defRPr sz="2400" b="0" i="0" u="none" strike="noStrike" cap="none">
                <a:solidFill>
                  <a:schemeClr val="dk1"/>
                </a:solidFill>
                <a:latin typeface="Arial"/>
                <a:ea typeface="Arial"/>
                <a:cs typeface="Arial"/>
                <a:sym typeface="Arial"/>
              </a:defRPr>
            </a:lvl1pPr>
            <a:lvl2pPr marL="914400" marR="0" lvl="1" indent="-336550" algn="l" rtl="0">
              <a:spcBef>
                <a:spcPts val="400"/>
              </a:spcBef>
              <a:spcAft>
                <a:spcPts val="0"/>
              </a:spcAft>
              <a:buClr>
                <a:schemeClr val="accent1"/>
              </a:buClr>
              <a:buSzPts val="1700"/>
              <a:buFont typeface="Arial"/>
              <a:buChar char="•"/>
              <a:defRPr sz="2000" b="0" i="0" u="none" strike="noStrike" cap="none">
                <a:solidFill>
                  <a:schemeClr val="dk1"/>
                </a:solidFill>
                <a:latin typeface="Arial"/>
                <a:ea typeface="Arial"/>
                <a:cs typeface="Arial"/>
                <a:sym typeface="Arial"/>
              </a:defRPr>
            </a:lvl2pPr>
            <a:lvl3pPr marL="1371600" marR="0" lvl="2" indent="-331469" algn="l" rtl="0">
              <a:spcBef>
                <a:spcPts val="360"/>
              </a:spcBef>
              <a:spcAft>
                <a:spcPts val="0"/>
              </a:spcAft>
              <a:buClr>
                <a:schemeClr val="accent1"/>
              </a:buClr>
              <a:buSzPts val="1620"/>
              <a:buFont typeface="Arial"/>
              <a:buChar char="•"/>
              <a:defRPr sz="1800" b="0" i="0" u="none" strike="noStrike" cap="none">
                <a:solidFill>
                  <a:schemeClr val="dk1"/>
                </a:solidFill>
                <a:latin typeface="Arial"/>
                <a:ea typeface="Arial"/>
                <a:cs typeface="Arial"/>
                <a:sym typeface="Arial"/>
              </a:defRPr>
            </a:lvl3pPr>
            <a:lvl4pPr marL="1828800" marR="0" lvl="3" indent="-330200" algn="l" rtl="0">
              <a:spcBef>
                <a:spcPts val="320"/>
              </a:spcBef>
              <a:spcAft>
                <a:spcPts val="0"/>
              </a:spcAft>
              <a:buClr>
                <a:schemeClr val="accent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17500" algn="l" rtl="0">
              <a:spcBef>
                <a:spcPts val="280"/>
              </a:spcBef>
              <a:spcAft>
                <a:spcPts val="0"/>
              </a:spcAft>
              <a:buClr>
                <a:schemeClr val="accent1"/>
              </a:buClr>
              <a:buSzPts val="1400"/>
              <a:buFont typeface="Arial"/>
              <a:buChar char="•"/>
              <a:defRPr sz="1400" b="0" i="0" u="none" strike="noStrike" cap="none">
                <a:solidFill>
                  <a:schemeClr val="dk1"/>
                </a:solidFill>
                <a:latin typeface="Arial"/>
                <a:ea typeface="Arial"/>
                <a:cs typeface="Arial"/>
                <a:sym typeface="Arial"/>
              </a:defRPr>
            </a:lvl5pPr>
            <a:lvl6pPr marL="2743200" marR="0" lvl="5" indent="-311150" algn="l" rtl="0">
              <a:spcBef>
                <a:spcPts val="260"/>
              </a:spcBef>
              <a:spcAft>
                <a:spcPts val="0"/>
              </a:spcAft>
              <a:buClr>
                <a:schemeClr val="accent1"/>
              </a:buClr>
              <a:buSzPts val="1300"/>
              <a:buFont typeface="Arial"/>
              <a:buChar char="•"/>
              <a:defRPr sz="1300" b="0" i="0" u="none" strike="noStrike" cap="none">
                <a:solidFill>
                  <a:schemeClr val="dk1"/>
                </a:solidFill>
                <a:latin typeface="Arial"/>
                <a:ea typeface="Arial"/>
                <a:cs typeface="Arial"/>
                <a:sym typeface="Arial"/>
              </a:defRPr>
            </a:lvl6pPr>
            <a:lvl7pPr marL="3200400" marR="0" lvl="6" indent="-311150" algn="l" rtl="0">
              <a:spcBef>
                <a:spcPts val="260"/>
              </a:spcBef>
              <a:spcAft>
                <a:spcPts val="0"/>
              </a:spcAft>
              <a:buClr>
                <a:schemeClr val="accent1"/>
              </a:buClr>
              <a:buSzPts val="1300"/>
              <a:buFont typeface="Arial"/>
              <a:buChar char="•"/>
              <a:defRPr sz="1300" b="0" i="0" u="none" strike="noStrike" cap="none">
                <a:solidFill>
                  <a:schemeClr val="dk1"/>
                </a:solidFill>
                <a:latin typeface="Arial"/>
                <a:ea typeface="Arial"/>
                <a:cs typeface="Arial"/>
                <a:sym typeface="Arial"/>
              </a:defRPr>
            </a:lvl7pPr>
            <a:lvl8pPr marL="3657600" marR="0" lvl="7" indent="-311150" algn="l" rtl="0">
              <a:spcBef>
                <a:spcPts val="260"/>
              </a:spcBef>
              <a:spcAft>
                <a:spcPts val="0"/>
              </a:spcAft>
              <a:buClr>
                <a:schemeClr val="accent1"/>
              </a:buClr>
              <a:buSzPts val="1300"/>
              <a:buFont typeface="Arial"/>
              <a:buChar char="•"/>
              <a:defRPr sz="1300" b="0" i="0" u="none" strike="noStrike" cap="none">
                <a:solidFill>
                  <a:schemeClr val="dk1"/>
                </a:solidFill>
                <a:latin typeface="Arial"/>
                <a:ea typeface="Arial"/>
                <a:cs typeface="Arial"/>
                <a:sym typeface="Arial"/>
              </a:defRPr>
            </a:lvl8pPr>
            <a:lvl9pPr marL="4114800" marR="0" lvl="8" indent="-311150" algn="l" rtl="0">
              <a:spcBef>
                <a:spcPts val="260"/>
              </a:spcBef>
              <a:spcAft>
                <a:spcPts val="0"/>
              </a:spcAft>
              <a:buClr>
                <a:schemeClr val="accent1"/>
              </a:buClr>
              <a:buSzPts val="1300"/>
              <a:buFont typeface="Arial"/>
              <a:buChar char="•"/>
              <a:defRPr sz="1300" b="0" i="0" u="none" strike="noStrike" cap="none">
                <a:solidFill>
                  <a:schemeClr val="dk1"/>
                </a:solidFill>
                <a:latin typeface="Arial"/>
                <a:ea typeface="Arial"/>
                <a:cs typeface="Arial"/>
                <a:sym typeface="Arial"/>
              </a:defRPr>
            </a:lvl9pPr>
          </a:lstStyle>
          <a:p>
            <a:endParaRPr/>
          </a:p>
        </p:txBody>
      </p:sp>
      <p:sp>
        <p:nvSpPr>
          <p:cNvPr id="13" name="Google Shape;13;p14"/>
          <p:cNvSpPr/>
          <p:nvPr/>
        </p:nvSpPr>
        <p:spPr>
          <a:xfrm>
            <a:off x="0" y="0"/>
            <a:ext cx="9144000" cy="365125"/>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14" name="Google Shape;14;p14"/>
          <p:cNvSpPr txBox="1">
            <a:spLocks noGrp="1"/>
          </p:cNvSpPr>
          <p:nvPr>
            <p:ph type="dt" idx="10"/>
          </p:nvPr>
        </p:nvSpPr>
        <p:spPr>
          <a:xfrm>
            <a:off x="457200" y="19050"/>
            <a:ext cx="2895600" cy="328613"/>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FFFFFF"/>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5" name="Google Shape;15;p14"/>
          <p:cNvSpPr txBox="1">
            <a:spLocks noGrp="1"/>
          </p:cNvSpPr>
          <p:nvPr>
            <p:ph type="ftr" idx="11"/>
          </p:nvPr>
        </p:nvSpPr>
        <p:spPr>
          <a:xfrm>
            <a:off x="3429000" y="19050"/>
            <a:ext cx="4114800" cy="328613"/>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FFFFFF"/>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6" name="Google Shape;16;p14"/>
          <p:cNvSpPr txBox="1">
            <a:spLocks noGrp="1"/>
          </p:cNvSpPr>
          <p:nvPr>
            <p:ph type="sldNum" idx="12"/>
          </p:nvPr>
        </p:nvSpPr>
        <p:spPr>
          <a:xfrm>
            <a:off x="7620000" y="19050"/>
            <a:ext cx="1066800" cy="328613"/>
          </a:xfrm>
          <a:prstGeom prst="rect">
            <a:avLst/>
          </a:prstGeom>
          <a:noFill/>
          <a:ln>
            <a:noFill/>
          </a:ln>
        </p:spPr>
        <p:txBody>
          <a:bodyPr spcFirstLastPara="1" wrap="square" lIns="91425" tIns="45700" rIns="91425" bIns="45700" anchor="ctr" anchorCtr="0">
            <a:noAutofit/>
          </a:bodyPr>
          <a:lstStyle>
            <a:lvl1pPr marL="0" marR="0" lvl="0" indent="0" algn="l" rtl="0">
              <a:spcBef>
                <a:spcPts val="0"/>
              </a:spcBef>
              <a:spcAft>
                <a:spcPts val="0"/>
              </a:spcAft>
              <a:buNone/>
              <a:defRPr sz="1400" b="1" i="0" u="none" strike="noStrike" cap="none">
                <a:solidFill>
                  <a:srgbClr val="FFFFFF"/>
                </a:solidFill>
                <a:latin typeface="Arial"/>
                <a:ea typeface="Arial"/>
                <a:cs typeface="Arial"/>
                <a:sym typeface="Arial"/>
              </a:defRPr>
            </a:lvl1pPr>
            <a:lvl2pPr marL="0" marR="0" lvl="1" indent="0" algn="l" rtl="0">
              <a:spcBef>
                <a:spcPts val="0"/>
              </a:spcBef>
              <a:spcAft>
                <a:spcPts val="0"/>
              </a:spcAft>
              <a:buNone/>
              <a:defRPr sz="1400" b="1" i="0" u="none" strike="noStrike" cap="none">
                <a:solidFill>
                  <a:srgbClr val="FFFFFF"/>
                </a:solidFill>
                <a:latin typeface="Arial"/>
                <a:ea typeface="Arial"/>
                <a:cs typeface="Arial"/>
                <a:sym typeface="Arial"/>
              </a:defRPr>
            </a:lvl2pPr>
            <a:lvl3pPr marL="0" marR="0" lvl="2" indent="0" algn="l" rtl="0">
              <a:spcBef>
                <a:spcPts val="0"/>
              </a:spcBef>
              <a:spcAft>
                <a:spcPts val="0"/>
              </a:spcAft>
              <a:buNone/>
              <a:defRPr sz="1400" b="1" i="0" u="none" strike="noStrike" cap="none">
                <a:solidFill>
                  <a:srgbClr val="FFFFFF"/>
                </a:solidFill>
                <a:latin typeface="Arial"/>
                <a:ea typeface="Arial"/>
                <a:cs typeface="Arial"/>
                <a:sym typeface="Arial"/>
              </a:defRPr>
            </a:lvl3pPr>
            <a:lvl4pPr marL="0" marR="0" lvl="3" indent="0" algn="l" rtl="0">
              <a:spcBef>
                <a:spcPts val="0"/>
              </a:spcBef>
              <a:spcAft>
                <a:spcPts val="0"/>
              </a:spcAft>
              <a:buNone/>
              <a:defRPr sz="1400" b="1" i="0" u="none" strike="noStrike" cap="none">
                <a:solidFill>
                  <a:srgbClr val="FFFFFF"/>
                </a:solidFill>
                <a:latin typeface="Arial"/>
                <a:ea typeface="Arial"/>
                <a:cs typeface="Arial"/>
                <a:sym typeface="Arial"/>
              </a:defRPr>
            </a:lvl4pPr>
            <a:lvl5pPr marL="0" marR="0" lvl="4" indent="0" algn="l" rtl="0">
              <a:spcBef>
                <a:spcPts val="0"/>
              </a:spcBef>
              <a:spcAft>
                <a:spcPts val="0"/>
              </a:spcAft>
              <a:buNone/>
              <a:defRPr sz="1400" b="1" i="0" u="none" strike="noStrike" cap="none">
                <a:solidFill>
                  <a:srgbClr val="FFFFFF"/>
                </a:solidFill>
                <a:latin typeface="Arial"/>
                <a:ea typeface="Arial"/>
                <a:cs typeface="Arial"/>
                <a:sym typeface="Arial"/>
              </a:defRPr>
            </a:lvl5pPr>
            <a:lvl6pPr marL="0" marR="0" lvl="5" indent="0" algn="l" rtl="0">
              <a:spcBef>
                <a:spcPts val="0"/>
              </a:spcBef>
              <a:spcAft>
                <a:spcPts val="0"/>
              </a:spcAft>
              <a:buNone/>
              <a:defRPr sz="1400" b="1" i="0" u="none" strike="noStrike" cap="none">
                <a:solidFill>
                  <a:srgbClr val="FFFFFF"/>
                </a:solidFill>
                <a:latin typeface="Arial"/>
                <a:ea typeface="Arial"/>
                <a:cs typeface="Arial"/>
                <a:sym typeface="Arial"/>
              </a:defRPr>
            </a:lvl6pPr>
            <a:lvl7pPr marL="0" marR="0" lvl="6" indent="0" algn="l" rtl="0">
              <a:spcBef>
                <a:spcPts val="0"/>
              </a:spcBef>
              <a:spcAft>
                <a:spcPts val="0"/>
              </a:spcAft>
              <a:buNone/>
              <a:defRPr sz="1400" b="1" i="0" u="none" strike="noStrike" cap="none">
                <a:solidFill>
                  <a:srgbClr val="FFFFFF"/>
                </a:solidFill>
                <a:latin typeface="Arial"/>
                <a:ea typeface="Arial"/>
                <a:cs typeface="Arial"/>
                <a:sym typeface="Arial"/>
              </a:defRPr>
            </a:lvl7pPr>
            <a:lvl8pPr marL="0" marR="0" lvl="7" indent="0" algn="l" rtl="0">
              <a:spcBef>
                <a:spcPts val="0"/>
              </a:spcBef>
              <a:spcAft>
                <a:spcPts val="0"/>
              </a:spcAft>
              <a:buNone/>
              <a:defRPr sz="1400" b="1" i="0" u="none" strike="noStrike" cap="none">
                <a:solidFill>
                  <a:srgbClr val="FFFFFF"/>
                </a:solidFill>
                <a:latin typeface="Arial"/>
                <a:ea typeface="Arial"/>
                <a:cs typeface="Arial"/>
                <a:sym typeface="Arial"/>
              </a:defRPr>
            </a:lvl8pPr>
            <a:lvl9pPr marL="0" marR="0" lvl="8" indent="0" algn="l" rtl="0">
              <a:spcBef>
                <a:spcPts val="0"/>
              </a:spcBef>
              <a:spcAft>
                <a:spcPts val="0"/>
              </a:spcAft>
              <a:buNone/>
              <a:defRPr sz="1400" b="1" i="0" u="none" strike="noStrike" cap="none">
                <a:solidFill>
                  <a:srgbClr val="FFFFFF"/>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fr-FR"/>
              <a:t>‹N°›</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2" r:id="rId3"/>
    <p:sldLayoutId id="2147483653" r:id="rId4"/>
    <p:sldLayoutId id="2147483654" r:id="rId5"/>
    <p:sldLayoutId id="2147483656" r:id="rId6"/>
    <p:sldLayoutId id="2147483657" r:id="rId7"/>
    <p:sldLayoutId id="2147483658" r:id="rId8"/>
    <p:sldLayoutId id="2147483659" r:id="rId9"/>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hyperlink" Target="mailto:Helene.clevy@quaibranly.fr" TargetMode="Externa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quaibranly.fr/fr/education"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hyperlink" Target="https://collections.quaibranly.fr/" TargetMode="External"/></Relationships>
</file>

<file path=ppt/slides/_rels/slide12.xml.rels><?xml version="1.0" encoding="UTF-8" standalone="yes"?>
<Relationships xmlns="http://schemas.openxmlformats.org/package/2006/relationships"><Relationship Id="rId3" Type="http://schemas.openxmlformats.org/officeDocument/2006/relationships/comments" Target="../comments/comment3.xm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hyperlink" Target="http://www.quaibranly.fr/fr/education/" TargetMode="External"/><Relationship Id="rId7" Type="http://schemas.openxmlformats.org/officeDocument/2006/relationships/image" Target="../media/image8.gif"/><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hyperlink" Target="mailto:enseignants@quaibranly.fr" TargetMode="External"/><Relationship Id="rId11" Type="http://schemas.openxmlformats.org/officeDocument/2006/relationships/image" Target="../media/image12.png"/><Relationship Id="rId5" Type="http://schemas.openxmlformats.org/officeDocument/2006/relationships/hyperlink" Target="mailto:clemence.revuz@quaibranly.fr" TargetMode="External"/><Relationship Id="rId10" Type="http://schemas.openxmlformats.org/officeDocument/2006/relationships/image" Target="../media/image11.png"/><Relationship Id="rId4" Type="http://schemas.openxmlformats.org/officeDocument/2006/relationships/hyperlink" Target="https://www.quaibranly.fr/fr/rester-en-contact/abonnement-newsletter-3" TargetMode="External"/><Relationship Id="rId9" Type="http://schemas.openxmlformats.org/officeDocument/2006/relationships/image" Target="../media/image10.png"/></Relationships>
</file>

<file path=ppt/slides/_rels/slide15.xml.rels><?xml version="1.0" encoding="UTF-8" standalone="yes"?>
<Relationships xmlns="http://schemas.openxmlformats.org/package/2006/relationships"><Relationship Id="rId3" Type="http://schemas.openxmlformats.org/officeDocument/2006/relationships/image" Target="../media/image13.jp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7" Type="http://schemas.openxmlformats.org/officeDocument/2006/relationships/image" Target="../media/image7.jp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6.jpg"/><Relationship Id="rId5" Type="http://schemas.openxmlformats.org/officeDocument/2006/relationships/image" Target="../media/image5.jpg"/><Relationship Id="rId4" Type="http://schemas.openxmlformats.org/officeDocument/2006/relationships/image" Target="../media/image4.jp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omments" Target="../comments/comment2.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www.quaibranly.fr/fileadmin/user_upload/1-Edito/1-Informations-pratiques/6-Outils-de-visite/Guide_de_visites_des_collections/Familles/2024_MONPTITGUIDE_LIVRET_A5_web.pdf"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quaibranly.fr/fileadmin/user_upload/1-Edito/6-Footer/3-Si-vous-etes/2-Enseignant-animateurs/Dossier_Pedagogique_Peintures_des_lointains_SEPT18_VD.pdf"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youtube.com/watch?v=pryM8gRf6xk"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padlet.com/MuseeduquaiBranlyJacquesChirac/ressources-g-n-rales-sur-le-mus-e-du-quai-branly-jacques-chi-xzxx7q8iyiye413e"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4"/>
        <p:cNvGrpSpPr/>
        <p:nvPr/>
      </p:nvGrpSpPr>
      <p:grpSpPr>
        <a:xfrm>
          <a:off x="0" y="0"/>
          <a:ext cx="0" cy="0"/>
          <a:chOff x="0" y="0"/>
          <a:chExt cx="0" cy="0"/>
        </a:xfrm>
      </p:grpSpPr>
      <p:sp>
        <p:nvSpPr>
          <p:cNvPr id="95" name="Google Shape;95;p1"/>
          <p:cNvSpPr/>
          <p:nvPr/>
        </p:nvSpPr>
        <p:spPr>
          <a:xfrm>
            <a:off x="0" y="363544"/>
            <a:ext cx="9144000" cy="6494455"/>
          </a:xfrm>
          <a:prstGeom prst="rect">
            <a:avLst/>
          </a:prstGeom>
          <a:blipFill rotWithShape="1">
            <a:blip r:embed="rId3">
              <a:alphaModFix amt="32000"/>
            </a:blip>
            <a:stretch>
              <a:fillRect t="-460" b="-9220"/>
            </a:stretch>
          </a:bli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96" name="Google Shape;96;p1"/>
          <p:cNvSpPr txBox="1">
            <a:spLocks noGrp="1"/>
          </p:cNvSpPr>
          <p:nvPr>
            <p:ph type="ctrTitle"/>
          </p:nvPr>
        </p:nvSpPr>
        <p:spPr>
          <a:xfrm>
            <a:off x="-108520" y="1256610"/>
            <a:ext cx="8856712" cy="1927225"/>
          </a:xfrm>
          <a:prstGeom prst="rect">
            <a:avLst/>
          </a:prstGeom>
          <a:noFill/>
          <a:ln>
            <a:noFill/>
          </a:ln>
        </p:spPr>
        <p:txBody>
          <a:bodyPr spcFirstLastPara="1" wrap="square" lIns="91425" tIns="45700" rIns="91425" bIns="45700" anchor="b" anchorCtr="0">
            <a:noAutofit/>
          </a:bodyPr>
          <a:lstStyle/>
          <a:p>
            <a:pPr marL="0" lvl="0" indent="0" algn="ctr" rtl="0">
              <a:spcBef>
                <a:spcPts val="0"/>
              </a:spcBef>
              <a:spcAft>
                <a:spcPts val="0"/>
              </a:spcAft>
              <a:buNone/>
            </a:pPr>
            <a:r>
              <a:rPr lang="fr-FR" sz="4400" dirty="0">
                <a:latin typeface="Trebuchet MS"/>
                <a:ea typeface="Trebuchet MS"/>
                <a:cs typeface="Trebuchet MS"/>
                <a:sym typeface="Trebuchet MS"/>
              </a:rPr>
              <a:t>STAGE DAAC CRÉTEIL</a:t>
            </a:r>
            <a:br>
              <a:rPr lang="fr-FR" sz="4400" dirty="0">
                <a:latin typeface="Trebuchet MS"/>
                <a:ea typeface="Trebuchet MS"/>
                <a:cs typeface="Trebuchet MS"/>
                <a:sym typeface="Trebuchet MS"/>
              </a:rPr>
            </a:br>
            <a:r>
              <a:rPr lang="fr-FR" sz="4400" dirty="0">
                <a:latin typeface="Trebuchet MS"/>
                <a:ea typeface="Trebuchet MS"/>
                <a:cs typeface="Trebuchet MS"/>
                <a:sym typeface="Trebuchet MS"/>
              </a:rPr>
              <a:t>« Masculin/Féminin, stéréotypes et arts »</a:t>
            </a:r>
            <a:endParaRPr dirty="0"/>
          </a:p>
        </p:txBody>
      </p:sp>
      <p:sp>
        <p:nvSpPr>
          <p:cNvPr id="97" name="Google Shape;97;p1"/>
          <p:cNvSpPr txBox="1"/>
          <p:nvPr/>
        </p:nvSpPr>
        <p:spPr>
          <a:xfrm>
            <a:off x="669405" y="3644900"/>
            <a:ext cx="7848600" cy="2554545"/>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fr-FR" sz="3600" b="0" i="0" u="none" strike="noStrike" cap="none" dirty="0">
                <a:solidFill>
                  <a:schemeClr val="dk1"/>
                </a:solidFill>
                <a:latin typeface="Trebuchet MS"/>
                <a:ea typeface="Trebuchet MS"/>
                <a:cs typeface="Trebuchet MS"/>
                <a:sym typeface="Trebuchet MS"/>
              </a:rPr>
              <a:t>Matinée au musée du quai Branly-Jacques Chirac – mardi </a:t>
            </a:r>
            <a:r>
              <a:rPr lang="fr-FR" sz="3600" dirty="0">
                <a:solidFill>
                  <a:schemeClr val="dk1"/>
                </a:solidFill>
                <a:latin typeface="Trebuchet MS"/>
                <a:ea typeface="Trebuchet MS"/>
                <a:cs typeface="Trebuchet MS"/>
                <a:sym typeface="Trebuchet MS"/>
              </a:rPr>
              <a:t>14</a:t>
            </a:r>
            <a:r>
              <a:rPr lang="fr-FR" sz="3600" b="0" i="0" u="none" strike="noStrike" cap="none" dirty="0">
                <a:solidFill>
                  <a:schemeClr val="dk1"/>
                </a:solidFill>
                <a:latin typeface="Trebuchet MS"/>
                <a:ea typeface="Trebuchet MS"/>
                <a:cs typeface="Trebuchet MS"/>
                <a:sym typeface="Trebuchet MS"/>
              </a:rPr>
              <a:t>/01/25</a:t>
            </a:r>
            <a:endParaRPr sz="2000" b="0" i="0" u="none" strike="noStrike" cap="none" dirty="0">
              <a:solidFill>
                <a:schemeClr val="dk1"/>
              </a:solidFill>
              <a:latin typeface="Trebuchet MS"/>
              <a:ea typeface="Trebuchet MS"/>
              <a:cs typeface="Trebuchet MS"/>
              <a:sym typeface="Trebuchet MS"/>
            </a:endParaRPr>
          </a:p>
          <a:p>
            <a:pPr marL="0" marR="0" lvl="0" indent="0" algn="ctr" rtl="0">
              <a:spcBef>
                <a:spcPts val="0"/>
              </a:spcBef>
              <a:spcAft>
                <a:spcPts val="0"/>
              </a:spcAft>
              <a:buNone/>
            </a:pPr>
            <a:endParaRPr sz="2000" b="0" i="0" u="none" strike="noStrike" cap="none" dirty="0">
              <a:solidFill>
                <a:schemeClr val="dk1"/>
              </a:solidFill>
              <a:latin typeface="Trebuchet MS"/>
              <a:ea typeface="Trebuchet MS"/>
              <a:cs typeface="Trebuchet MS"/>
              <a:sym typeface="Trebuchet MS"/>
            </a:endParaRPr>
          </a:p>
          <a:p>
            <a:pPr marL="0" marR="0" lvl="0" indent="0" algn="ctr" rtl="0">
              <a:spcBef>
                <a:spcPts val="0"/>
              </a:spcBef>
              <a:spcAft>
                <a:spcPts val="0"/>
              </a:spcAft>
              <a:buNone/>
            </a:pPr>
            <a:endParaRPr sz="2000" b="1" i="0" u="sng" strike="noStrike" cap="none" dirty="0">
              <a:solidFill>
                <a:schemeClr val="accent4"/>
              </a:solidFill>
              <a:latin typeface="Trebuchet MS"/>
              <a:ea typeface="Trebuchet MS"/>
              <a:cs typeface="Trebuchet MS"/>
              <a:sym typeface="Trebuchet MS"/>
              <a:hlinkClick r:id="rId4">
                <a:extLst>
                  <a:ext uri="{A12FA001-AC4F-418D-AE19-62706E023703}">
                    <ahyp:hlinkClr xmlns:ahyp="http://schemas.microsoft.com/office/drawing/2018/hyperlinkcolor" val="tx"/>
                  </a:ext>
                </a:extLst>
              </a:hlinkClick>
            </a:endParaRPr>
          </a:p>
          <a:p>
            <a:pPr marL="0" marR="0" lvl="0" indent="0" algn="ctr" rtl="0">
              <a:spcBef>
                <a:spcPts val="0"/>
              </a:spcBef>
              <a:spcAft>
                <a:spcPts val="0"/>
              </a:spcAft>
              <a:buNone/>
            </a:pPr>
            <a:r>
              <a:rPr lang="fr-FR" sz="2400" b="1" i="0" u="sng" strike="noStrike" cap="none" dirty="0">
                <a:solidFill>
                  <a:schemeClr val="accent4"/>
                </a:solidFill>
                <a:latin typeface="Trebuchet MS"/>
                <a:ea typeface="Trebuchet MS"/>
                <a:cs typeface="Trebuchet MS"/>
                <a:sym typeface="Trebuchet MS"/>
                <a:hlinkClick r:id="rId4">
                  <a:extLst>
                    <a:ext uri="{A12FA001-AC4F-418D-AE19-62706E023703}">
                      <ahyp:hlinkClr xmlns:ahyp="http://schemas.microsoft.com/office/drawing/2018/hyperlinkcolor" val="tx"/>
                    </a:ext>
                  </a:extLst>
                </a:hlinkClick>
              </a:rPr>
              <a:t>clemence.revuz@quaibranly.fr</a:t>
            </a:r>
            <a:endParaRPr dirty="0"/>
          </a:p>
          <a:p>
            <a:pPr marL="0" marR="0" lvl="0" indent="0" algn="ctr" rtl="0">
              <a:spcBef>
                <a:spcPts val="0"/>
              </a:spcBef>
              <a:spcAft>
                <a:spcPts val="0"/>
              </a:spcAft>
              <a:buNone/>
            </a:pPr>
            <a:r>
              <a:rPr lang="fr-FR" sz="2400" b="1" i="0" u="sng" strike="noStrike" cap="none" dirty="0">
                <a:solidFill>
                  <a:schemeClr val="accent4"/>
                </a:solidFill>
                <a:latin typeface="Trebuchet MS"/>
                <a:ea typeface="Trebuchet MS"/>
                <a:cs typeface="Trebuchet MS"/>
                <a:sym typeface="Trebuchet MS"/>
                <a:hlinkClick r:id="rId4">
                  <a:extLst>
                    <a:ext uri="{A12FA001-AC4F-418D-AE19-62706E023703}">
                      <ahyp:hlinkClr xmlns:ahyp="http://schemas.microsoft.com/office/drawing/2018/hyperlinkcolor" val="tx"/>
                    </a:ext>
                  </a:extLst>
                </a:hlinkClick>
              </a:rPr>
              <a:t>helene.clevy@quaibranly.fr</a:t>
            </a:r>
            <a:r>
              <a:rPr lang="fr-FR" sz="2400" b="1" i="0" u="none" strike="noStrike" cap="none" dirty="0">
                <a:solidFill>
                  <a:schemeClr val="accent4"/>
                </a:solidFill>
                <a:latin typeface="Trebuchet MS"/>
                <a:ea typeface="Trebuchet MS"/>
                <a:cs typeface="Trebuchet MS"/>
                <a:sym typeface="Trebuchet MS"/>
              </a:rPr>
              <a:t> </a:t>
            </a:r>
            <a:endParaRPr dirty="0"/>
          </a:p>
        </p:txBody>
      </p:sp>
      <p:pic>
        <p:nvPicPr>
          <p:cNvPr id="98" name="Google Shape;98;p1"/>
          <p:cNvPicPr preferRelativeResize="0"/>
          <p:nvPr/>
        </p:nvPicPr>
        <p:blipFill rotWithShape="1">
          <a:blip r:embed="rId5">
            <a:alphaModFix/>
          </a:blip>
          <a:srcRect/>
          <a:stretch/>
        </p:blipFill>
        <p:spPr>
          <a:xfrm>
            <a:off x="107950" y="476250"/>
            <a:ext cx="2303463" cy="460375"/>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fr-FR" dirty="0">
                <a:latin typeface="Trebuchet MS" panose="020B0603020202020204" pitchFamily="34" charset="0"/>
              </a:rPr>
              <a:t>Les goûters pédagogiques et les visites préparatoires</a:t>
            </a:r>
          </a:p>
        </p:txBody>
      </p:sp>
      <p:cxnSp>
        <p:nvCxnSpPr>
          <p:cNvPr id="9" name="Connecteur droit 8"/>
          <p:cNvCxnSpPr/>
          <p:nvPr/>
        </p:nvCxnSpPr>
        <p:spPr>
          <a:xfrm>
            <a:off x="755576" y="1700808"/>
            <a:ext cx="7561263"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12" name="Espace réservé du contenu 2">
            <a:extLst>
              <a:ext uri="{FF2B5EF4-FFF2-40B4-BE49-F238E27FC236}">
                <a16:creationId xmlns:a16="http://schemas.microsoft.com/office/drawing/2014/main" id="{BC35FB3A-DCC8-C04F-A620-189747FA0732}"/>
              </a:ext>
            </a:extLst>
          </p:cNvPr>
          <p:cNvSpPr>
            <a:spLocks noGrp="1"/>
          </p:cNvSpPr>
          <p:nvPr>
            <p:ph idx="1"/>
          </p:nvPr>
        </p:nvSpPr>
        <p:spPr>
          <a:xfrm>
            <a:off x="251520" y="1340768"/>
            <a:ext cx="8892480" cy="4876800"/>
          </a:xfrm>
        </p:spPr>
        <p:txBody>
          <a:bodyPr/>
          <a:lstStyle/>
          <a:p>
            <a:endParaRPr lang="fr-FR" sz="2000" dirty="0">
              <a:latin typeface="Trebuchet MS" panose="020B0703020202090204" pitchFamily="34" charset="0"/>
            </a:endParaRPr>
          </a:p>
          <a:p>
            <a:r>
              <a:rPr lang="fr-FR" b="1" dirty="0">
                <a:latin typeface="Trebuchet MS" panose="020B0703020202090204" pitchFamily="34" charset="0"/>
              </a:rPr>
              <a:t>Les goûters pédagogiques </a:t>
            </a:r>
            <a:r>
              <a:rPr lang="fr-FR" dirty="0">
                <a:latin typeface="Trebuchet MS" panose="020B0703020202090204" pitchFamily="34" charset="0"/>
              </a:rPr>
              <a:t>: un mercredi après-midi par trimestre, 2h, activités et ressources</a:t>
            </a:r>
          </a:p>
          <a:p>
            <a:pPr lvl="1">
              <a:buFont typeface="Courier New" panose="02070309020205020404" pitchFamily="49" charset="0"/>
              <a:buChar char="o"/>
            </a:pPr>
            <a:r>
              <a:rPr lang="fr-FR" sz="2400" b="1" dirty="0"/>
              <a:t> Mercredi 29 janvier 2025</a:t>
            </a:r>
            <a:r>
              <a:rPr lang="fr-FR" sz="2400" dirty="0"/>
              <a:t> – 14h30 : La recherche de provenance et les restitutions</a:t>
            </a:r>
            <a:r>
              <a:rPr lang="fr-FR" sz="2400" i="1" dirty="0"/>
              <a:t> (durée : 2h)</a:t>
            </a:r>
            <a:endParaRPr lang="fr-FR" sz="2400" dirty="0"/>
          </a:p>
          <a:p>
            <a:pPr lvl="1">
              <a:buFont typeface="Courier New" panose="02070309020205020404" pitchFamily="49" charset="0"/>
              <a:buChar char="o"/>
            </a:pPr>
            <a:r>
              <a:rPr lang="fr-FR" sz="2400" b="1" dirty="0"/>
              <a:t> Mercredi 19 mars 2025</a:t>
            </a:r>
            <a:r>
              <a:rPr lang="fr-FR" sz="2400" dirty="0"/>
              <a:t> – 14h30 : Voyage : au-delà de l’exotisme </a:t>
            </a:r>
            <a:r>
              <a:rPr lang="fr-FR" sz="2400" i="1" dirty="0"/>
              <a:t>(durée : 2h)</a:t>
            </a:r>
          </a:p>
          <a:p>
            <a:pPr lvl="1">
              <a:buFont typeface="Courier New" panose="02070309020205020404" pitchFamily="49" charset="0"/>
              <a:buChar char="o"/>
            </a:pPr>
            <a:endParaRPr lang="fr-FR" sz="1600" i="1" dirty="0"/>
          </a:p>
          <a:p>
            <a:pPr>
              <a:buFont typeface="Arial" panose="020B0604020202020204" pitchFamily="34" charset="0"/>
              <a:buChar char="•"/>
            </a:pPr>
            <a:r>
              <a:rPr lang="fr-FR" b="1" dirty="0"/>
              <a:t>Les visites préparatoires </a:t>
            </a:r>
            <a:r>
              <a:rPr lang="fr-FR" dirty="0"/>
              <a:t>: le jeudi suivant l’ouverture d’une exposition temporaire, à 18h30</a:t>
            </a:r>
          </a:p>
          <a:p>
            <a:pPr lvl="1">
              <a:buFont typeface="Courier New" panose="02070309020205020404" pitchFamily="49" charset="0"/>
              <a:buChar char="o"/>
            </a:pPr>
            <a:r>
              <a:rPr lang="fr-FR" sz="2400" b="1" dirty="0"/>
              <a:t> Jeudi 13 février 2025</a:t>
            </a:r>
            <a:r>
              <a:rPr lang="fr-FR" sz="2400" dirty="0"/>
              <a:t> : </a:t>
            </a:r>
            <a:r>
              <a:rPr lang="fr-FR" sz="2400" i="1" dirty="0"/>
              <a:t>Au fil de l’or. L’art de se vêtir de l’Orient au Soleil-Levant </a:t>
            </a:r>
            <a:r>
              <a:rPr lang="fr-FR" sz="2400" dirty="0"/>
              <a:t>(11 février – 6 juillet 2025)</a:t>
            </a:r>
          </a:p>
          <a:p>
            <a:pPr lvl="1">
              <a:buFont typeface="Courier New" panose="02070309020205020404" pitchFamily="49" charset="0"/>
              <a:buChar char="o"/>
            </a:pPr>
            <a:r>
              <a:rPr lang="fr-FR" sz="2400" b="1" dirty="0"/>
              <a:t> Jeudi 15 mai 2025</a:t>
            </a:r>
            <a:r>
              <a:rPr lang="fr-FR" sz="2400" dirty="0"/>
              <a:t> : </a:t>
            </a:r>
            <a:r>
              <a:rPr lang="fr-FR" sz="2400" i="1" dirty="0"/>
              <a:t>Mission Dakar-Djibouti (1931-1933). Contre-enquêtes </a:t>
            </a:r>
            <a:r>
              <a:rPr lang="fr-FR" sz="2400" dirty="0"/>
              <a:t>(15 avril – 14 septembre 2025)</a:t>
            </a:r>
          </a:p>
          <a:p>
            <a:pPr>
              <a:buFont typeface="Arial" panose="020B0604020202020204" pitchFamily="34" charset="0"/>
              <a:buChar char="•"/>
            </a:pPr>
            <a:endParaRPr lang="fr-FR" sz="2000" dirty="0"/>
          </a:p>
        </p:txBody>
      </p:sp>
    </p:spTree>
    <p:extLst>
      <p:ext uri="{BB962C8B-B14F-4D97-AF65-F5344CB8AC3E}">
        <p14:creationId xmlns:p14="http://schemas.microsoft.com/office/powerpoint/2010/main" val="7126997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Google Shape;136;p6"/>
          <p:cNvSpPr txBox="1">
            <a:spLocks noGrp="1"/>
          </p:cNvSpPr>
          <p:nvPr>
            <p:ph type="title"/>
          </p:nvPr>
        </p:nvSpPr>
        <p:spPr>
          <a:xfrm>
            <a:off x="457200" y="533400"/>
            <a:ext cx="8229600" cy="9906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None/>
            </a:pPr>
            <a:r>
              <a:rPr lang="fr-FR">
                <a:latin typeface="Trebuchet MS"/>
                <a:ea typeface="Trebuchet MS"/>
                <a:cs typeface="Trebuchet MS"/>
                <a:sym typeface="Trebuchet MS"/>
              </a:rPr>
              <a:t>Le site internet du musée</a:t>
            </a:r>
            <a:endParaRPr/>
          </a:p>
        </p:txBody>
      </p:sp>
      <p:cxnSp>
        <p:nvCxnSpPr>
          <p:cNvPr id="137" name="Google Shape;137;p6"/>
          <p:cNvCxnSpPr/>
          <p:nvPr/>
        </p:nvCxnSpPr>
        <p:spPr>
          <a:xfrm>
            <a:off x="755576" y="1700808"/>
            <a:ext cx="7561263" cy="0"/>
          </a:xfrm>
          <a:prstGeom prst="straightConnector1">
            <a:avLst/>
          </a:prstGeom>
          <a:noFill/>
          <a:ln w="19050" cap="flat" cmpd="sng">
            <a:solidFill>
              <a:schemeClr val="accent1"/>
            </a:solidFill>
            <a:prstDash val="solid"/>
            <a:round/>
            <a:headEnd type="none" w="sm" len="sm"/>
            <a:tailEnd type="none" w="sm" len="sm"/>
          </a:ln>
        </p:spPr>
      </p:cxnSp>
      <p:sp>
        <p:nvSpPr>
          <p:cNvPr id="138" name="Google Shape;138;p6"/>
          <p:cNvSpPr txBox="1">
            <a:spLocks noGrp="1"/>
          </p:cNvSpPr>
          <p:nvPr>
            <p:ph type="body" idx="1"/>
          </p:nvPr>
        </p:nvSpPr>
        <p:spPr>
          <a:xfrm>
            <a:off x="457200" y="1600200"/>
            <a:ext cx="8229600" cy="4876800"/>
          </a:xfrm>
          <a:prstGeom prst="rect">
            <a:avLst/>
          </a:prstGeom>
          <a:noFill/>
          <a:ln>
            <a:noFill/>
          </a:ln>
        </p:spPr>
        <p:txBody>
          <a:bodyPr spcFirstLastPara="1" wrap="square" lIns="91425" tIns="45700" rIns="91425" bIns="45700" anchor="t" anchorCtr="0">
            <a:noAutofit/>
          </a:bodyPr>
          <a:lstStyle/>
          <a:p>
            <a:pPr marL="182563" lvl="0" indent="-74613" algn="l" rtl="0">
              <a:spcBef>
                <a:spcPts val="0"/>
              </a:spcBef>
              <a:spcAft>
                <a:spcPts val="0"/>
              </a:spcAft>
              <a:buSzPts val="1700"/>
              <a:buNone/>
            </a:pPr>
            <a:endParaRPr sz="2000" dirty="0">
              <a:latin typeface="Trebuchet MS"/>
              <a:ea typeface="Trebuchet MS"/>
              <a:cs typeface="Trebuchet MS"/>
              <a:sym typeface="Trebuchet MS"/>
            </a:endParaRPr>
          </a:p>
          <a:p>
            <a:pPr marL="182563" lvl="0" indent="-182563" algn="l" rtl="0">
              <a:spcBef>
                <a:spcPts val="480"/>
              </a:spcBef>
              <a:spcAft>
                <a:spcPts val="0"/>
              </a:spcAft>
              <a:buSzPts val="2040"/>
              <a:buChar char="•"/>
            </a:pPr>
            <a:r>
              <a:rPr lang="fr-FR" dirty="0">
                <a:latin typeface="Trebuchet MS"/>
                <a:ea typeface="Trebuchet MS"/>
                <a:cs typeface="Trebuchet MS"/>
                <a:sym typeface="Trebuchet MS"/>
              </a:rPr>
              <a:t>Page « </a:t>
            </a:r>
            <a:r>
              <a:rPr lang="fr-FR" u="sng" dirty="0">
                <a:solidFill>
                  <a:schemeClr val="hlink"/>
                </a:solidFill>
                <a:latin typeface="Trebuchet MS"/>
                <a:ea typeface="Trebuchet MS"/>
                <a:cs typeface="Trebuchet MS"/>
                <a:sym typeface="Trebuchet MS"/>
                <a:hlinkClick r:id="rId3"/>
              </a:rPr>
              <a:t>si vous êtes &gt; enseignant</a:t>
            </a:r>
            <a:r>
              <a:rPr lang="fr-FR" dirty="0">
                <a:latin typeface="Trebuchet MS"/>
                <a:ea typeface="Trebuchet MS"/>
                <a:cs typeface="Trebuchet MS"/>
                <a:sym typeface="Trebuchet MS"/>
              </a:rPr>
              <a:t> »</a:t>
            </a:r>
          </a:p>
          <a:p>
            <a:pPr marL="0" lvl="0" indent="0" algn="l" rtl="0">
              <a:spcBef>
                <a:spcPts val="480"/>
              </a:spcBef>
              <a:spcAft>
                <a:spcPts val="0"/>
              </a:spcAft>
              <a:buSzPts val="2040"/>
              <a:buNone/>
            </a:pPr>
            <a:endParaRPr dirty="0"/>
          </a:p>
          <a:p>
            <a:pPr marL="182563" lvl="0" indent="-182563" algn="l" rtl="0">
              <a:spcBef>
                <a:spcPts val="480"/>
              </a:spcBef>
              <a:spcAft>
                <a:spcPts val="0"/>
              </a:spcAft>
              <a:buSzPts val="2040"/>
              <a:buChar char="•"/>
            </a:pPr>
            <a:r>
              <a:rPr lang="fr-FR" u="sng" dirty="0">
                <a:solidFill>
                  <a:schemeClr val="hlink"/>
                </a:solidFill>
                <a:latin typeface="Trebuchet MS"/>
                <a:ea typeface="Trebuchet MS"/>
                <a:cs typeface="Trebuchet MS"/>
                <a:sym typeface="Trebuchet MS"/>
                <a:hlinkClick r:id="rId4"/>
              </a:rPr>
              <a:t>Explorer les collections</a:t>
            </a:r>
            <a:r>
              <a:rPr lang="fr-FR" dirty="0">
                <a:latin typeface="Trebuchet MS"/>
                <a:ea typeface="Trebuchet MS"/>
                <a:cs typeface="Trebuchet MS"/>
                <a:sym typeface="Trebuchet MS"/>
                <a:hlinkClick r:id="rId4"/>
              </a:rPr>
              <a:t> </a:t>
            </a:r>
            <a:r>
              <a:rPr lang="fr-FR" dirty="0">
                <a:latin typeface="Trebuchet MS"/>
                <a:ea typeface="Trebuchet MS"/>
                <a:cs typeface="Trebuchet MS"/>
                <a:sym typeface="Trebuchet MS"/>
              </a:rPr>
              <a:t>: le catalogue en ligne. </a:t>
            </a:r>
          </a:p>
          <a:p>
            <a:pPr marL="0" lvl="0" indent="0" algn="l" rtl="0">
              <a:spcBef>
                <a:spcPts val="480"/>
              </a:spcBef>
              <a:spcAft>
                <a:spcPts val="0"/>
              </a:spcAft>
              <a:buSzPts val="2040"/>
              <a:buNone/>
            </a:pPr>
            <a:r>
              <a:rPr lang="fr-FR" dirty="0">
                <a:latin typeface="Trebuchet MS"/>
                <a:ea typeface="Trebuchet MS"/>
                <a:cs typeface="Trebuchet MS"/>
                <a:sym typeface="Trebuchet MS"/>
              </a:rPr>
              <a:t>  Pensez à noter le numéro d’inventaire des œuvres !</a:t>
            </a:r>
            <a:endParaRP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57"/>
        <p:cNvGrpSpPr/>
        <p:nvPr/>
      </p:nvGrpSpPr>
      <p:grpSpPr>
        <a:xfrm>
          <a:off x="0" y="0"/>
          <a:ext cx="0" cy="0"/>
          <a:chOff x="0" y="0"/>
          <a:chExt cx="0" cy="0"/>
        </a:xfrm>
      </p:grpSpPr>
      <p:sp>
        <p:nvSpPr>
          <p:cNvPr id="158" name="Google Shape;158;p9"/>
          <p:cNvSpPr txBox="1">
            <a:spLocks noGrp="1"/>
          </p:cNvSpPr>
          <p:nvPr>
            <p:ph type="body" idx="1"/>
          </p:nvPr>
        </p:nvSpPr>
        <p:spPr>
          <a:xfrm>
            <a:off x="457200" y="692696"/>
            <a:ext cx="8229600" cy="5784304"/>
          </a:xfrm>
          <a:prstGeom prst="rect">
            <a:avLst/>
          </a:prstGeom>
          <a:solidFill>
            <a:srgbClr val="FBCB99"/>
          </a:solidFill>
          <a:ln>
            <a:noFill/>
          </a:ln>
        </p:spPr>
        <p:txBody>
          <a:bodyPr spcFirstLastPara="1" wrap="square" lIns="91425" tIns="45700" rIns="91425" bIns="45700" anchor="t" anchorCtr="0">
            <a:noAutofit/>
          </a:bodyPr>
          <a:lstStyle/>
          <a:p>
            <a:pPr marL="0" lvl="0" indent="0" algn="ctr" rtl="0">
              <a:spcBef>
                <a:spcPts val="0"/>
              </a:spcBef>
              <a:spcAft>
                <a:spcPts val="0"/>
              </a:spcAft>
              <a:buSzPts val="4080"/>
              <a:buNone/>
            </a:pPr>
            <a:r>
              <a:rPr lang="fr-FR" sz="4800"/>
              <a:t>Programmation 2024-2025</a:t>
            </a:r>
            <a:endParaRPr sz="4800"/>
          </a:p>
          <a:p>
            <a:pPr marL="0" lvl="0" indent="0" algn="ctr" rtl="0">
              <a:spcBef>
                <a:spcPts val="280"/>
              </a:spcBef>
              <a:spcAft>
                <a:spcPts val="0"/>
              </a:spcAft>
              <a:buSzPts val="1190"/>
              <a:buNone/>
            </a:pPr>
            <a:endParaRPr sz="1400"/>
          </a:p>
          <a:p>
            <a:pPr marL="182563" lvl="0" indent="-182563" algn="l" rtl="0">
              <a:spcBef>
                <a:spcPts val="640"/>
              </a:spcBef>
              <a:spcAft>
                <a:spcPts val="0"/>
              </a:spcAft>
              <a:buSzPts val="2720"/>
              <a:buFont typeface="Arial"/>
              <a:buChar char="-"/>
            </a:pPr>
            <a:r>
              <a:rPr lang="fr-FR" sz="3200" b="1"/>
              <a:t>Zombis, la mort n’est pas une fin ? </a:t>
            </a:r>
            <a:r>
              <a:rPr lang="fr-FR" sz="3200"/>
              <a:t>(8/10/24-16/02/25)</a:t>
            </a:r>
            <a:endParaRPr/>
          </a:p>
          <a:p>
            <a:pPr marL="0" lvl="0" indent="0" algn="l" rtl="0">
              <a:spcBef>
                <a:spcPts val="640"/>
              </a:spcBef>
              <a:spcAft>
                <a:spcPts val="0"/>
              </a:spcAft>
              <a:buSzPts val="2720"/>
              <a:buNone/>
            </a:pPr>
            <a:endParaRPr sz="3200"/>
          </a:p>
          <a:p>
            <a:pPr marL="182563" lvl="0" indent="-182563" algn="l" rtl="0">
              <a:spcBef>
                <a:spcPts val="640"/>
              </a:spcBef>
              <a:spcAft>
                <a:spcPts val="0"/>
              </a:spcAft>
              <a:buSzPts val="2720"/>
              <a:buFont typeface="Arial"/>
              <a:buChar char="-"/>
            </a:pPr>
            <a:r>
              <a:rPr lang="fr-FR" sz="3200" b="1"/>
              <a:t>Au fil de l’or, l’art de se vêtir de l’Orient au Soleil-Levant </a:t>
            </a:r>
            <a:r>
              <a:rPr lang="fr-FR" sz="3200"/>
              <a:t>(11/02/25-06/07/25)</a:t>
            </a:r>
            <a:endParaRPr/>
          </a:p>
          <a:p>
            <a:pPr marL="0" lvl="0" indent="0" algn="l" rtl="0">
              <a:spcBef>
                <a:spcPts val="640"/>
              </a:spcBef>
              <a:spcAft>
                <a:spcPts val="0"/>
              </a:spcAft>
              <a:buSzPts val="2720"/>
              <a:buNone/>
            </a:pPr>
            <a:endParaRPr sz="3200"/>
          </a:p>
          <a:p>
            <a:pPr marL="182563" lvl="0" indent="-182563" algn="l" rtl="0">
              <a:spcBef>
                <a:spcPts val="640"/>
              </a:spcBef>
              <a:spcAft>
                <a:spcPts val="0"/>
              </a:spcAft>
              <a:buSzPts val="2720"/>
              <a:buFont typeface="Arial"/>
              <a:buChar char="-"/>
            </a:pPr>
            <a:r>
              <a:rPr lang="fr-FR" sz="3200" b="1"/>
              <a:t>Mission Dakar-Djibouti (1931-1933) Contre-enquêtes</a:t>
            </a:r>
            <a:r>
              <a:rPr lang="fr-FR" sz="3200"/>
              <a:t> (15/04/25-14/09/25)</a:t>
            </a:r>
            <a:endParaRPr/>
          </a:p>
          <a:p>
            <a:pPr marL="182563" lvl="0" indent="-53023" algn="ctr" rtl="0">
              <a:spcBef>
                <a:spcPts val="480"/>
              </a:spcBef>
              <a:spcAft>
                <a:spcPts val="0"/>
              </a:spcAft>
              <a:buSzPts val="2040"/>
              <a:buFont typeface="Arial"/>
              <a:buNone/>
            </a:pPr>
            <a:endParaRPr/>
          </a:p>
          <a:p>
            <a:pPr marL="182563" lvl="0" indent="0" algn="l" rtl="0">
              <a:spcBef>
                <a:spcPts val="800"/>
              </a:spcBef>
              <a:spcAft>
                <a:spcPts val="0"/>
              </a:spcAft>
              <a:buSzPts val="3400"/>
              <a:buFont typeface="Arial"/>
              <a:buNone/>
            </a:pPr>
            <a:endParaRPr sz="400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11"/>
          <p:cNvSpPr txBox="1">
            <a:spLocks noGrp="1"/>
          </p:cNvSpPr>
          <p:nvPr>
            <p:ph type="title"/>
          </p:nvPr>
        </p:nvSpPr>
        <p:spPr>
          <a:xfrm>
            <a:off x="457200" y="533400"/>
            <a:ext cx="8229600" cy="592138"/>
          </a:xfrm>
          <a:prstGeom prst="rect">
            <a:avLst/>
          </a:prstGeom>
          <a:noFill/>
          <a:ln>
            <a:noFill/>
          </a:ln>
        </p:spPr>
        <p:txBody>
          <a:bodyPr spcFirstLastPara="1" wrap="square" lIns="91425" tIns="45700" rIns="91425" bIns="45700" anchor="ctr" anchorCtr="0">
            <a:normAutofit fontScale="90000"/>
          </a:bodyPr>
          <a:lstStyle/>
          <a:p>
            <a:pPr marL="0" lvl="0" indent="0" algn="ctr" rtl="0">
              <a:spcBef>
                <a:spcPts val="0"/>
              </a:spcBef>
              <a:spcAft>
                <a:spcPts val="0"/>
              </a:spcAft>
              <a:buNone/>
            </a:pPr>
            <a:r>
              <a:rPr lang="fr-FR">
                <a:latin typeface="Trebuchet MS"/>
                <a:ea typeface="Trebuchet MS"/>
                <a:cs typeface="Trebuchet MS"/>
                <a:sym typeface="Trebuchet MS"/>
              </a:rPr>
              <a:t>Informations pratiques</a:t>
            </a:r>
            <a:endParaRPr/>
          </a:p>
        </p:txBody>
      </p:sp>
      <p:graphicFrame>
        <p:nvGraphicFramePr>
          <p:cNvPr id="171" name="Google Shape;171;p11"/>
          <p:cNvGraphicFramePr/>
          <p:nvPr/>
        </p:nvGraphicFramePr>
        <p:xfrm>
          <a:off x="395536" y="1098964"/>
          <a:ext cx="8507275" cy="5642435"/>
        </p:xfrm>
        <a:graphic>
          <a:graphicData uri="http://schemas.openxmlformats.org/drawingml/2006/table">
            <a:tbl>
              <a:tblPr firstRow="1" bandRow="1">
                <a:noFill/>
                <a:tableStyleId>{9F706CBB-EA5C-4AA3-987F-1540353DAE57}</a:tableStyleId>
              </a:tblPr>
              <a:tblGrid>
                <a:gridCol w="2410400">
                  <a:extLst>
                    <a:ext uri="{9D8B030D-6E8A-4147-A177-3AD203B41FA5}">
                      <a16:colId xmlns:a16="http://schemas.microsoft.com/office/drawing/2014/main" val="20000"/>
                    </a:ext>
                  </a:extLst>
                </a:gridCol>
                <a:gridCol w="2552175">
                  <a:extLst>
                    <a:ext uri="{9D8B030D-6E8A-4147-A177-3AD203B41FA5}">
                      <a16:colId xmlns:a16="http://schemas.microsoft.com/office/drawing/2014/main" val="20001"/>
                    </a:ext>
                  </a:extLst>
                </a:gridCol>
                <a:gridCol w="3544700">
                  <a:extLst>
                    <a:ext uri="{9D8B030D-6E8A-4147-A177-3AD203B41FA5}">
                      <a16:colId xmlns:a16="http://schemas.microsoft.com/office/drawing/2014/main" val="20002"/>
                    </a:ext>
                  </a:extLst>
                </a:gridCol>
              </a:tblGrid>
              <a:tr h="981600">
                <a:tc>
                  <a:txBody>
                    <a:bodyPr/>
                    <a:lstStyle/>
                    <a:p>
                      <a:pPr marL="0" marR="0" lvl="0" indent="0" algn="l" rtl="0">
                        <a:spcBef>
                          <a:spcPts val="0"/>
                        </a:spcBef>
                        <a:spcAft>
                          <a:spcPts val="0"/>
                        </a:spcAft>
                        <a:buNone/>
                      </a:pPr>
                      <a:r>
                        <a:rPr lang="fr-FR" sz="2000" b="1" u="none" strike="noStrike" cap="none">
                          <a:latin typeface="Trebuchet MS"/>
                          <a:ea typeface="Trebuchet MS"/>
                          <a:cs typeface="Trebuchet MS"/>
                          <a:sym typeface="Trebuchet MS"/>
                        </a:rPr>
                        <a:t>Visite en autonomie</a:t>
                      </a:r>
                      <a:endParaRPr/>
                    </a:p>
                  </a:txBody>
                  <a:tcPr marL="91450" marR="91450" marT="45725" marB="45725" anchor="ctr">
                    <a:lnR w="12700" cap="flat" cmpd="sng">
                      <a:solidFill>
                        <a:schemeClr val="dk1"/>
                      </a:solidFill>
                      <a:prstDash val="solid"/>
                      <a:round/>
                      <a:headEnd type="none" w="sm" len="sm"/>
                      <a:tailEnd type="none" w="sm" len="sm"/>
                    </a:lnR>
                    <a:solidFill>
                      <a:srgbClr val="FBCB99"/>
                    </a:solidFill>
                  </a:tcPr>
                </a:tc>
                <a:tc>
                  <a:txBody>
                    <a:bodyPr/>
                    <a:lstStyle/>
                    <a:p>
                      <a:pPr marL="0" marR="0" lvl="0" indent="0" algn="l" rtl="0">
                        <a:spcBef>
                          <a:spcPts val="0"/>
                        </a:spcBef>
                        <a:spcAft>
                          <a:spcPts val="0"/>
                        </a:spcAft>
                        <a:buNone/>
                      </a:pPr>
                      <a:r>
                        <a:rPr lang="fr-FR" sz="2000" b="1">
                          <a:latin typeface="Trebuchet MS"/>
                          <a:ea typeface="Trebuchet MS"/>
                          <a:cs typeface="Trebuchet MS"/>
                          <a:sym typeface="Trebuchet MS"/>
                        </a:rPr>
                        <a:t>GRATUIT</a:t>
                      </a:r>
                      <a:endParaRPr/>
                    </a:p>
                    <a:p>
                      <a:pPr marL="0" marR="0" lvl="0" indent="0" algn="l" rtl="0">
                        <a:spcBef>
                          <a:spcPts val="0"/>
                        </a:spcBef>
                        <a:spcAft>
                          <a:spcPts val="0"/>
                        </a:spcAft>
                        <a:buNone/>
                      </a:pPr>
                      <a:r>
                        <a:rPr lang="fr-FR" sz="1800" b="0" i="1">
                          <a:latin typeface="Trebuchet MS"/>
                          <a:ea typeface="Trebuchet MS"/>
                          <a:cs typeface="Trebuchet MS"/>
                          <a:sym typeface="Trebuchet MS"/>
                        </a:rPr>
                        <a:t>25/30 participants max.</a:t>
                      </a:r>
                      <a:endParaRPr/>
                    </a:p>
                  </a:txBody>
                  <a:tcPr marL="91450" marR="91450" marT="45725" marB="45725"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solidFill>
                      <a:srgbClr val="FBCB99"/>
                    </a:solidFill>
                  </a:tcPr>
                </a:tc>
                <a:tc>
                  <a:txBody>
                    <a:bodyPr/>
                    <a:lstStyle/>
                    <a:p>
                      <a:pPr marL="0" marR="0" lvl="0" indent="0" algn="l" rtl="0">
                        <a:spcBef>
                          <a:spcPts val="0"/>
                        </a:spcBef>
                        <a:spcAft>
                          <a:spcPts val="0"/>
                        </a:spcAft>
                        <a:buNone/>
                      </a:pPr>
                      <a:r>
                        <a:rPr lang="fr-FR" sz="1700" b="0" i="1">
                          <a:latin typeface="Trebuchet MS"/>
                          <a:ea typeface="Trebuchet MS"/>
                          <a:cs typeface="Trebuchet MS"/>
                          <a:sym typeface="Trebuchet MS"/>
                        </a:rPr>
                        <a:t>Vous avez le droit de parole.</a:t>
                      </a:r>
                      <a:endParaRPr sz="1700" b="0" i="1">
                        <a:latin typeface="Trebuchet MS"/>
                        <a:ea typeface="Trebuchet MS"/>
                        <a:cs typeface="Trebuchet MS"/>
                        <a:sym typeface="Trebuchet MS"/>
                      </a:endParaRPr>
                    </a:p>
                  </a:txBody>
                  <a:tcPr marL="91450" marR="91450" marT="45725" marB="45725" anchor="ctr">
                    <a:lnL w="12700" cap="flat" cmpd="sng">
                      <a:solidFill>
                        <a:schemeClr val="dk1"/>
                      </a:solidFill>
                      <a:prstDash val="solid"/>
                      <a:round/>
                      <a:headEnd type="none" w="sm" len="sm"/>
                      <a:tailEnd type="none" w="sm" len="sm"/>
                    </a:lnL>
                    <a:solidFill>
                      <a:srgbClr val="FBCB99"/>
                    </a:solidFill>
                  </a:tcPr>
                </a:tc>
                <a:extLst>
                  <a:ext uri="{0D108BD9-81ED-4DB2-BD59-A6C34878D82A}">
                    <a16:rowId xmlns:a16="http://schemas.microsoft.com/office/drawing/2014/main" val="10000"/>
                  </a:ext>
                </a:extLst>
              </a:tr>
              <a:tr h="1440750">
                <a:tc>
                  <a:txBody>
                    <a:bodyPr/>
                    <a:lstStyle/>
                    <a:p>
                      <a:pPr marL="0" marR="0" lvl="0" indent="0" algn="l" rtl="0">
                        <a:spcBef>
                          <a:spcPts val="0"/>
                        </a:spcBef>
                        <a:spcAft>
                          <a:spcPts val="0"/>
                        </a:spcAft>
                        <a:buNone/>
                      </a:pPr>
                      <a:r>
                        <a:rPr lang="fr-FR" sz="2000" b="1">
                          <a:latin typeface="Trebuchet MS"/>
                          <a:ea typeface="Trebuchet MS"/>
                          <a:cs typeface="Trebuchet MS"/>
                          <a:sym typeface="Trebuchet MS"/>
                        </a:rPr>
                        <a:t>Visite guidée</a:t>
                      </a:r>
                      <a:endParaRPr/>
                    </a:p>
                  </a:txBody>
                  <a:tcPr marL="91450" marR="91450" marT="45725" marB="45725" anchor="ctr">
                    <a:lnR w="12700" cap="flat" cmpd="sng">
                      <a:solidFill>
                        <a:schemeClr val="dk1"/>
                      </a:solidFill>
                      <a:prstDash val="solid"/>
                      <a:round/>
                      <a:headEnd type="none" w="sm" len="sm"/>
                      <a:tailEnd type="none" w="sm" len="sm"/>
                    </a:lnR>
                    <a:solidFill>
                      <a:srgbClr val="F2E9DD"/>
                    </a:solidFill>
                  </a:tcPr>
                </a:tc>
                <a:tc>
                  <a:txBody>
                    <a:bodyPr/>
                    <a:lstStyle/>
                    <a:p>
                      <a:pPr marL="0" marR="0" lvl="0" indent="0" algn="l" rtl="0">
                        <a:spcBef>
                          <a:spcPts val="0"/>
                        </a:spcBef>
                        <a:spcAft>
                          <a:spcPts val="0"/>
                        </a:spcAft>
                        <a:buNone/>
                      </a:pPr>
                      <a:r>
                        <a:rPr lang="fr-FR" sz="2000" b="1">
                          <a:latin typeface="Trebuchet MS"/>
                          <a:ea typeface="Trebuchet MS"/>
                          <a:cs typeface="Trebuchet MS"/>
                          <a:sym typeface="Trebuchet MS"/>
                        </a:rPr>
                        <a:t>70 € </a:t>
                      </a:r>
                      <a:r>
                        <a:rPr lang="fr-FR" sz="2000" b="0">
                          <a:latin typeface="Trebuchet MS"/>
                          <a:ea typeface="Trebuchet MS"/>
                          <a:cs typeface="Trebuchet MS"/>
                          <a:sym typeface="Trebuchet MS"/>
                        </a:rPr>
                        <a:t>(REP – 35€)</a:t>
                      </a:r>
                      <a:endParaRPr sz="2000" b="1">
                        <a:latin typeface="Trebuchet MS"/>
                        <a:ea typeface="Trebuchet MS"/>
                        <a:cs typeface="Trebuchet MS"/>
                        <a:sym typeface="Trebuchet MS"/>
                      </a:endParaRPr>
                    </a:p>
                    <a:p>
                      <a:pPr marL="0" marR="0" lvl="0" indent="0" algn="l" rtl="0">
                        <a:spcBef>
                          <a:spcPts val="0"/>
                        </a:spcBef>
                        <a:spcAft>
                          <a:spcPts val="0"/>
                        </a:spcAft>
                        <a:buNone/>
                      </a:pPr>
                      <a:r>
                        <a:rPr lang="fr-FR" sz="1800" i="1">
                          <a:latin typeface="Trebuchet MS"/>
                          <a:ea typeface="Trebuchet MS"/>
                          <a:cs typeface="Trebuchet MS"/>
                          <a:sym typeface="Trebuchet MS"/>
                        </a:rPr>
                        <a:t>25/30 participants max</a:t>
                      </a:r>
                      <a:r>
                        <a:rPr lang="fr-FR" sz="1800">
                          <a:latin typeface="Trebuchet MS"/>
                          <a:ea typeface="Trebuchet MS"/>
                          <a:cs typeface="Trebuchet MS"/>
                          <a:sym typeface="Trebuchet MS"/>
                        </a:rPr>
                        <a:t>.</a:t>
                      </a:r>
                      <a:endParaRPr/>
                    </a:p>
                  </a:txBody>
                  <a:tcPr marL="91450" marR="91450" marT="45725" marB="45725"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solidFill>
                      <a:srgbClr val="F2E9DD"/>
                    </a:solidFill>
                  </a:tcPr>
                </a:tc>
                <a:tc>
                  <a:txBody>
                    <a:bodyPr/>
                    <a:lstStyle/>
                    <a:p>
                      <a:pPr marL="285750" marR="0" lvl="0" indent="-285750" algn="l" rtl="0">
                        <a:spcBef>
                          <a:spcPts val="0"/>
                        </a:spcBef>
                        <a:spcAft>
                          <a:spcPts val="0"/>
                        </a:spcAft>
                        <a:buClr>
                          <a:schemeClr val="dk1"/>
                        </a:buClr>
                        <a:buSzPts val="1700"/>
                        <a:buFont typeface="Arial"/>
                        <a:buChar char="•"/>
                      </a:pPr>
                      <a:r>
                        <a:rPr lang="fr-FR" sz="1700" i="1">
                          <a:latin typeface="Trebuchet MS"/>
                          <a:ea typeface="Trebuchet MS"/>
                          <a:cs typeface="Trebuchet MS"/>
                          <a:sym typeface="Trebuchet MS"/>
                        </a:rPr>
                        <a:t>Découverte ou Histoire des collections : 1h30</a:t>
                      </a:r>
                      <a:endParaRPr/>
                    </a:p>
                    <a:p>
                      <a:pPr marL="285750" marR="0" lvl="0" indent="-285750" algn="l" rtl="0">
                        <a:spcBef>
                          <a:spcPts val="0"/>
                        </a:spcBef>
                        <a:spcAft>
                          <a:spcPts val="0"/>
                        </a:spcAft>
                        <a:buClr>
                          <a:schemeClr val="dk1"/>
                        </a:buClr>
                        <a:buSzPts val="1700"/>
                        <a:buFont typeface="Arial"/>
                        <a:buChar char="•"/>
                      </a:pPr>
                      <a:r>
                        <a:rPr lang="fr-FR" sz="1700" i="1">
                          <a:latin typeface="Trebuchet MS"/>
                          <a:ea typeface="Trebuchet MS"/>
                          <a:cs typeface="Trebuchet MS"/>
                          <a:sym typeface="Trebuchet MS"/>
                        </a:rPr>
                        <a:t>Thématique, Alpha ou continent : 1h</a:t>
                      </a:r>
                      <a:endParaRPr/>
                    </a:p>
                    <a:p>
                      <a:pPr marL="285750" marR="0" lvl="0" indent="-285750" algn="l" rtl="0">
                        <a:spcBef>
                          <a:spcPts val="0"/>
                        </a:spcBef>
                        <a:spcAft>
                          <a:spcPts val="0"/>
                        </a:spcAft>
                        <a:buClr>
                          <a:schemeClr val="dk1"/>
                        </a:buClr>
                        <a:buSzPts val="1700"/>
                        <a:buFont typeface="Arial"/>
                        <a:buChar char="•"/>
                      </a:pPr>
                      <a:r>
                        <a:rPr lang="fr-FR" sz="1700" i="1">
                          <a:latin typeface="Trebuchet MS"/>
                          <a:ea typeface="Trebuchet MS"/>
                          <a:cs typeface="Trebuchet MS"/>
                          <a:sym typeface="Trebuchet MS"/>
                        </a:rPr>
                        <a:t>Expositions : 1h30 ou 1h</a:t>
                      </a:r>
                      <a:endParaRPr sz="1700" i="1">
                        <a:latin typeface="Trebuchet MS"/>
                        <a:ea typeface="Trebuchet MS"/>
                        <a:cs typeface="Trebuchet MS"/>
                        <a:sym typeface="Trebuchet MS"/>
                      </a:endParaRPr>
                    </a:p>
                  </a:txBody>
                  <a:tcPr marL="91450" marR="91450" marT="45725" marB="45725" anchor="ctr">
                    <a:lnL w="12700" cap="flat" cmpd="sng">
                      <a:solidFill>
                        <a:schemeClr val="dk1"/>
                      </a:solidFill>
                      <a:prstDash val="solid"/>
                      <a:round/>
                      <a:headEnd type="none" w="sm" len="sm"/>
                      <a:tailEnd type="none" w="sm" len="sm"/>
                    </a:lnL>
                    <a:solidFill>
                      <a:srgbClr val="F2E9DD"/>
                    </a:solidFill>
                  </a:tcPr>
                </a:tc>
                <a:extLst>
                  <a:ext uri="{0D108BD9-81ED-4DB2-BD59-A6C34878D82A}">
                    <a16:rowId xmlns:a16="http://schemas.microsoft.com/office/drawing/2014/main" val="10001"/>
                  </a:ext>
                </a:extLst>
              </a:tr>
              <a:tr h="1487975">
                <a:tc>
                  <a:txBody>
                    <a:bodyPr/>
                    <a:lstStyle/>
                    <a:p>
                      <a:pPr marL="0" marR="0" lvl="0" indent="0" algn="l" rtl="0">
                        <a:spcBef>
                          <a:spcPts val="0"/>
                        </a:spcBef>
                        <a:spcAft>
                          <a:spcPts val="0"/>
                        </a:spcAft>
                        <a:buNone/>
                      </a:pPr>
                      <a:r>
                        <a:rPr lang="fr-FR" sz="2000" b="1">
                          <a:latin typeface="Trebuchet MS"/>
                          <a:ea typeface="Trebuchet MS"/>
                          <a:cs typeface="Trebuchet MS"/>
                          <a:sym typeface="Trebuchet MS"/>
                        </a:rPr>
                        <a:t>Visite contée</a:t>
                      </a:r>
                      <a:endParaRPr/>
                    </a:p>
                  </a:txBody>
                  <a:tcPr marL="91450" marR="91450" marT="45725" marB="45725" anchor="ctr">
                    <a:lnR w="12700" cap="flat" cmpd="sng">
                      <a:solidFill>
                        <a:schemeClr val="dk1"/>
                      </a:solidFill>
                      <a:prstDash val="solid"/>
                      <a:round/>
                      <a:headEnd type="none" w="sm" len="sm"/>
                      <a:tailEnd type="none" w="sm" len="sm"/>
                    </a:lnR>
                    <a:solidFill>
                      <a:srgbClr val="F2E9DD"/>
                    </a:solidFill>
                  </a:tcPr>
                </a:tc>
                <a:tc>
                  <a:txBody>
                    <a:bodyPr/>
                    <a:lstStyle/>
                    <a:p>
                      <a:pPr marL="0" marR="0" lvl="0" indent="0" algn="l" rtl="0">
                        <a:lnSpc>
                          <a:spcPct val="100000"/>
                        </a:lnSpc>
                        <a:spcBef>
                          <a:spcPts val="0"/>
                        </a:spcBef>
                        <a:spcAft>
                          <a:spcPts val="0"/>
                        </a:spcAft>
                        <a:buClr>
                          <a:schemeClr val="dk1"/>
                        </a:buClr>
                        <a:buSzPts val="2000"/>
                        <a:buFont typeface="Trebuchet MS"/>
                        <a:buNone/>
                      </a:pPr>
                      <a:r>
                        <a:rPr lang="fr-FR" sz="2000" b="1">
                          <a:latin typeface="Trebuchet MS"/>
                          <a:ea typeface="Trebuchet MS"/>
                          <a:cs typeface="Trebuchet MS"/>
                          <a:sym typeface="Trebuchet MS"/>
                        </a:rPr>
                        <a:t>70 € </a:t>
                      </a:r>
                      <a:r>
                        <a:rPr lang="fr-FR" sz="2000" b="0">
                          <a:latin typeface="Trebuchet MS"/>
                          <a:ea typeface="Trebuchet MS"/>
                          <a:cs typeface="Trebuchet MS"/>
                          <a:sym typeface="Trebuchet MS"/>
                        </a:rPr>
                        <a:t>(REP – 35€)</a:t>
                      </a:r>
                      <a:endParaRPr sz="2000" b="1">
                        <a:latin typeface="Trebuchet MS"/>
                        <a:ea typeface="Trebuchet MS"/>
                        <a:cs typeface="Trebuchet MS"/>
                        <a:sym typeface="Trebuchet MS"/>
                      </a:endParaRPr>
                    </a:p>
                    <a:p>
                      <a:pPr marL="0" marR="0" lvl="0" indent="0" algn="l" rtl="0">
                        <a:spcBef>
                          <a:spcPts val="0"/>
                        </a:spcBef>
                        <a:spcAft>
                          <a:spcPts val="0"/>
                        </a:spcAft>
                        <a:buNone/>
                      </a:pPr>
                      <a:r>
                        <a:rPr lang="fr-FR" sz="1800" i="1">
                          <a:latin typeface="Trebuchet MS"/>
                          <a:ea typeface="Trebuchet MS"/>
                          <a:cs typeface="Trebuchet MS"/>
                          <a:sym typeface="Trebuchet MS"/>
                        </a:rPr>
                        <a:t>25/30 participants max</a:t>
                      </a:r>
                      <a:endParaRPr/>
                    </a:p>
                  </a:txBody>
                  <a:tcPr marL="91450" marR="91450" marT="45725" marB="45725"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solidFill>
                      <a:srgbClr val="F2E9DD"/>
                    </a:solidFill>
                  </a:tcPr>
                </a:tc>
                <a:tc>
                  <a:txBody>
                    <a:bodyPr/>
                    <a:lstStyle/>
                    <a:p>
                      <a:pPr marL="285750" marR="0" lvl="0" indent="-285750" algn="l" rtl="0">
                        <a:spcBef>
                          <a:spcPts val="0"/>
                        </a:spcBef>
                        <a:spcAft>
                          <a:spcPts val="0"/>
                        </a:spcAft>
                        <a:buClr>
                          <a:schemeClr val="dk1"/>
                        </a:buClr>
                        <a:buSzPts val="1700"/>
                        <a:buFont typeface="Arial"/>
                        <a:buChar char="•"/>
                      </a:pPr>
                      <a:r>
                        <a:rPr lang="fr-FR" sz="1700" i="1">
                          <a:latin typeface="Trebuchet MS"/>
                          <a:ea typeface="Trebuchet MS"/>
                          <a:cs typeface="Trebuchet MS"/>
                          <a:sym typeface="Trebuchet MS"/>
                        </a:rPr>
                        <a:t>Choix d’un continent  </a:t>
                      </a:r>
                      <a:endParaRPr/>
                    </a:p>
                    <a:p>
                      <a:pPr marL="285750" marR="0" lvl="0" indent="-285750" algn="l" rtl="0">
                        <a:spcBef>
                          <a:spcPts val="0"/>
                        </a:spcBef>
                        <a:spcAft>
                          <a:spcPts val="0"/>
                        </a:spcAft>
                        <a:buClr>
                          <a:schemeClr val="dk1"/>
                        </a:buClr>
                        <a:buSzPts val="1700"/>
                        <a:buFont typeface="Arial"/>
                        <a:buChar char="•"/>
                      </a:pPr>
                      <a:r>
                        <a:rPr lang="fr-FR" sz="1700" i="1">
                          <a:latin typeface="Trebuchet MS"/>
                          <a:ea typeface="Trebuchet MS"/>
                          <a:cs typeface="Trebuchet MS"/>
                          <a:sym typeface="Trebuchet MS"/>
                        </a:rPr>
                        <a:t>Expositions</a:t>
                      </a:r>
                      <a:endParaRPr/>
                    </a:p>
                    <a:p>
                      <a:pPr marL="285750" marR="0" lvl="0" indent="-285750" algn="l" rtl="0">
                        <a:spcBef>
                          <a:spcPts val="0"/>
                        </a:spcBef>
                        <a:spcAft>
                          <a:spcPts val="0"/>
                        </a:spcAft>
                        <a:buClr>
                          <a:schemeClr val="dk1"/>
                        </a:buClr>
                        <a:buSzPts val="1700"/>
                        <a:buFont typeface="Arial"/>
                        <a:buChar char="•"/>
                      </a:pPr>
                      <a:r>
                        <a:rPr lang="fr-FR" sz="1700" i="1">
                          <a:latin typeface="Trebuchet MS"/>
                          <a:ea typeface="Trebuchet MS"/>
                          <a:cs typeface="Trebuchet MS"/>
                          <a:sym typeface="Trebuchet MS"/>
                        </a:rPr>
                        <a:t>Thématique (« Carnavals », « Femmes », « Mythes de création »…)</a:t>
                      </a:r>
                      <a:endParaRPr/>
                    </a:p>
                  </a:txBody>
                  <a:tcPr marL="91450" marR="91450" marT="45725" marB="45725" anchor="ctr">
                    <a:lnL w="12700" cap="flat" cmpd="sng">
                      <a:solidFill>
                        <a:schemeClr val="dk1"/>
                      </a:solidFill>
                      <a:prstDash val="solid"/>
                      <a:round/>
                      <a:headEnd type="none" w="sm" len="sm"/>
                      <a:tailEnd type="none" w="sm" len="sm"/>
                    </a:lnL>
                    <a:solidFill>
                      <a:srgbClr val="F2E9DD"/>
                    </a:solidFill>
                  </a:tcPr>
                </a:tc>
                <a:extLst>
                  <a:ext uri="{0D108BD9-81ED-4DB2-BD59-A6C34878D82A}">
                    <a16:rowId xmlns:a16="http://schemas.microsoft.com/office/drawing/2014/main" val="10002"/>
                  </a:ext>
                </a:extLst>
              </a:tr>
              <a:tr h="1122500">
                <a:tc>
                  <a:txBody>
                    <a:bodyPr/>
                    <a:lstStyle/>
                    <a:p>
                      <a:pPr marL="0" marR="0" lvl="0" indent="0" algn="l" rtl="0">
                        <a:spcBef>
                          <a:spcPts val="0"/>
                        </a:spcBef>
                        <a:spcAft>
                          <a:spcPts val="0"/>
                        </a:spcAft>
                        <a:buNone/>
                      </a:pPr>
                      <a:r>
                        <a:rPr lang="fr-FR" sz="2000" b="1">
                          <a:latin typeface="Trebuchet MS"/>
                          <a:ea typeface="Trebuchet MS"/>
                          <a:cs typeface="Trebuchet MS"/>
                          <a:sym typeface="Trebuchet MS"/>
                        </a:rPr>
                        <a:t>Atelier</a:t>
                      </a:r>
                      <a:endParaRPr/>
                    </a:p>
                  </a:txBody>
                  <a:tcPr marL="91450" marR="91450" marT="45725" marB="45725" anchor="ctr">
                    <a:lnR w="12700" cap="flat" cmpd="sng">
                      <a:solidFill>
                        <a:schemeClr val="dk1"/>
                      </a:solidFill>
                      <a:prstDash val="solid"/>
                      <a:round/>
                      <a:headEnd type="none" w="sm" len="sm"/>
                      <a:tailEnd type="none" w="sm" len="sm"/>
                    </a:lnR>
                    <a:solidFill>
                      <a:srgbClr val="F2E9DD"/>
                    </a:solidFill>
                  </a:tcPr>
                </a:tc>
                <a:tc>
                  <a:txBody>
                    <a:bodyPr/>
                    <a:lstStyle/>
                    <a:p>
                      <a:pPr marL="0" marR="0" lvl="0" indent="0" algn="l" rtl="0">
                        <a:spcBef>
                          <a:spcPts val="0"/>
                        </a:spcBef>
                        <a:spcAft>
                          <a:spcPts val="0"/>
                        </a:spcAft>
                        <a:buNone/>
                      </a:pPr>
                      <a:r>
                        <a:rPr lang="fr-FR" sz="2000" b="1">
                          <a:latin typeface="Trebuchet MS"/>
                          <a:ea typeface="Trebuchet MS"/>
                          <a:cs typeface="Trebuchet MS"/>
                          <a:sym typeface="Trebuchet MS"/>
                        </a:rPr>
                        <a:t>100 € </a:t>
                      </a:r>
                      <a:r>
                        <a:rPr lang="fr-FR" sz="2000" b="0">
                          <a:latin typeface="Trebuchet MS"/>
                          <a:ea typeface="Trebuchet MS"/>
                          <a:cs typeface="Trebuchet MS"/>
                          <a:sym typeface="Trebuchet MS"/>
                        </a:rPr>
                        <a:t>(REP – 50€)</a:t>
                      </a:r>
                      <a:endParaRPr/>
                    </a:p>
                    <a:p>
                      <a:pPr marL="0" marR="0" lvl="0" indent="0" algn="l" rtl="0">
                        <a:spcBef>
                          <a:spcPts val="0"/>
                        </a:spcBef>
                        <a:spcAft>
                          <a:spcPts val="0"/>
                        </a:spcAft>
                        <a:buNone/>
                      </a:pPr>
                      <a:r>
                        <a:rPr lang="fr-FR" sz="1800" i="1">
                          <a:latin typeface="Trebuchet MS"/>
                          <a:ea typeface="Trebuchet MS"/>
                          <a:cs typeface="Trebuchet MS"/>
                          <a:sym typeface="Trebuchet MS"/>
                        </a:rPr>
                        <a:t>25/30 participants max.</a:t>
                      </a:r>
                      <a:endParaRPr/>
                    </a:p>
                  </a:txBody>
                  <a:tcPr marL="91450" marR="91450" marT="45725" marB="45725"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solidFill>
                      <a:srgbClr val="F2E9DD"/>
                    </a:solidFill>
                  </a:tcPr>
                </a:tc>
                <a:tc>
                  <a:txBody>
                    <a:bodyPr/>
                    <a:lstStyle/>
                    <a:p>
                      <a:pPr marL="285750" marR="0" lvl="0" indent="-285750" algn="l" rtl="0">
                        <a:spcBef>
                          <a:spcPts val="0"/>
                        </a:spcBef>
                        <a:spcAft>
                          <a:spcPts val="0"/>
                        </a:spcAft>
                        <a:buClr>
                          <a:schemeClr val="dk1"/>
                        </a:buClr>
                        <a:buSzPts val="1700"/>
                        <a:buFont typeface="Arial"/>
                        <a:buChar char="•"/>
                      </a:pPr>
                      <a:r>
                        <a:rPr lang="fr-FR" sz="1700" i="1">
                          <a:latin typeface="Trebuchet MS"/>
                          <a:ea typeface="Trebuchet MS"/>
                          <a:cs typeface="Trebuchet MS"/>
                          <a:sym typeface="Trebuchet MS"/>
                        </a:rPr>
                        <a:t>Du cycle 1 au lycée</a:t>
                      </a:r>
                      <a:endParaRPr sz="1700" i="1">
                        <a:latin typeface="Trebuchet MS"/>
                        <a:ea typeface="Trebuchet MS"/>
                        <a:cs typeface="Trebuchet MS"/>
                        <a:sym typeface="Trebuchet MS"/>
                      </a:endParaRPr>
                    </a:p>
                    <a:p>
                      <a:pPr marL="285750" marR="0" lvl="0" indent="-285750" algn="l" rtl="0">
                        <a:spcBef>
                          <a:spcPts val="0"/>
                        </a:spcBef>
                        <a:spcAft>
                          <a:spcPts val="0"/>
                        </a:spcAft>
                        <a:buClr>
                          <a:schemeClr val="dk1"/>
                        </a:buClr>
                        <a:buSzPts val="1700"/>
                        <a:buFont typeface="Arial"/>
                        <a:buChar char="•"/>
                      </a:pPr>
                      <a:r>
                        <a:rPr lang="fr-FR" sz="1700" i="1">
                          <a:latin typeface="Trebuchet MS"/>
                          <a:ea typeface="Trebuchet MS"/>
                          <a:cs typeface="Trebuchet MS"/>
                          <a:sym typeface="Trebuchet MS"/>
                        </a:rPr>
                        <a:t>Autour des collections ou des expositions</a:t>
                      </a:r>
                      <a:endParaRPr sz="1700" i="1">
                        <a:latin typeface="Trebuchet MS"/>
                        <a:ea typeface="Trebuchet MS"/>
                        <a:cs typeface="Trebuchet MS"/>
                        <a:sym typeface="Trebuchet MS"/>
                      </a:endParaRPr>
                    </a:p>
                  </a:txBody>
                  <a:tcPr marL="91450" marR="91450" marT="45725" marB="45725" anchor="ctr">
                    <a:lnL w="12700" cap="flat" cmpd="sng">
                      <a:solidFill>
                        <a:schemeClr val="dk1"/>
                      </a:solidFill>
                      <a:prstDash val="solid"/>
                      <a:round/>
                      <a:headEnd type="none" w="sm" len="sm"/>
                      <a:tailEnd type="none" w="sm" len="sm"/>
                    </a:lnL>
                    <a:solidFill>
                      <a:srgbClr val="F2E9DD"/>
                    </a:solidFill>
                  </a:tcPr>
                </a:tc>
                <a:extLst>
                  <a:ext uri="{0D108BD9-81ED-4DB2-BD59-A6C34878D82A}">
                    <a16:rowId xmlns:a16="http://schemas.microsoft.com/office/drawing/2014/main" val="10003"/>
                  </a:ext>
                </a:extLst>
              </a:tr>
              <a:tr h="583025">
                <a:tc>
                  <a:txBody>
                    <a:bodyPr/>
                    <a:lstStyle/>
                    <a:p>
                      <a:pPr marL="0" marR="0" lvl="0" indent="0" algn="l" rtl="0">
                        <a:spcBef>
                          <a:spcPts val="0"/>
                        </a:spcBef>
                        <a:spcAft>
                          <a:spcPts val="0"/>
                        </a:spcAft>
                        <a:buNone/>
                      </a:pPr>
                      <a:r>
                        <a:rPr lang="fr-FR" sz="2000" b="1">
                          <a:latin typeface="Trebuchet MS"/>
                          <a:ea typeface="Trebuchet MS"/>
                          <a:cs typeface="Trebuchet MS"/>
                          <a:sym typeface="Trebuchet MS"/>
                        </a:rPr>
                        <a:t>Visio</a:t>
                      </a:r>
                      <a:endParaRPr/>
                    </a:p>
                  </a:txBody>
                  <a:tcPr marL="91450" marR="91450" marT="45725" marB="45725" anchor="ctr">
                    <a:lnR w="12700" cap="flat" cmpd="sng">
                      <a:solidFill>
                        <a:schemeClr val="dk1"/>
                      </a:solidFill>
                      <a:prstDash val="solid"/>
                      <a:round/>
                      <a:headEnd type="none" w="sm" len="sm"/>
                      <a:tailEnd type="none" w="sm" len="sm"/>
                    </a:lnR>
                    <a:solidFill>
                      <a:srgbClr val="F2CCD0"/>
                    </a:solidFill>
                  </a:tcPr>
                </a:tc>
                <a:tc>
                  <a:txBody>
                    <a:bodyPr/>
                    <a:lstStyle/>
                    <a:p>
                      <a:pPr marL="0" marR="0" lvl="0" indent="0" algn="l" rtl="0">
                        <a:spcBef>
                          <a:spcPts val="0"/>
                        </a:spcBef>
                        <a:spcAft>
                          <a:spcPts val="0"/>
                        </a:spcAft>
                        <a:buNone/>
                      </a:pPr>
                      <a:r>
                        <a:rPr lang="fr-FR" sz="2000" b="1">
                          <a:latin typeface="Trebuchet MS"/>
                          <a:ea typeface="Trebuchet MS"/>
                          <a:cs typeface="Trebuchet MS"/>
                          <a:sym typeface="Trebuchet MS"/>
                        </a:rPr>
                        <a:t>60 € </a:t>
                      </a:r>
                      <a:r>
                        <a:rPr lang="fr-FR" sz="2000" b="0">
                          <a:latin typeface="Trebuchet MS"/>
                          <a:ea typeface="Trebuchet MS"/>
                          <a:cs typeface="Trebuchet MS"/>
                          <a:sym typeface="Trebuchet MS"/>
                        </a:rPr>
                        <a:t>(REP – 30 €)</a:t>
                      </a:r>
                      <a:endParaRPr sz="2000" b="0">
                        <a:latin typeface="Trebuchet MS"/>
                        <a:ea typeface="Trebuchet MS"/>
                        <a:cs typeface="Trebuchet MS"/>
                        <a:sym typeface="Trebuchet MS"/>
                      </a:endParaRPr>
                    </a:p>
                  </a:txBody>
                  <a:tcPr marL="91450" marR="91450" marT="45725" marB="45725"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solidFill>
                      <a:srgbClr val="F2CCD0"/>
                    </a:solidFill>
                  </a:tcPr>
                </a:tc>
                <a:tc>
                  <a:txBody>
                    <a:bodyPr/>
                    <a:lstStyle/>
                    <a:p>
                      <a:pPr marL="0" marR="0" lvl="0" indent="0" algn="l" rtl="0">
                        <a:spcBef>
                          <a:spcPts val="0"/>
                        </a:spcBef>
                        <a:spcAft>
                          <a:spcPts val="0"/>
                        </a:spcAft>
                        <a:buNone/>
                      </a:pPr>
                      <a:r>
                        <a:rPr lang="fr-FR" sz="1700" b="0" i="0">
                          <a:latin typeface="Trebuchet MS"/>
                          <a:ea typeface="Trebuchet MS"/>
                          <a:cs typeface="Trebuchet MS"/>
                          <a:sym typeface="Trebuchet MS"/>
                        </a:rPr>
                        <a:t>Pour la classe, à l’école ou la maison ou en hybride</a:t>
                      </a:r>
                      <a:endParaRPr sz="1700" b="0" i="0">
                        <a:latin typeface="Trebuchet MS"/>
                        <a:ea typeface="Trebuchet MS"/>
                        <a:cs typeface="Trebuchet MS"/>
                        <a:sym typeface="Trebuchet MS"/>
                      </a:endParaRPr>
                    </a:p>
                  </a:txBody>
                  <a:tcPr marL="91450" marR="91450" marT="45725" marB="45725" anchor="ctr">
                    <a:lnL w="12700" cap="flat" cmpd="sng">
                      <a:solidFill>
                        <a:schemeClr val="dk1"/>
                      </a:solidFill>
                      <a:prstDash val="solid"/>
                      <a:round/>
                      <a:headEnd type="none" w="sm" len="sm"/>
                      <a:tailEnd type="none" w="sm" len="sm"/>
                    </a:lnL>
                    <a:solidFill>
                      <a:srgbClr val="F2CCD0"/>
                    </a:solidFill>
                  </a:tcPr>
                </a:tc>
                <a:extLst>
                  <a:ext uri="{0D108BD9-81ED-4DB2-BD59-A6C34878D82A}">
                    <a16:rowId xmlns:a16="http://schemas.microsoft.com/office/drawing/2014/main" val="10004"/>
                  </a:ext>
                </a:extLst>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75"/>
        <p:cNvGrpSpPr/>
        <p:nvPr/>
      </p:nvGrpSpPr>
      <p:grpSpPr>
        <a:xfrm>
          <a:off x="0" y="0"/>
          <a:ext cx="0" cy="0"/>
          <a:chOff x="0" y="0"/>
          <a:chExt cx="0" cy="0"/>
        </a:xfrm>
      </p:grpSpPr>
      <p:sp>
        <p:nvSpPr>
          <p:cNvPr id="176" name="Google Shape;176;p12"/>
          <p:cNvSpPr txBox="1">
            <a:spLocks noGrp="1"/>
          </p:cNvSpPr>
          <p:nvPr>
            <p:ph type="title"/>
          </p:nvPr>
        </p:nvSpPr>
        <p:spPr>
          <a:xfrm>
            <a:off x="457200" y="476672"/>
            <a:ext cx="8229600" cy="9906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None/>
            </a:pPr>
            <a:r>
              <a:rPr lang="fr-FR">
                <a:latin typeface="Trebuchet MS"/>
                <a:ea typeface="Trebuchet MS"/>
                <a:cs typeface="Trebuchet MS"/>
                <a:sym typeface="Trebuchet MS"/>
              </a:rPr>
              <a:t>Pour vous</a:t>
            </a:r>
            <a:endParaRPr/>
          </a:p>
        </p:txBody>
      </p:sp>
      <p:sp>
        <p:nvSpPr>
          <p:cNvPr id="177" name="Google Shape;177;p12"/>
          <p:cNvSpPr txBox="1">
            <a:spLocks noGrp="1"/>
          </p:cNvSpPr>
          <p:nvPr>
            <p:ph type="body" idx="1"/>
          </p:nvPr>
        </p:nvSpPr>
        <p:spPr>
          <a:xfrm>
            <a:off x="1331640" y="1700808"/>
            <a:ext cx="7571184" cy="4824834"/>
          </a:xfrm>
          <a:prstGeom prst="rect">
            <a:avLst/>
          </a:prstGeom>
          <a:noFill/>
          <a:ln>
            <a:noFill/>
          </a:ln>
        </p:spPr>
        <p:txBody>
          <a:bodyPr spcFirstLastPara="1" wrap="square" lIns="91425" tIns="45700" rIns="91425" bIns="45700" anchor="t" anchorCtr="0">
            <a:normAutofit lnSpcReduction="10000"/>
          </a:bodyPr>
          <a:lstStyle/>
          <a:p>
            <a:pPr marL="182880" lvl="0" indent="-173164" algn="l" rtl="0">
              <a:spcBef>
                <a:spcPts val="0"/>
              </a:spcBef>
              <a:spcAft>
                <a:spcPts val="0"/>
              </a:spcAft>
              <a:buSzPct val="85000"/>
              <a:buFont typeface="Arial"/>
              <a:buChar char="•"/>
            </a:pPr>
            <a:r>
              <a:rPr lang="fr-FR">
                <a:latin typeface="Trebuchet MS"/>
                <a:ea typeface="Trebuchet MS"/>
                <a:cs typeface="Trebuchet MS"/>
                <a:sym typeface="Trebuchet MS"/>
              </a:rPr>
              <a:t>Une rubrique « Enseignants » sur le </a:t>
            </a:r>
            <a:r>
              <a:rPr lang="fr-FR" u="sng">
                <a:solidFill>
                  <a:schemeClr val="hlink"/>
                </a:solidFill>
                <a:latin typeface="Trebuchet MS"/>
                <a:ea typeface="Trebuchet MS"/>
                <a:cs typeface="Trebuchet MS"/>
                <a:sym typeface="Trebuchet MS"/>
                <a:hlinkClick r:id="rId3"/>
              </a:rPr>
              <a:t>site Internet</a:t>
            </a:r>
            <a:endParaRPr>
              <a:latin typeface="Trebuchet MS"/>
              <a:ea typeface="Trebuchet MS"/>
              <a:cs typeface="Trebuchet MS"/>
              <a:sym typeface="Trebuchet MS"/>
            </a:endParaRPr>
          </a:p>
          <a:p>
            <a:pPr marL="0" lvl="0" indent="0" algn="l" rtl="0">
              <a:spcBef>
                <a:spcPts val="360"/>
              </a:spcBef>
              <a:spcAft>
                <a:spcPts val="0"/>
              </a:spcAft>
              <a:buSzPct val="85000"/>
              <a:buNone/>
            </a:pPr>
            <a:endParaRPr sz="1800">
              <a:latin typeface="Trebuchet MS"/>
              <a:ea typeface="Trebuchet MS"/>
              <a:cs typeface="Trebuchet MS"/>
              <a:sym typeface="Trebuchet MS"/>
            </a:endParaRPr>
          </a:p>
          <a:p>
            <a:pPr marL="182880" lvl="0" indent="-173164" algn="l" rtl="0">
              <a:spcBef>
                <a:spcPts val="480"/>
              </a:spcBef>
              <a:spcAft>
                <a:spcPts val="0"/>
              </a:spcAft>
              <a:buSzPct val="85000"/>
              <a:buFont typeface="Arial"/>
              <a:buChar char="•"/>
            </a:pPr>
            <a:r>
              <a:rPr lang="fr-FR" u="sng">
                <a:solidFill>
                  <a:schemeClr val="hlink"/>
                </a:solidFill>
                <a:latin typeface="Trebuchet MS"/>
                <a:ea typeface="Trebuchet MS"/>
                <a:cs typeface="Trebuchet MS"/>
                <a:sym typeface="Trebuchet MS"/>
                <a:hlinkClick r:id="rId4"/>
              </a:rPr>
              <a:t>Une lettre d’information trimestrielle</a:t>
            </a:r>
            <a:endParaRPr/>
          </a:p>
          <a:p>
            <a:pPr marL="182880" lvl="0" indent="-85724" algn="l" rtl="0">
              <a:spcBef>
                <a:spcPts val="360"/>
              </a:spcBef>
              <a:spcAft>
                <a:spcPts val="0"/>
              </a:spcAft>
              <a:buSzPct val="85000"/>
              <a:buFont typeface="Arial"/>
              <a:buNone/>
            </a:pPr>
            <a:endParaRPr sz="1800">
              <a:latin typeface="Trebuchet MS"/>
              <a:ea typeface="Trebuchet MS"/>
              <a:cs typeface="Trebuchet MS"/>
              <a:sym typeface="Trebuchet MS"/>
            </a:endParaRPr>
          </a:p>
          <a:p>
            <a:pPr marL="182880" lvl="0" indent="-173164" algn="l" rtl="0">
              <a:spcBef>
                <a:spcPts val="480"/>
              </a:spcBef>
              <a:spcAft>
                <a:spcPts val="0"/>
              </a:spcAft>
              <a:buSzPct val="85000"/>
              <a:buFont typeface="Arial"/>
              <a:buChar char="•"/>
            </a:pPr>
            <a:r>
              <a:rPr lang="fr-FR">
                <a:latin typeface="Trebuchet MS"/>
                <a:ea typeface="Trebuchet MS"/>
                <a:cs typeface="Trebuchet MS"/>
                <a:sym typeface="Trebuchet MS"/>
              </a:rPr>
              <a:t>De nouveaux outils en ligne</a:t>
            </a:r>
            <a:endParaRPr/>
          </a:p>
          <a:p>
            <a:pPr marL="0" lvl="0" indent="0" algn="l" rtl="0">
              <a:spcBef>
                <a:spcPts val="360"/>
              </a:spcBef>
              <a:spcAft>
                <a:spcPts val="0"/>
              </a:spcAft>
              <a:buSzPct val="85000"/>
              <a:buNone/>
            </a:pPr>
            <a:endParaRPr sz="1800">
              <a:latin typeface="Trebuchet MS"/>
              <a:ea typeface="Trebuchet MS"/>
              <a:cs typeface="Trebuchet MS"/>
              <a:sym typeface="Trebuchet MS"/>
            </a:endParaRPr>
          </a:p>
          <a:p>
            <a:pPr marL="182880" lvl="0" indent="-173164" algn="l" rtl="0">
              <a:spcBef>
                <a:spcPts val="480"/>
              </a:spcBef>
              <a:spcAft>
                <a:spcPts val="0"/>
              </a:spcAft>
              <a:buSzPct val="85000"/>
              <a:buFont typeface="Arial"/>
              <a:buChar char="•"/>
            </a:pPr>
            <a:r>
              <a:rPr lang="fr-FR">
                <a:latin typeface="Trebuchet MS"/>
                <a:ea typeface="Trebuchet MS"/>
                <a:cs typeface="Trebuchet MS"/>
                <a:sym typeface="Trebuchet MS"/>
              </a:rPr>
              <a:t>Accès gratuit aux collections permanentes, aux expositions des mezzanines et aux expositions de la Galerie Jardin sur présentation du </a:t>
            </a:r>
            <a:r>
              <a:rPr lang="fr-FR" b="1">
                <a:latin typeface="Trebuchet MS"/>
                <a:ea typeface="Trebuchet MS"/>
                <a:cs typeface="Trebuchet MS"/>
                <a:sym typeface="Trebuchet MS"/>
              </a:rPr>
              <a:t>Pass Education</a:t>
            </a:r>
            <a:r>
              <a:rPr lang="fr-FR">
                <a:latin typeface="Trebuchet MS"/>
                <a:ea typeface="Trebuchet MS"/>
                <a:cs typeface="Trebuchet MS"/>
                <a:sym typeface="Trebuchet MS"/>
              </a:rPr>
              <a:t> en cours de validité. </a:t>
            </a:r>
            <a:endParaRPr/>
          </a:p>
          <a:p>
            <a:pPr marL="0" lvl="0" indent="0" algn="l" rtl="0">
              <a:spcBef>
                <a:spcPts val="360"/>
              </a:spcBef>
              <a:spcAft>
                <a:spcPts val="0"/>
              </a:spcAft>
              <a:buSzPct val="85000"/>
              <a:buNone/>
            </a:pPr>
            <a:endParaRPr sz="1800">
              <a:latin typeface="Trebuchet MS"/>
              <a:ea typeface="Trebuchet MS"/>
              <a:cs typeface="Trebuchet MS"/>
              <a:sym typeface="Trebuchet MS"/>
            </a:endParaRPr>
          </a:p>
          <a:p>
            <a:pPr marL="182880" lvl="0" indent="-173164" algn="l" rtl="0">
              <a:spcBef>
                <a:spcPts val="480"/>
              </a:spcBef>
              <a:spcAft>
                <a:spcPts val="0"/>
              </a:spcAft>
              <a:buSzPct val="85000"/>
              <a:buFont typeface="Arial"/>
              <a:buChar char="•"/>
            </a:pPr>
            <a:r>
              <a:rPr lang="fr-FR">
                <a:latin typeface="Trebuchet MS"/>
                <a:ea typeface="Trebuchet MS"/>
                <a:cs typeface="Trebuchet MS"/>
                <a:sym typeface="Trebuchet MS"/>
              </a:rPr>
              <a:t>Contacts : </a:t>
            </a:r>
            <a:r>
              <a:rPr lang="fr-FR" u="sng">
                <a:solidFill>
                  <a:schemeClr val="hlink"/>
                </a:solidFill>
                <a:latin typeface="Trebuchet MS"/>
                <a:ea typeface="Trebuchet MS"/>
                <a:cs typeface="Trebuchet MS"/>
                <a:sym typeface="Trebuchet MS"/>
                <a:hlinkClick r:id="rId5"/>
              </a:rPr>
              <a:t>clemence.revuz@quaibranly.fr</a:t>
            </a:r>
            <a:r>
              <a:rPr lang="fr-FR">
                <a:latin typeface="Trebuchet MS"/>
                <a:ea typeface="Trebuchet MS"/>
                <a:cs typeface="Trebuchet MS"/>
                <a:sym typeface="Trebuchet MS"/>
              </a:rPr>
              <a:t>           		        </a:t>
            </a:r>
            <a:r>
              <a:rPr lang="fr-FR" u="sng">
                <a:solidFill>
                  <a:schemeClr val="hlink"/>
                </a:solidFill>
                <a:latin typeface="Trebuchet MS"/>
                <a:ea typeface="Trebuchet MS"/>
                <a:cs typeface="Trebuchet MS"/>
                <a:sym typeface="Trebuchet MS"/>
                <a:hlinkClick r:id="rId6"/>
              </a:rPr>
              <a:t>helene.clevy@quaibranly.fr</a:t>
            </a:r>
            <a:r>
              <a:rPr lang="fr-FR">
                <a:latin typeface="Trebuchet MS"/>
                <a:ea typeface="Trebuchet MS"/>
                <a:cs typeface="Trebuchet MS"/>
                <a:sym typeface="Trebuchet MS"/>
              </a:rPr>
              <a:t> </a:t>
            </a:r>
            <a:endParaRPr/>
          </a:p>
          <a:p>
            <a:pPr marL="0" lvl="0" indent="0" algn="l" rtl="0">
              <a:spcBef>
                <a:spcPts val="560"/>
              </a:spcBef>
              <a:spcAft>
                <a:spcPts val="0"/>
              </a:spcAft>
              <a:buSzPct val="85000"/>
              <a:buFont typeface="Arial"/>
              <a:buNone/>
            </a:pPr>
            <a:endParaRPr sz="2800">
              <a:latin typeface="Trebuchet MS"/>
              <a:ea typeface="Trebuchet MS"/>
              <a:cs typeface="Trebuchet MS"/>
              <a:sym typeface="Trebuchet MS"/>
            </a:endParaRPr>
          </a:p>
          <a:p>
            <a:pPr marL="0" lvl="0" indent="0" algn="l" rtl="0">
              <a:spcBef>
                <a:spcPts val="560"/>
              </a:spcBef>
              <a:spcAft>
                <a:spcPts val="0"/>
              </a:spcAft>
              <a:buSzPct val="85000"/>
              <a:buFont typeface="Arial"/>
              <a:buNone/>
            </a:pPr>
            <a:endParaRPr sz="2800">
              <a:latin typeface="Trebuchet MS"/>
              <a:ea typeface="Trebuchet MS"/>
              <a:cs typeface="Trebuchet MS"/>
              <a:sym typeface="Trebuchet MS"/>
            </a:endParaRPr>
          </a:p>
        </p:txBody>
      </p:sp>
      <p:cxnSp>
        <p:nvCxnSpPr>
          <p:cNvPr id="178" name="Google Shape;178;p12"/>
          <p:cNvCxnSpPr/>
          <p:nvPr/>
        </p:nvCxnSpPr>
        <p:spPr>
          <a:xfrm>
            <a:off x="755650" y="1412875"/>
            <a:ext cx="7561263" cy="0"/>
          </a:xfrm>
          <a:prstGeom prst="straightConnector1">
            <a:avLst/>
          </a:prstGeom>
          <a:noFill/>
          <a:ln w="19050" cap="flat" cmpd="sng">
            <a:solidFill>
              <a:schemeClr val="accent1"/>
            </a:solidFill>
            <a:prstDash val="solid"/>
            <a:round/>
            <a:headEnd type="none" w="sm" len="sm"/>
            <a:tailEnd type="none" w="sm" len="sm"/>
          </a:ln>
        </p:spPr>
      </p:cxnSp>
      <p:pic>
        <p:nvPicPr>
          <p:cNvPr id="179" name="Google Shape;179;p12"/>
          <p:cNvPicPr preferRelativeResize="0"/>
          <p:nvPr/>
        </p:nvPicPr>
        <p:blipFill rotWithShape="1">
          <a:blip r:embed="rId7">
            <a:alphaModFix/>
          </a:blip>
          <a:srcRect/>
          <a:stretch/>
        </p:blipFill>
        <p:spPr>
          <a:xfrm>
            <a:off x="457200" y="2492896"/>
            <a:ext cx="472447" cy="425202"/>
          </a:xfrm>
          <a:prstGeom prst="rect">
            <a:avLst/>
          </a:prstGeom>
          <a:noFill/>
          <a:ln>
            <a:noFill/>
          </a:ln>
        </p:spPr>
      </p:pic>
      <p:pic>
        <p:nvPicPr>
          <p:cNvPr id="180" name="Google Shape;180;p12"/>
          <p:cNvPicPr preferRelativeResize="0"/>
          <p:nvPr/>
        </p:nvPicPr>
        <p:blipFill rotWithShape="1">
          <a:blip r:embed="rId8">
            <a:alphaModFix/>
          </a:blip>
          <a:srcRect/>
          <a:stretch/>
        </p:blipFill>
        <p:spPr>
          <a:xfrm>
            <a:off x="472447" y="3356992"/>
            <a:ext cx="457200" cy="325120"/>
          </a:xfrm>
          <a:prstGeom prst="rect">
            <a:avLst/>
          </a:prstGeom>
          <a:noFill/>
          <a:ln>
            <a:noFill/>
          </a:ln>
        </p:spPr>
      </p:pic>
      <p:pic>
        <p:nvPicPr>
          <p:cNvPr id="181" name="Google Shape;181;p12"/>
          <p:cNvPicPr preferRelativeResize="0"/>
          <p:nvPr/>
        </p:nvPicPr>
        <p:blipFill rotWithShape="1">
          <a:blip r:embed="rId9">
            <a:alphaModFix/>
          </a:blip>
          <a:srcRect/>
          <a:stretch/>
        </p:blipFill>
        <p:spPr>
          <a:xfrm>
            <a:off x="476003" y="4509120"/>
            <a:ext cx="453644" cy="453644"/>
          </a:xfrm>
          <a:prstGeom prst="rect">
            <a:avLst/>
          </a:prstGeom>
          <a:noFill/>
          <a:ln>
            <a:noFill/>
          </a:ln>
        </p:spPr>
      </p:pic>
      <p:pic>
        <p:nvPicPr>
          <p:cNvPr id="182" name="Google Shape;182;p12"/>
          <p:cNvPicPr preferRelativeResize="0"/>
          <p:nvPr/>
        </p:nvPicPr>
        <p:blipFill rotWithShape="1">
          <a:blip r:embed="rId10">
            <a:alphaModFix/>
          </a:blip>
          <a:srcRect/>
          <a:stretch/>
        </p:blipFill>
        <p:spPr>
          <a:xfrm>
            <a:off x="525963" y="5959152"/>
            <a:ext cx="350168" cy="350168"/>
          </a:xfrm>
          <a:prstGeom prst="rect">
            <a:avLst/>
          </a:prstGeom>
          <a:noFill/>
          <a:ln>
            <a:noFill/>
          </a:ln>
        </p:spPr>
      </p:pic>
      <p:pic>
        <p:nvPicPr>
          <p:cNvPr id="183" name="Google Shape;183;p12"/>
          <p:cNvPicPr preferRelativeResize="0"/>
          <p:nvPr/>
        </p:nvPicPr>
        <p:blipFill rotWithShape="1">
          <a:blip r:embed="rId11">
            <a:alphaModFix/>
          </a:blip>
          <a:srcRect/>
          <a:stretch/>
        </p:blipFill>
        <p:spPr>
          <a:xfrm>
            <a:off x="430441" y="1810949"/>
            <a:ext cx="525963" cy="303890"/>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87"/>
        <p:cNvGrpSpPr/>
        <p:nvPr/>
      </p:nvGrpSpPr>
      <p:grpSpPr>
        <a:xfrm>
          <a:off x="0" y="0"/>
          <a:ext cx="0" cy="0"/>
          <a:chOff x="0" y="0"/>
          <a:chExt cx="0" cy="0"/>
        </a:xfrm>
      </p:grpSpPr>
      <p:sp>
        <p:nvSpPr>
          <p:cNvPr id="188" name="Google Shape;188;p13"/>
          <p:cNvSpPr/>
          <p:nvPr/>
        </p:nvSpPr>
        <p:spPr>
          <a:xfrm>
            <a:off x="0" y="351148"/>
            <a:ext cx="9144000" cy="6506852"/>
          </a:xfrm>
          <a:prstGeom prst="rect">
            <a:avLst/>
          </a:prstGeom>
          <a:blipFill rotWithShape="1">
            <a:blip r:embed="rId3">
              <a:alphaModFix amt="52000"/>
            </a:blip>
            <a:stretch>
              <a:fillRect/>
            </a:stretch>
          </a:bli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189" name="Google Shape;189;p13"/>
          <p:cNvSpPr txBox="1">
            <a:spLocks noGrp="1"/>
          </p:cNvSpPr>
          <p:nvPr>
            <p:ph type="title"/>
          </p:nvPr>
        </p:nvSpPr>
        <p:spPr>
          <a:xfrm>
            <a:off x="611560" y="1844824"/>
            <a:ext cx="8229600" cy="990600"/>
          </a:xfrm>
          <a:prstGeom prst="rect">
            <a:avLst/>
          </a:prstGeom>
          <a:noFill/>
          <a:ln>
            <a:noFill/>
          </a:ln>
        </p:spPr>
        <p:txBody>
          <a:bodyPr spcFirstLastPara="1" wrap="square" lIns="91425" tIns="45700" rIns="91425" bIns="45700" anchor="ctr" anchorCtr="0">
            <a:normAutofit fontScale="90000"/>
          </a:bodyPr>
          <a:lstStyle/>
          <a:p>
            <a:pPr marL="0" lvl="0" indent="0" algn="ctr" rtl="0">
              <a:spcBef>
                <a:spcPts val="0"/>
              </a:spcBef>
              <a:spcAft>
                <a:spcPts val="0"/>
              </a:spcAft>
              <a:buNone/>
            </a:pPr>
            <a:r>
              <a:rPr lang="fr-FR" sz="4400" b="1">
                <a:solidFill>
                  <a:schemeClr val="dk1"/>
                </a:solidFill>
                <a:latin typeface="Trebuchet MS"/>
                <a:ea typeface="Trebuchet MS"/>
                <a:cs typeface="Trebuchet MS"/>
                <a:sym typeface="Trebuchet MS"/>
              </a:rPr>
              <a:t>Bonne visite ! </a:t>
            </a:r>
            <a:br>
              <a:rPr lang="fr-FR">
                <a:solidFill>
                  <a:schemeClr val="dk1"/>
                </a:solidFill>
                <a:latin typeface="Arial"/>
                <a:ea typeface="Arial"/>
                <a:cs typeface="Arial"/>
                <a:sym typeface="Arial"/>
              </a:rPr>
            </a:br>
            <a:endParaRPr>
              <a:solidFill>
                <a:schemeClr val="dk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23"/>
        <p:cNvGrpSpPr/>
        <p:nvPr/>
      </p:nvGrpSpPr>
      <p:grpSpPr>
        <a:xfrm>
          <a:off x="0" y="0"/>
          <a:ext cx="0" cy="0"/>
          <a:chOff x="0" y="0"/>
          <a:chExt cx="0" cy="0"/>
        </a:xfrm>
      </p:grpSpPr>
      <p:sp>
        <p:nvSpPr>
          <p:cNvPr id="124" name="Google Shape;124;p4"/>
          <p:cNvSpPr txBox="1">
            <a:spLocks noGrp="1"/>
          </p:cNvSpPr>
          <p:nvPr>
            <p:ph type="body" idx="1"/>
          </p:nvPr>
        </p:nvSpPr>
        <p:spPr>
          <a:xfrm>
            <a:off x="457200" y="692696"/>
            <a:ext cx="8229600" cy="5784304"/>
          </a:xfrm>
          <a:prstGeom prst="rect">
            <a:avLst/>
          </a:prstGeom>
          <a:solidFill>
            <a:srgbClr val="FBCB99"/>
          </a:solidFill>
          <a:ln>
            <a:noFill/>
          </a:ln>
        </p:spPr>
        <p:txBody>
          <a:bodyPr spcFirstLastPara="1" wrap="square" lIns="91425" tIns="45700" rIns="91425" bIns="45700" anchor="t" anchorCtr="0">
            <a:noAutofit/>
          </a:bodyPr>
          <a:lstStyle/>
          <a:p>
            <a:pPr marL="0" lvl="0" indent="0" algn="ctr" rtl="0">
              <a:spcBef>
                <a:spcPts val="0"/>
              </a:spcBef>
              <a:spcAft>
                <a:spcPts val="0"/>
              </a:spcAft>
              <a:buSzPts val="4080"/>
              <a:buNone/>
            </a:pPr>
            <a:r>
              <a:rPr lang="fr-FR" sz="4800" dirty="0"/>
              <a:t>Programme de la matinée</a:t>
            </a:r>
            <a:endParaRPr dirty="0"/>
          </a:p>
          <a:p>
            <a:pPr marL="0" lvl="0" indent="0" algn="ctr" rtl="0">
              <a:spcBef>
                <a:spcPts val="280"/>
              </a:spcBef>
              <a:spcAft>
                <a:spcPts val="0"/>
              </a:spcAft>
              <a:buSzPts val="1190"/>
              <a:buNone/>
            </a:pPr>
            <a:endParaRPr sz="1400" dirty="0"/>
          </a:p>
          <a:p>
            <a:pPr marL="0" lvl="0" indent="0" algn="l" rtl="0">
              <a:spcBef>
                <a:spcPts val="480"/>
              </a:spcBef>
              <a:spcAft>
                <a:spcPts val="0"/>
              </a:spcAft>
              <a:buSzPts val="2040"/>
              <a:buNone/>
            </a:pPr>
            <a:endParaRPr dirty="0"/>
          </a:p>
          <a:p>
            <a:pPr marL="182563" lvl="0" indent="-182563" algn="l" rtl="0">
              <a:spcBef>
                <a:spcPts val="560"/>
              </a:spcBef>
              <a:spcAft>
                <a:spcPts val="0"/>
              </a:spcAft>
              <a:buSzPts val="2380"/>
              <a:buFont typeface="Arial"/>
              <a:buChar char="-"/>
            </a:pPr>
            <a:r>
              <a:rPr lang="fr-FR" sz="2800" dirty="0"/>
              <a:t>9h30-10h : accueil, présentation du musée et des ressources</a:t>
            </a:r>
          </a:p>
          <a:p>
            <a:pPr marL="0" lvl="0" indent="0" algn="l" rtl="0">
              <a:spcBef>
                <a:spcPts val="560"/>
              </a:spcBef>
              <a:spcAft>
                <a:spcPts val="0"/>
              </a:spcAft>
              <a:buSzPts val="2380"/>
              <a:buNone/>
            </a:pPr>
            <a:endParaRPr lang="fr-FR" sz="2800" dirty="0"/>
          </a:p>
          <a:p>
            <a:pPr marL="182563" lvl="0" indent="-182563" algn="l" rtl="0">
              <a:spcBef>
                <a:spcPts val="560"/>
              </a:spcBef>
              <a:spcAft>
                <a:spcPts val="0"/>
              </a:spcAft>
              <a:buSzPts val="2380"/>
              <a:buFont typeface="Arial"/>
              <a:buChar char="-"/>
            </a:pPr>
            <a:r>
              <a:rPr lang="fr-FR" sz="2800" dirty="0"/>
              <a:t>10h10 et 10h20 : visites guidées « Féminin-Masculin » (1h)</a:t>
            </a:r>
          </a:p>
          <a:p>
            <a:pPr marL="0" lvl="0" indent="0" algn="l" rtl="0">
              <a:spcBef>
                <a:spcPts val="560"/>
              </a:spcBef>
              <a:spcAft>
                <a:spcPts val="0"/>
              </a:spcAft>
              <a:buSzPts val="2380"/>
              <a:buNone/>
            </a:pPr>
            <a:endParaRPr lang="fr-FR" sz="2800" dirty="0"/>
          </a:p>
          <a:p>
            <a:pPr marL="182563" lvl="0" indent="-182563" algn="l" rtl="0">
              <a:spcBef>
                <a:spcPts val="560"/>
              </a:spcBef>
              <a:spcAft>
                <a:spcPts val="0"/>
              </a:spcAft>
              <a:buSzPts val="2380"/>
              <a:buFont typeface="Arial"/>
              <a:buChar char="-"/>
            </a:pPr>
            <a:r>
              <a:rPr lang="fr-FR" sz="2800" dirty="0"/>
              <a:t>11h30-12h30 : intervention de Stéphanie Leclerc-</a:t>
            </a:r>
            <a:r>
              <a:rPr lang="fr-FR" sz="2800" dirty="0" err="1"/>
              <a:t>Caffarel</a:t>
            </a:r>
            <a:r>
              <a:rPr lang="fr-FR" sz="2800" dirty="0"/>
              <a:t>, chercheure en anthropologie et histoire de l’art, et responsable de collections Océanie</a:t>
            </a:r>
          </a:p>
          <a:p>
            <a:pPr marL="182563" lvl="0" indent="-53023" algn="ctr" rtl="0">
              <a:spcBef>
                <a:spcPts val="480"/>
              </a:spcBef>
              <a:spcAft>
                <a:spcPts val="0"/>
              </a:spcAft>
              <a:buSzPts val="2040"/>
              <a:buFont typeface="Arial"/>
              <a:buNone/>
            </a:pPr>
            <a:endParaRPr dirty="0"/>
          </a:p>
          <a:p>
            <a:pPr marL="182563" lvl="0" indent="0" algn="l" rtl="0">
              <a:spcBef>
                <a:spcPts val="800"/>
              </a:spcBef>
              <a:spcAft>
                <a:spcPts val="0"/>
              </a:spcAft>
              <a:buSzPts val="3400"/>
              <a:buFont typeface="Arial"/>
              <a:buNone/>
            </a:pPr>
            <a:endParaRPr sz="4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3"/>
        <p:cNvGrpSpPr/>
        <p:nvPr/>
      </p:nvGrpSpPr>
      <p:grpSpPr>
        <a:xfrm>
          <a:off x="0" y="0"/>
          <a:ext cx="0" cy="0"/>
          <a:chOff x="0" y="0"/>
          <a:chExt cx="0" cy="0"/>
        </a:xfrm>
      </p:grpSpPr>
      <p:sp>
        <p:nvSpPr>
          <p:cNvPr id="104" name="Google Shape;104;p2"/>
          <p:cNvSpPr txBox="1">
            <a:spLocks noGrp="1"/>
          </p:cNvSpPr>
          <p:nvPr>
            <p:ph type="title"/>
          </p:nvPr>
        </p:nvSpPr>
        <p:spPr>
          <a:xfrm>
            <a:off x="420688" y="436563"/>
            <a:ext cx="8229600" cy="9906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fr-FR" sz="3200">
                <a:latin typeface="Trebuchet MS"/>
                <a:ea typeface="Trebuchet MS"/>
                <a:cs typeface="Trebuchet MS"/>
                <a:sym typeface="Trebuchet MS"/>
              </a:rPr>
              <a:t>Bienvenue au </a:t>
            </a:r>
            <a:br>
              <a:rPr lang="fr-FR" sz="3200">
                <a:latin typeface="Trebuchet MS"/>
                <a:ea typeface="Trebuchet MS"/>
                <a:cs typeface="Trebuchet MS"/>
                <a:sym typeface="Trebuchet MS"/>
              </a:rPr>
            </a:br>
            <a:r>
              <a:rPr lang="fr-FR" sz="3200">
                <a:latin typeface="Trebuchet MS"/>
                <a:ea typeface="Trebuchet MS"/>
                <a:cs typeface="Trebuchet MS"/>
                <a:sym typeface="Trebuchet MS"/>
              </a:rPr>
              <a:t>musée du quai Branly – Jacques Chirac !</a:t>
            </a:r>
            <a:endParaRPr/>
          </a:p>
        </p:txBody>
      </p:sp>
      <p:pic>
        <p:nvPicPr>
          <p:cNvPr id="105" name="Google Shape;105;p2"/>
          <p:cNvPicPr preferRelativeResize="0"/>
          <p:nvPr/>
        </p:nvPicPr>
        <p:blipFill rotWithShape="1">
          <a:blip r:embed="rId3">
            <a:alphaModFix/>
          </a:blip>
          <a:srcRect l="10782"/>
          <a:stretch/>
        </p:blipFill>
        <p:spPr>
          <a:xfrm>
            <a:off x="755650" y="1700213"/>
            <a:ext cx="3052763" cy="4573587"/>
          </a:xfrm>
          <a:prstGeom prst="rect">
            <a:avLst/>
          </a:prstGeom>
          <a:noFill/>
          <a:ln>
            <a:noFill/>
          </a:ln>
        </p:spPr>
      </p:pic>
      <p:cxnSp>
        <p:nvCxnSpPr>
          <p:cNvPr id="106" name="Google Shape;106;p2"/>
          <p:cNvCxnSpPr/>
          <p:nvPr/>
        </p:nvCxnSpPr>
        <p:spPr>
          <a:xfrm>
            <a:off x="755650" y="1412875"/>
            <a:ext cx="7561263" cy="0"/>
          </a:xfrm>
          <a:prstGeom prst="straightConnector1">
            <a:avLst/>
          </a:prstGeom>
          <a:noFill/>
          <a:ln w="19050" cap="flat" cmpd="sng">
            <a:solidFill>
              <a:schemeClr val="accent1"/>
            </a:solidFill>
            <a:prstDash val="solid"/>
            <a:round/>
            <a:headEnd type="none" w="sm" len="sm"/>
            <a:tailEnd type="none" w="sm" len="sm"/>
          </a:ln>
        </p:spPr>
      </p:cxnSp>
      <p:pic>
        <p:nvPicPr>
          <p:cNvPr id="107" name="Google Shape;107;p2"/>
          <p:cNvPicPr preferRelativeResize="0">
            <a:picLocks noGrp="1"/>
          </p:cNvPicPr>
          <p:nvPr>
            <p:ph type="body" idx="1"/>
          </p:nvPr>
        </p:nvPicPr>
        <p:blipFill rotWithShape="1">
          <a:blip r:embed="rId4">
            <a:alphaModFix/>
          </a:blip>
          <a:srcRect/>
          <a:stretch/>
        </p:blipFill>
        <p:spPr>
          <a:xfrm>
            <a:off x="3959225" y="3160713"/>
            <a:ext cx="2314575" cy="1543050"/>
          </a:xfrm>
          <a:prstGeom prst="rect">
            <a:avLst/>
          </a:prstGeom>
          <a:noFill/>
          <a:ln>
            <a:noFill/>
          </a:ln>
        </p:spPr>
      </p:pic>
      <p:pic>
        <p:nvPicPr>
          <p:cNvPr id="108" name="Google Shape;108;p2"/>
          <p:cNvPicPr preferRelativeResize="0"/>
          <p:nvPr/>
        </p:nvPicPr>
        <p:blipFill rotWithShape="1">
          <a:blip r:embed="rId5">
            <a:alphaModFix/>
          </a:blip>
          <a:srcRect/>
          <a:stretch/>
        </p:blipFill>
        <p:spPr>
          <a:xfrm>
            <a:off x="3959225" y="4756150"/>
            <a:ext cx="2274888" cy="1517650"/>
          </a:xfrm>
          <a:prstGeom prst="rect">
            <a:avLst/>
          </a:prstGeom>
          <a:noFill/>
          <a:ln>
            <a:noFill/>
          </a:ln>
        </p:spPr>
      </p:pic>
      <p:pic>
        <p:nvPicPr>
          <p:cNvPr id="109" name="Google Shape;109;p2"/>
          <p:cNvPicPr preferRelativeResize="0"/>
          <p:nvPr/>
        </p:nvPicPr>
        <p:blipFill rotWithShape="1">
          <a:blip r:embed="rId6">
            <a:alphaModFix/>
          </a:blip>
          <a:srcRect b="4185"/>
          <a:stretch/>
        </p:blipFill>
        <p:spPr>
          <a:xfrm>
            <a:off x="6300788" y="4756150"/>
            <a:ext cx="2373312" cy="1517650"/>
          </a:xfrm>
          <a:prstGeom prst="rect">
            <a:avLst/>
          </a:prstGeom>
          <a:noFill/>
          <a:ln>
            <a:noFill/>
          </a:ln>
        </p:spPr>
      </p:pic>
      <p:pic>
        <p:nvPicPr>
          <p:cNvPr id="110" name="Google Shape;110;p2"/>
          <p:cNvPicPr preferRelativeResize="0"/>
          <p:nvPr/>
        </p:nvPicPr>
        <p:blipFill rotWithShape="1">
          <a:blip r:embed="rId7">
            <a:alphaModFix/>
          </a:blip>
          <a:srcRect/>
          <a:stretch/>
        </p:blipFill>
        <p:spPr>
          <a:xfrm>
            <a:off x="6350794" y="3140968"/>
            <a:ext cx="2273300" cy="1511300"/>
          </a:xfrm>
          <a:prstGeom prst="rect">
            <a:avLst/>
          </a:prstGeom>
          <a:noFill/>
          <a:ln>
            <a:noFill/>
          </a:ln>
        </p:spPr>
      </p:pic>
      <p:sp>
        <p:nvSpPr>
          <p:cNvPr id="111" name="Google Shape;111;p2"/>
          <p:cNvSpPr txBox="1"/>
          <p:nvPr/>
        </p:nvSpPr>
        <p:spPr>
          <a:xfrm>
            <a:off x="4067175" y="1916113"/>
            <a:ext cx="4465638" cy="1015663"/>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fr-FR" sz="2000" b="0" i="0" u="none" strike="noStrike" cap="none">
                <a:solidFill>
                  <a:schemeClr val="dk1"/>
                </a:solidFill>
                <a:latin typeface="Trebuchet MS"/>
                <a:ea typeface="Trebuchet MS"/>
                <a:cs typeface="Trebuchet MS"/>
                <a:sym typeface="Trebuchet MS"/>
              </a:rPr>
              <a:t>Ouvert en 2006, dédié aux arts et civilisations d’Afrique, d’Asie, d’Océanie et des Amériques</a:t>
            </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6"/>
        <p:cNvGrpSpPr/>
        <p:nvPr/>
      </p:nvGrpSpPr>
      <p:grpSpPr>
        <a:xfrm>
          <a:off x="0" y="0"/>
          <a:ext cx="0" cy="0"/>
          <a:chOff x="0" y="0"/>
          <a:chExt cx="0" cy="0"/>
        </a:xfrm>
      </p:grpSpPr>
      <p:sp>
        <p:nvSpPr>
          <p:cNvPr id="117" name="Google Shape;117;p3"/>
          <p:cNvSpPr txBox="1">
            <a:spLocks noGrp="1"/>
          </p:cNvSpPr>
          <p:nvPr>
            <p:ph type="title"/>
          </p:nvPr>
        </p:nvSpPr>
        <p:spPr>
          <a:xfrm>
            <a:off x="457200" y="533400"/>
            <a:ext cx="8229600" cy="990600"/>
          </a:xfrm>
          <a:prstGeom prst="rect">
            <a:avLst/>
          </a:prstGeom>
          <a:noFill/>
          <a:ln>
            <a:noFill/>
          </a:ln>
        </p:spPr>
        <p:txBody>
          <a:bodyPr spcFirstLastPara="1" wrap="square" lIns="91425" tIns="45700" rIns="91425" bIns="45700" anchor="ctr" anchorCtr="0">
            <a:normAutofit/>
          </a:bodyPr>
          <a:lstStyle/>
          <a:p>
            <a:pPr marL="0" lvl="0" indent="0" algn="l" rtl="0">
              <a:spcBef>
                <a:spcPts val="0"/>
              </a:spcBef>
              <a:spcAft>
                <a:spcPts val="0"/>
              </a:spcAft>
              <a:buNone/>
            </a:pPr>
            <a:r>
              <a:rPr lang="fr-FR"/>
              <a:t>Le musée en quelques chiffres</a:t>
            </a:r>
            <a:endParaRPr/>
          </a:p>
        </p:txBody>
      </p:sp>
      <p:sp>
        <p:nvSpPr>
          <p:cNvPr id="118" name="Google Shape;118;p3"/>
          <p:cNvSpPr txBox="1">
            <a:spLocks noGrp="1"/>
          </p:cNvSpPr>
          <p:nvPr>
            <p:ph type="body" idx="1"/>
          </p:nvPr>
        </p:nvSpPr>
        <p:spPr>
          <a:xfrm>
            <a:off x="457200" y="1600200"/>
            <a:ext cx="8229600" cy="4876800"/>
          </a:xfrm>
          <a:prstGeom prst="rect">
            <a:avLst/>
          </a:prstGeom>
          <a:noFill/>
          <a:ln>
            <a:noFill/>
          </a:ln>
        </p:spPr>
        <p:txBody>
          <a:bodyPr spcFirstLastPara="1" wrap="square" lIns="91425" tIns="45700" rIns="91425" bIns="45700" anchor="t" anchorCtr="0">
            <a:noAutofit/>
          </a:bodyPr>
          <a:lstStyle/>
          <a:p>
            <a:pPr marL="182563" lvl="0" indent="-74613" algn="l" rtl="0">
              <a:spcBef>
                <a:spcPts val="0"/>
              </a:spcBef>
              <a:spcAft>
                <a:spcPts val="0"/>
              </a:spcAft>
              <a:buSzPts val="1700"/>
              <a:buNone/>
            </a:pPr>
            <a:endParaRPr sz="2000">
              <a:latin typeface="Trebuchet MS"/>
              <a:ea typeface="Trebuchet MS"/>
              <a:cs typeface="Trebuchet MS"/>
              <a:sym typeface="Trebuchet MS"/>
            </a:endParaRPr>
          </a:p>
          <a:p>
            <a:pPr marL="182563" lvl="0" indent="-182563" algn="l" rtl="0">
              <a:spcBef>
                <a:spcPts val="400"/>
              </a:spcBef>
              <a:spcAft>
                <a:spcPts val="0"/>
              </a:spcAft>
              <a:buSzPts val="1700"/>
              <a:buChar char="•"/>
            </a:pPr>
            <a:r>
              <a:rPr lang="fr-FR" sz="2000">
                <a:latin typeface="Trebuchet MS"/>
                <a:ea typeface="Trebuchet MS"/>
                <a:cs typeface="Trebuchet MS"/>
                <a:sym typeface="Trebuchet MS"/>
              </a:rPr>
              <a:t>370 000 objets originaires d’Afrique, du Proche-Orient, d’Asie, d’Océanie et des Amériques qui illustrent la richesse et la diversité culturelle des civilisations extra-européennes du Néolithique (+/- 10 000 ans) au 21ème siècle dont :</a:t>
            </a:r>
            <a:endParaRPr/>
          </a:p>
          <a:p>
            <a:pPr marL="457200" lvl="1" indent="-182563" algn="l" rtl="0">
              <a:spcBef>
                <a:spcPts val="400"/>
              </a:spcBef>
              <a:spcAft>
                <a:spcPts val="0"/>
              </a:spcAft>
              <a:buSzPts val="1700"/>
              <a:buChar char="•"/>
            </a:pPr>
            <a:r>
              <a:rPr lang="fr-FR">
                <a:latin typeface="Trebuchet MS"/>
                <a:ea typeface="Trebuchet MS"/>
                <a:cs typeface="Trebuchet MS"/>
                <a:sym typeface="Trebuchet MS"/>
              </a:rPr>
              <a:t>3500 objets présentés sur le plateau des Collections</a:t>
            </a:r>
            <a:endParaRPr/>
          </a:p>
          <a:p>
            <a:pPr marL="457200" lvl="1" indent="-182563" algn="l" rtl="0">
              <a:spcBef>
                <a:spcPts val="400"/>
              </a:spcBef>
              <a:spcAft>
                <a:spcPts val="0"/>
              </a:spcAft>
              <a:buSzPts val="1700"/>
              <a:buChar char="•"/>
            </a:pPr>
            <a:r>
              <a:rPr lang="fr-FR">
                <a:latin typeface="Trebuchet MS"/>
                <a:ea typeface="Trebuchet MS"/>
                <a:cs typeface="Trebuchet MS"/>
                <a:sym typeface="Trebuchet MS"/>
              </a:rPr>
              <a:t>1800 objets prêtés et déposés par an </a:t>
            </a:r>
            <a:endParaRPr/>
          </a:p>
          <a:p>
            <a:pPr marL="457200" lvl="1" indent="-182563" algn="l" rtl="0">
              <a:spcBef>
                <a:spcPts val="400"/>
              </a:spcBef>
              <a:spcAft>
                <a:spcPts val="0"/>
              </a:spcAft>
              <a:buSzPts val="1700"/>
              <a:buChar char="•"/>
            </a:pPr>
            <a:r>
              <a:rPr lang="fr-FR">
                <a:latin typeface="Trebuchet MS"/>
                <a:ea typeface="Trebuchet MS"/>
                <a:cs typeface="Trebuchet MS"/>
                <a:sym typeface="Trebuchet MS"/>
              </a:rPr>
              <a:t>15 000 objets déplacés pour usage interne ou externe par an</a:t>
            </a:r>
            <a:endParaRPr/>
          </a:p>
          <a:p>
            <a:pPr marL="182563" lvl="0" indent="-74613" algn="l" rtl="0">
              <a:spcBef>
                <a:spcPts val="400"/>
              </a:spcBef>
              <a:spcAft>
                <a:spcPts val="0"/>
              </a:spcAft>
              <a:buSzPts val="1700"/>
              <a:buNone/>
            </a:pPr>
            <a:endParaRPr sz="2000">
              <a:latin typeface="Trebuchet MS"/>
              <a:ea typeface="Trebuchet MS"/>
              <a:cs typeface="Trebuchet MS"/>
              <a:sym typeface="Trebuchet MS"/>
            </a:endParaRPr>
          </a:p>
          <a:p>
            <a:pPr marL="182563" lvl="0" indent="-182563" algn="l" rtl="0">
              <a:spcBef>
                <a:spcPts val="400"/>
              </a:spcBef>
              <a:spcAft>
                <a:spcPts val="0"/>
              </a:spcAft>
              <a:buSzPts val="1700"/>
              <a:buChar char="•"/>
            </a:pPr>
            <a:r>
              <a:rPr lang="fr-FR" sz="2000">
                <a:latin typeface="Trebuchet MS"/>
                <a:ea typeface="Trebuchet MS"/>
                <a:cs typeface="Trebuchet MS"/>
                <a:sym typeface="Trebuchet MS"/>
              </a:rPr>
              <a:t>700 000 pièces iconographiques (Photographies, dessins, affiches, etc.)</a:t>
            </a:r>
            <a:endParaRPr/>
          </a:p>
          <a:p>
            <a:pPr marL="182563" lvl="0" indent="-74613" algn="l" rtl="0">
              <a:spcBef>
                <a:spcPts val="400"/>
              </a:spcBef>
              <a:spcAft>
                <a:spcPts val="0"/>
              </a:spcAft>
              <a:buSzPts val="1700"/>
              <a:buNone/>
            </a:pPr>
            <a:endParaRPr sz="2000">
              <a:latin typeface="Trebuchet MS"/>
              <a:ea typeface="Trebuchet MS"/>
              <a:cs typeface="Trebuchet MS"/>
              <a:sym typeface="Trebuchet MS"/>
            </a:endParaRPr>
          </a:p>
          <a:p>
            <a:pPr marL="182563" lvl="0" indent="-182563" algn="l" rtl="0">
              <a:spcBef>
                <a:spcPts val="400"/>
              </a:spcBef>
              <a:spcAft>
                <a:spcPts val="0"/>
              </a:spcAft>
              <a:buSzPts val="1700"/>
              <a:buChar char="•"/>
            </a:pPr>
            <a:r>
              <a:rPr lang="fr-FR" sz="2000">
                <a:latin typeface="Trebuchet MS"/>
                <a:ea typeface="Trebuchet MS"/>
                <a:cs typeface="Trebuchet MS"/>
                <a:sym typeface="Trebuchet MS"/>
              </a:rPr>
              <a:t>200 000 titres d’ouvrages de référence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23"/>
        <p:cNvGrpSpPr/>
        <p:nvPr/>
      </p:nvGrpSpPr>
      <p:grpSpPr>
        <a:xfrm>
          <a:off x="0" y="0"/>
          <a:ext cx="0" cy="0"/>
          <a:chOff x="0" y="0"/>
          <a:chExt cx="0" cy="0"/>
        </a:xfrm>
      </p:grpSpPr>
      <p:sp>
        <p:nvSpPr>
          <p:cNvPr id="124" name="Google Shape;124;p4"/>
          <p:cNvSpPr txBox="1">
            <a:spLocks noGrp="1"/>
          </p:cNvSpPr>
          <p:nvPr>
            <p:ph type="body" idx="1"/>
          </p:nvPr>
        </p:nvSpPr>
        <p:spPr>
          <a:xfrm>
            <a:off x="457200" y="692696"/>
            <a:ext cx="8229600" cy="5784304"/>
          </a:xfrm>
          <a:prstGeom prst="rect">
            <a:avLst/>
          </a:prstGeom>
          <a:solidFill>
            <a:srgbClr val="FBCB99"/>
          </a:solidFill>
          <a:ln>
            <a:noFill/>
          </a:ln>
        </p:spPr>
        <p:txBody>
          <a:bodyPr spcFirstLastPara="1" wrap="square" lIns="91425" tIns="45700" rIns="91425" bIns="45700" anchor="t" anchorCtr="0">
            <a:noAutofit/>
          </a:bodyPr>
          <a:lstStyle/>
          <a:p>
            <a:pPr marL="0" lvl="0" indent="0" algn="ctr">
              <a:spcBef>
                <a:spcPts val="0"/>
              </a:spcBef>
              <a:buSzPts val="4080"/>
              <a:buNone/>
            </a:pPr>
            <a:endParaRPr lang="fr-FR" sz="4800" dirty="0"/>
          </a:p>
          <a:p>
            <a:pPr marL="0" lvl="0" indent="0" algn="ctr">
              <a:spcBef>
                <a:spcPts val="0"/>
              </a:spcBef>
              <a:buSzPts val="4080"/>
              <a:buNone/>
            </a:pPr>
            <a:endParaRPr lang="fr-FR" sz="4800" dirty="0"/>
          </a:p>
          <a:p>
            <a:pPr marL="0" lvl="0" indent="0" algn="ctr">
              <a:spcBef>
                <a:spcPts val="0"/>
              </a:spcBef>
              <a:buSzPts val="4080"/>
              <a:buNone/>
            </a:pPr>
            <a:r>
              <a:rPr lang="fr-FR" sz="4800" dirty="0"/>
              <a:t>Travailler sur la thématique « masculin / féminin »</a:t>
            </a:r>
            <a:br>
              <a:rPr lang="fr-FR" sz="4800" dirty="0"/>
            </a:br>
            <a:r>
              <a:rPr lang="fr-FR" sz="4800" dirty="0"/>
              <a:t>au musée du quai Branly</a:t>
            </a:r>
            <a:endParaRPr dirty="0"/>
          </a:p>
          <a:p>
            <a:pPr marL="182563" lvl="0" indent="0" algn="l" rtl="0">
              <a:spcBef>
                <a:spcPts val="800"/>
              </a:spcBef>
              <a:spcAft>
                <a:spcPts val="0"/>
              </a:spcAft>
              <a:buSzPts val="3400"/>
              <a:buFont typeface="Arial"/>
              <a:buNone/>
            </a:pPr>
            <a:endParaRPr sz="4000" dirty="0"/>
          </a:p>
        </p:txBody>
      </p:sp>
    </p:spTree>
    <p:extLst>
      <p:ext uri="{BB962C8B-B14F-4D97-AF65-F5344CB8AC3E}">
        <p14:creationId xmlns:p14="http://schemas.microsoft.com/office/powerpoint/2010/main" val="23268552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FE49C75-80D5-A04E-8D85-1C062D68059F}"/>
              </a:ext>
            </a:extLst>
          </p:cNvPr>
          <p:cNvSpPr>
            <a:spLocks noGrp="1"/>
          </p:cNvSpPr>
          <p:nvPr>
            <p:ph type="title"/>
          </p:nvPr>
        </p:nvSpPr>
        <p:spPr>
          <a:xfrm>
            <a:off x="426204" y="731527"/>
            <a:ext cx="8229600" cy="990600"/>
          </a:xfrm>
        </p:spPr>
        <p:txBody>
          <a:bodyPr>
            <a:normAutofit fontScale="90000"/>
          </a:bodyPr>
          <a:lstStyle/>
          <a:p>
            <a:r>
              <a:rPr lang="fr-FR" dirty="0"/>
              <a:t>1) Mettre en lumière la différence entre sexe biologique / genre / expressions de genre</a:t>
            </a:r>
          </a:p>
        </p:txBody>
      </p:sp>
      <p:sp>
        <p:nvSpPr>
          <p:cNvPr id="9" name="Rectangle 8">
            <a:extLst>
              <a:ext uri="{FF2B5EF4-FFF2-40B4-BE49-F238E27FC236}">
                <a16:creationId xmlns:a16="http://schemas.microsoft.com/office/drawing/2014/main" id="{C7B0B764-A7A9-824A-A41D-E1EA4B0ECED0}"/>
              </a:ext>
            </a:extLst>
          </p:cNvPr>
          <p:cNvSpPr/>
          <p:nvPr/>
        </p:nvSpPr>
        <p:spPr>
          <a:xfrm>
            <a:off x="278278" y="2086839"/>
            <a:ext cx="7889321" cy="2677656"/>
          </a:xfrm>
          <a:prstGeom prst="rect">
            <a:avLst/>
          </a:prstGeom>
        </p:spPr>
        <p:txBody>
          <a:bodyPr wrap="square">
            <a:spAutoFit/>
          </a:bodyPr>
          <a:lstStyle/>
          <a:p>
            <a:pPr marL="342900" indent="-342900">
              <a:buFont typeface="Arial" panose="020B0604020202020204" pitchFamily="34" charset="0"/>
              <a:buChar char="•"/>
            </a:pPr>
            <a:r>
              <a:rPr lang="fr-FR" sz="2400" dirty="0">
                <a:solidFill>
                  <a:schemeClr val="tx1"/>
                </a:solidFill>
              </a:rPr>
              <a:t>Les genres et leurs expressions sont des constructions historiquement, géographiquement et culturellement construites</a:t>
            </a:r>
          </a:p>
          <a:p>
            <a:pPr marL="342900" indent="-342900">
              <a:buFont typeface="Arial" panose="020B0604020202020204" pitchFamily="34" charset="0"/>
              <a:buChar char="•"/>
            </a:pPr>
            <a:r>
              <a:rPr lang="fr-FR" sz="2400" dirty="0">
                <a:solidFill>
                  <a:schemeClr val="tx1"/>
                </a:solidFill>
              </a:rPr>
              <a:t>La conception d’une identité de genre immuable et exclusive n’est pas universelle : certaines cultures conçoivent des changements de genre ou une sorte de « 3</a:t>
            </a:r>
            <a:r>
              <a:rPr lang="fr-FR" sz="2400" baseline="30000" dirty="0">
                <a:solidFill>
                  <a:schemeClr val="tx1"/>
                </a:solidFill>
              </a:rPr>
              <a:t>ème</a:t>
            </a:r>
            <a:r>
              <a:rPr lang="fr-FR" sz="2400" dirty="0">
                <a:solidFill>
                  <a:schemeClr val="tx1"/>
                </a:solidFill>
              </a:rPr>
              <a:t> genre »</a:t>
            </a:r>
          </a:p>
        </p:txBody>
      </p:sp>
      <p:sp>
        <p:nvSpPr>
          <p:cNvPr id="10" name="Rectangle 9">
            <a:extLst>
              <a:ext uri="{FF2B5EF4-FFF2-40B4-BE49-F238E27FC236}">
                <a16:creationId xmlns:a16="http://schemas.microsoft.com/office/drawing/2014/main" id="{B1364359-9F93-5A49-AED1-2763560D50B0}"/>
              </a:ext>
            </a:extLst>
          </p:cNvPr>
          <p:cNvSpPr/>
          <p:nvPr/>
        </p:nvSpPr>
        <p:spPr>
          <a:xfrm>
            <a:off x="278277" y="4764495"/>
            <a:ext cx="7889321" cy="1569660"/>
          </a:xfrm>
          <a:prstGeom prst="rect">
            <a:avLst/>
          </a:prstGeom>
        </p:spPr>
        <p:txBody>
          <a:bodyPr wrap="square">
            <a:spAutoFit/>
          </a:bodyPr>
          <a:lstStyle/>
          <a:p>
            <a:pPr marL="342900" indent="-342900">
              <a:buFont typeface="Arial" panose="020B0604020202020204" pitchFamily="34" charset="0"/>
              <a:buChar char="•"/>
            </a:pPr>
            <a:r>
              <a:rPr lang="fr-FR" sz="2400" b="1" dirty="0">
                <a:solidFill>
                  <a:schemeClr val="tx1"/>
                </a:solidFill>
              </a:rPr>
              <a:t>Visites guidées : </a:t>
            </a:r>
            <a:r>
              <a:rPr lang="fr-FR" sz="2400" dirty="0">
                <a:solidFill>
                  <a:schemeClr val="tx1"/>
                </a:solidFill>
              </a:rPr>
              <a:t>« Féminin-masculin », « Vêtements et parures », « Visions du beau », « Rites d’initiation »</a:t>
            </a:r>
          </a:p>
          <a:p>
            <a:endParaRPr lang="fr-FR" sz="2400" dirty="0">
              <a:solidFill>
                <a:schemeClr val="tx1"/>
              </a:solidFill>
            </a:endParaRPr>
          </a:p>
          <a:p>
            <a:pPr marL="342900" indent="-342900">
              <a:buFont typeface="Arial" panose="020B0604020202020204" pitchFamily="34" charset="0"/>
              <a:buChar char="•"/>
            </a:pPr>
            <a:r>
              <a:rPr lang="fr-FR" sz="2400" dirty="0">
                <a:solidFill>
                  <a:schemeClr val="tx1"/>
                </a:solidFill>
              </a:rPr>
              <a:t>P’tit guide : « </a:t>
            </a:r>
            <a:r>
              <a:rPr lang="fr-FR" sz="2400" dirty="0">
                <a:solidFill>
                  <a:schemeClr val="tx1"/>
                </a:solidFill>
                <a:hlinkClick r:id="rId3"/>
              </a:rPr>
              <a:t>Silhouettes à la loupe</a:t>
            </a:r>
            <a:r>
              <a:rPr lang="fr-FR" sz="2400" dirty="0">
                <a:solidFill>
                  <a:schemeClr val="tx1"/>
                </a:solidFill>
              </a:rPr>
              <a:t> »</a:t>
            </a:r>
          </a:p>
        </p:txBody>
      </p:sp>
    </p:spTree>
    <p:extLst>
      <p:ext uri="{BB962C8B-B14F-4D97-AF65-F5344CB8AC3E}">
        <p14:creationId xmlns:p14="http://schemas.microsoft.com/office/powerpoint/2010/main" val="35551863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blinds(horizontal)">
                                      <p:cBhvr>
                                        <p:cTn id="1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FE49C75-80D5-A04E-8D85-1C062D68059F}"/>
              </a:ext>
            </a:extLst>
          </p:cNvPr>
          <p:cNvSpPr>
            <a:spLocks noGrp="1"/>
          </p:cNvSpPr>
          <p:nvPr>
            <p:ph type="title"/>
          </p:nvPr>
        </p:nvSpPr>
        <p:spPr/>
        <p:txBody>
          <a:bodyPr>
            <a:normAutofit fontScale="90000"/>
          </a:bodyPr>
          <a:lstStyle/>
          <a:p>
            <a:r>
              <a:rPr lang="fr-FR" dirty="0"/>
              <a:t>2) Le masculin qui regarde, le féminin érotisé : des rapports de domination</a:t>
            </a:r>
          </a:p>
        </p:txBody>
      </p:sp>
      <p:sp>
        <p:nvSpPr>
          <p:cNvPr id="9" name="Rectangle 8">
            <a:extLst>
              <a:ext uri="{FF2B5EF4-FFF2-40B4-BE49-F238E27FC236}">
                <a16:creationId xmlns:a16="http://schemas.microsoft.com/office/drawing/2014/main" id="{C7B0B764-A7A9-824A-A41D-E1EA4B0ECED0}"/>
              </a:ext>
            </a:extLst>
          </p:cNvPr>
          <p:cNvSpPr/>
          <p:nvPr/>
        </p:nvSpPr>
        <p:spPr>
          <a:xfrm>
            <a:off x="278277" y="1816528"/>
            <a:ext cx="7889321" cy="461665"/>
          </a:xfrm>
          <a:prstGeom prst="rect">
            <a:avLst/>
          </a:prstGeom>
        </p:spPr>
        <p:txBody>
          <a:bodyPr wrap="square">
            <a:spAutoFit/>
          </a:bodyPr>
          <a:lstStyle/>
          <a:p>
            <a:pPr marL="342900" indent="-342900">
              <a:buFont typeface="Arial" panose="020B0604020202020204" pitchFamily="34" charset="0"/>
              <a:buChar char="•"/>
            </a:pPr>
            <a:r>
              <a:rPr lang="fr-FR" sz="2400" dirty="0">
                <a:solidFill>
                  <a:schemeClr val="tx1"/>
                </a:solidFill>
              </a:rPr>
              <a:t>Le mythe de l’Orientale, de la femme « exotique »</a:t>
            </a:r>
          </a:p>
        </p:txBody>
      </p:sp>
      <p:sp>
        <p:nvSpPr>
          <p:cNvPr id="12" name="Rectangle 11">
            <a:extLst>
              <a:ext uri="{FF2B5EF4-FFF2-40B4-BE49-F238E27FC236}">
                <a16:creationId xmlns:a16="http://schemas.microsoft.com/office/drawing/2014/main" id="{C997D426-CA5A-A74F-8315-C34414633BC4}"/>
              </a:ext>
            </a:extLst>
          </p:cNvPr>
          <p:cNvSpPr/>
          <p:nvPr/>
        </p:nvSpPr>
        <p:spPr>
          <a:xfrm>
            <a:off x="278278" y="2570721"/>
            <a:ext cx="8408521" cy="461665"/>
          </a:xfrm>
          <a:prstGeom prst="rect">
            <a:avLst/>
          </a:prstGeom>
        </p:spPr>
        <p:txBody>
          <a:bodyPr wrap="square">
            <a:spAutoFit/>
          </a:bodyPr>
          <a:lstStyle/>
          <a:p>
            <a:pPr marL="342900" indent="-342900">
              <a:buFont typeface="Arial" panose="020B0604020202020204" pitchFamily="34" charset="0"/>
              <a:buChar char="•"/>
            </a:pPr>
            <a:r>
              <a:rPr lang="fr-FR" sz="2400" dirty="0">
                <a:solidFill>
                  <a:schemeClr val="tx1"/>
                </a:solidFill>
              </a:rPr>
              <a:t>Question de genre et problématiques coloniales</a:t>
            </a:r>
          </a:p>
        </p:txBody>
      </p:sp>
      <p:sp>
        <p:nvSpPr>
          <p:cNvPr id="13" name="Rectangle 12">
            <a:extLst>
              <a:ext uri="{FF2B5EF4-FFF2-40B4-BE49-F238E27FC236}">
                <a16:creationId xmlns:a16="http://schemas.microsoft.com/office/drawing/2014/main" id="{B472E8A6-2DFF-8E42-BF62-3F2B0C401031}"/>
              </a:ext>
            </a:extLst>
          </p:cNvPr>
          <p:cNvSpPr/>
          <p:nvPr/>
        </p:nvSpPr>
        <p:spPr>
          <a:xfrm>
            <a:off x="278277" y="3717333"/>
            <a:ext cx="8408521" cy="1569660"/>
          </a:xfrm>
          <a:prstGeom prst="rect">
            <a:avLst/>
          </a:prstGeom>
        </p:spPr>
        <p:txBody>
          <a:bodyPr wrap="square">
            <a:spAutoFit/>
          </a:bodyPr>
          <a:lstStyle/>
          <a:p>
            <a:pPr marL="342900" indent="-342900">
              <a:buFont typeface="Arial" panose="020B0604020202020204" pitchFamily="34" charset="0"/>
              <a:buChar char="•"/>
            </a:pPr>
            <a:r>
              <a:rPr lang="fr-FR" sz="2400" b="1" dirty="0">
                <a:solidFill>
                  <a:schemeClr val="tx1"/>
                </a:solidFill>
              </a:rPr>
              <a:t>Ressources</a:t>
            </a:r>
          </a:p>
          <a:p>
            <a:pPr marL="342900" indent="-342900">
              <a:buFont typeface="Courier New" panose="02070309020205020404" pitchFamily="49" charset="0"/>
              <a:buChar char="o"/>
            </a:pPr>
            <a:r>
              <a:rPr lang="fr-FR" sz="2400" dirty="0">
                <a:solidFill>
                  <a:schemeClr val="tx1"/>
                </a:solidFill>
              </a:rPr>
              <a:t>Dossier pédagogique de l’exposition « </a:t>
            </a:r>
            <a:r>
              <a:rPr lang="fr-FR" sz="2400" dirty="0">
                <a:solidFill>
                  <a:schemeClr val="tx1"/>
                </a:solidFill>
                <a:hlinkClick r:id="rId3"/>
              </a:rPr>
              <a:t>Peinture des lointains</a:t>
            </a:r>
            <a:r>
              <a:rPr lang="fr-FR" sz="2400" dirty="0">
                <a:solidFill>
                  <a:schemeClr val="tx1"/>
                </a:solidFill>
              </a:rPr>
              <a:t> » (2018-2019) : section consacrée aux représentations des femmes</a:t>
            </a:r>
          </a:p>
        </p:txBody>
      </p:sp>
    </p:spTree>
    <p:extLst>
      <p:ext uri="{BB962C8B-B14F-4D97-AF65-F5344CB8AC3E}">
        <p14:creationId xmlns:p14="http://schemas.microsoft.com/office/powerpoint/2010/main" val="36826729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blinds(horizontal)">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blinds(horizontal)">
                                      <p:cBhvr>
                                        <p:cTn id="1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2" grpId="0"/>
      <p:bldP spid="1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FE49C75-80D5-A04E-8D85-1C062D68059F}"/>
              </a:ext>
            </a:extLst>
          </p:cNvPr>
          <p:cNvSpPr>
            <a:spLocks noGrp="1"/>
          </p:cNvSpPr>
          <p:nvPr>
            <p:ph type="title"/>
          </p:nvPr>
        </p:nvSpPr>
        <p:spPr/>
        <p:txBody>
          <a:bodyPr>
            <a:normAutofit fontScale="90000"/>
          </a:bodyPr>
          <a:lstStyle/>
          <a:p>
            <a:r>
              <a:rPr lang="fr-FR" dirty="0"/>
              <a:t>3) Masculin/Féminin : qui sont les ethnologues ?</a:t>
            </a:r>
          </a:p>
        </p:txBody>
      </p:sp>
      <p:sp>
        <p:nvSpPr>
          <p:cNvPr id="9" name="Rectangle 8">
            <a:extLst>
              <a:ext uri="{FF2B5EF4-FFF2-40B4-BE49-F238E27FC236}">
                <a16:creationId xmlns:a16="http://schemas.microsoft.com/office/drawing/2014/main" id="{C7B0B764-A7A9-824A-A41D-E1EA4B0ECED0}"/>
              </a:ext>
            </a:extLst>
          </p:cNvPr>
          <p:cNvSpPr/>
          <p:nvPr/>
        </p:nvSpPr>
        <p:spPr>
          <a:xfrm>
            <a:off x="278276" y="3433612"/>
            <a:ext cx="7889321" cy="1200329"/>
          </a:xfrm>
          <a:prstGeom prst="rect">
            <a:avLst/>
          </a:prstGeom>
        </p:spPr>
        <p:txBody>
          <a:bodyPr wrap="square">
            <a:spAutoFit/>
          </a:bodyPr>
          <a:lstStyle/>
          <a:p>
            <a:pPr marL="342900" indent="-342900">
              <a:buFont typeface="Arial" panose="020B0604020202020204" pitchFamily="34" charset="0"/>
              <a:buChar char="•"/>
            </a:pPr>
            <a:r>
              <a:rPr lang="fr-FR" sz="2400" dirty="0">
                <a:solidFill>
                  <a:schemeClr val="tx1"/>
                </a:solidFill>
              </a:rPr>
              <a:t>Des écrivaines voyageuses : Alexandra David Néel, Ella Maillart, Marie </a:t>
            </a:r>
            <a:r>
              <a:rPr lang="fr-FR" sz="2400" dirty="0" err="1">
                <a:solidFill>
                  <a:schemeClr val="tx1"/>
                </a:solidFill>
              </a:rPr>
              <a:t>Byles</a:t>
            </a:r>
            <a:r>
              <a:rPr lang="fr-FR" sz="2400" dirty="0">
                <a:solidFill>
                  <a:schemeClr val="tx1"/>
                </a:solidFill>
              </a:rPr>
              <a:t>, </a:t>
            </a:r>
            <a:r>
              <a:rPr lang="fr-FR" sz="2400" dirty="0" err="1">
                <a:solidFill>
                  <a:schemeClr val="tx1"/>
                </a:solidFill>
              </a:rPr>
              <a:t>Nastassja</a:t>
            </a:r>
            <a:r>
              <a:rPr lang="fr-FR" sz="2400" dirty="0">
                <a:solidFill>
                  <a:schemeClr val="tx1"/>
                </a:solidFill>
              </a:rPr>
              <a:t> Martin (</a:t>
            </a:r>
            <a:r>
              <a:rPr lang="fr-FR" sz="2400" i="1" dirty="0">
                <a:solidFill>
                  <a:schemeClr val="tx1"/>
                </a:solidFill>
              </a:rPr>
              <a:t>Croire aux fauves</a:t>
            </a:r>
            <a:r>
              <a:rPr lang="fr-FR" sz="2400" dirty="0">
                <a:solidFill>
                  <a:schemeClr val="tx1"/>
                </a:solidFill>
              </a:rPr>
              <a:t>)… </a:t>
            </a:r>
          </a:p>
        </p:txBody>
      </p:sp>
      <p:sp>
        <p:nvSpPr>
          <p:cNvPr id="12" name="Rectangle 11">
            <a:extLst>
              <a:ext uri="{FF2B5EF4-FFF2-40B4-BE49-F238E27FC236}">
                <a16:creationId xmlns:a16="http://schemas.microsoft.com/office/drawing/2014/main" id="{C997D426-CA5A-A74F-8315-C34414633BC4}"/>
              </a:ext>
            </a:extLst>
          </p:cNvPr>
          <p:cNvSpPr/>
          <p:nvPr/>
        </p:nvSpPr>
        <p:spPr>
          <a:xfrm>
            <a:off x="278276" y="1827940"/>
            <a:ext cx="8408521" cy="1938992"/>
          </a:xfrm>
          <a:prstGeom prst="rect">
            <a:avLst/>
          </a:prstGeom>
        </p:spPr>
        <p:txBody>
          <a:bodyPr wrap="square">
            <a:spAutoFit/>
          </a:bodyPr>
          <a:lstStyle/>
          <a:p>
            <a:pPr marL="342900" indent="-342900">
              <a:buFont typeface="Arial" panose="020B0604020202020204" pitchFamily="34" charset="0"/>
              <a:buChar char="•"/>
            </a:pPr>
            <a:r>
              <a:rPr lang="fr-FR" sz="2400" dirty="0">
                <a:solidFill>
                  <a:schemeClr val="tx1"/>
                </a:solidFill>
              </a:rPr>
              <a:t>Femmes et ethnologues : de nombreuses carrières (Germaine </a:t>
            </a:r>
            <a:r>
              <a:rPr lang="fr-FR" sz="2400" dirty="0" err="1">
                <a:solidFill>
                  <a:schemeClr val="tx1"/>
                </a:solidFill>
              </a:rPr>
              <a:t>Tillion</a:t>
            </a:r>
            <a:r>
              <a:rPr lang="fr-FR" sz="2400" dirty="0">
                <a:solidFill>
                  <a:schemeClr val="tx1"/>
                </a:solidFill>
              </a:rPr>
              <a:t>, Margaret Mead, Deborah </a:t>
            </a:r>
            <a:r>
              <a:rPr lang="fr-FR" sz="2400" dirty="0" err="1">
                <a:solidFill>
                  <a:schemeClr val="tx1"/>
                </a:solidFill>
              </a:rPr>
              <a:t>Lifchitz</a:t>
            </a:r>
            <a:r>
              <a:rPr lang="fr-FR" sz="2400" dirty="0">
                <a:solidFill>
                  <a:schemeClr val="tx1"/>
                </a:solidFill>
              </a:rPr>
              <a:t>…)</a:t>
            </a:r>
          </a:p>
          <a:p>
            <a:pPr marL="342900" indent="-342900">
              <a:buFont typeface="Arial" panose="020B0604020202020204" pitchFamily="34" charset="0"/>
              <a:buChar char="•"/>
            </a:pPr>
            <a:r>
              <a:rPr lang="fr-FR" sz="2400" dirty="0">
                <a:solidFill>
                  <a:schemeClr val="tx1"/>
                </a:solidFill>
              </a:rPr>
              <a:t>Femmes ethnologues : des accès précieux à des espaces réservés</a:t>
            </a:r>
          </a:p>
          <a:p>
            <a:pPr marL="342900" indent="-342900">
              <a:buFont typeface="Arial" panose="020B0604020202020204" pitchFamily="34" charset="0"/>
              <a:buChar char="•"/>
            </a:pPr>
            <a:endParaRPr lang="fr-FR" sz="2400" dirty="0">
              <a:solidFill>
                <a:schemeClr val="tx1"/>
              </a:solidFill>
            </a:endParaRPr>
          </a:p>
        </p:txBody>
      </p:sp>
      <p:sp>
        <p:nvSpPr>
          <p:cNvPr id="13" name="Rectangle 12">
            <a:extLst>
              <a:ext uri="{FF2B5EF4-FFF2-40B4-BE49-F238E27FC236}">
                <a16:creationId xmlns:a16="http://schemas.microsoft.com/office/drawing/2014/main" id="{B472E8A6-2DFF-8E42-BF62-3F2B0C401031}"/>
              </a:ext>
            </a:extLst>
          </p:cNvPr>
          <p:cNvSpPr/>
          <p:nvPr/>
        </p:nvSpPr>
        <p:spPr>
          <a:xfrm>
            <a:off x="278277" y="4300621"/>
            <a:ext cx="8408521" cy="1938992"/>
          </a:xfrm>
          <a:prstGeom prst="rect">
            <a:avLst/>
          </a:prstGeom>
        </p:spPr>
        <p:txBody>
          <a:bodyPr wrap="square">
            <a:spAutoFit/>
          </a:bodyPr>
          <a:lstStyle/>
          <a:p>
            <a:endParaRPr lang="fr-FR" sz="2400" dirty="0">
              <a:solidFill>
                <a:schemeClr val="tx1"/>
              </a:solidFill>
            </a:endParaRPr>
          </a:p>
          <a:p>
            <a:pPr marL="342900" indent="-342900">
              <a:buFont typeface="Arial" panose="020B0604020202020204" pitchFamily="34" charset="0"/>
              <a:buChar char="•"/>
            </a:pPr>
            <a:r>
              <a:rPr lang="fr-FR" sz="2400" b="1" dirty="0">
                <a:solidFill>
                  <a:schemeClr val="tx1"/>
                </a:solidFill>
              </a:rPr>
              <a:t>Ressources</a:t>
            </a:r>
          </a:p>
          <a:p>
            <a:pPr marL="342900" indent="-342900">
              <a:buFont typeface="Courier New" panose="02070309020205020404" pitchFamily="49" charset="0"/>
              <a:buChar char="o"/>
            </a:pPr>
            <a:r>
              <a:rPr lang="fr-FR" sz="2400" dirty="0">
                <a:solidFill>
                  <a:schemeClr val="tx1"/>
                </a:solidFill>
              </a:rPr>
              <a:t>Conférence dans le cadre du cycle « L’ethnologie va vous surprendre » :  « </a:t>
            </a:r>
            <a:r>
              <a:rPr lang="fr-FR" sz="2400" dirty="0">
                <a:solidFill>
                  <a:schemeClr val="tx1"/>
                </a:solidFill>
                <a:hlinkClick r:id="rId3"/>
              </a:rPr>
              <a:t>(Les) Femmes et (le) terrain </a:t>
            </a:r>
            <a:r>
              <a:rPr lang="fr-FR" sz="2400" dirty="0" err="1">
                <a:solidFill>
                  <a:schemeClr val="tx1"/>
                </a:solidFill>
                <a:hlinkClick r:id="rId3"/>
              </a:rPr>
              <a:t>font-elles</a:t>
            </a:r>
            <a:r>
              <a:rPr lang="fr-FR" sz="2400" dirty="0">
                <a:solidFill>
                  <a:schemeClr val="tx1"/>
                </a:solidFill>
                <a:hlinkClick r:id="rId3"/>
              </a:rPr>
              <a:t> bon ménage ?</a:t>
            </a:r>
            <a:r>
              <a:rPr lang="fr-FR" sz="2400" dirty="0">
                <a:solidFill>
                  <a:schemeClr val="tx1"/>
                </a:solidFill>
              </a:rPr>
              <a:t> » par Martine Segalen, anthropologue</a:t>
            </a:r>
            <a:endParaRPr lang="fr-FR" sz="2400" dirty="0"/>
          </a:p>
        </p:txBody>
      </p:sp>
    </p:spTree>
    <p:extLst>
      <p:ext uri="{BB962C8B-B14F-4D97-AF65-F5344CB8AC3E}">
        <p14:creationId xmlns:p14="http://schemas.microsoft.com/office/powerpoint/2010/main" val="7895205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blinds(horizontal)">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blinds(horizontal)">
                                      <p:cBhvr>
                                        <p:cTn id="1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2" grpId="0"/>
      <p:bldP spid="1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Google Shape;136;p6"/>
          <p:cNvSpPr txBox="1">
            <a:spLocks noGrp="1"/>
          </p:cNvSpPr>
          <p:nvPr>
            <p:ph type="title"/>
          </p:nvPr>
        </p:nvSpPr>
        <p:spPr>
          <a:xfrm>
            <a:off x="457200" y="533400"/>
            <a:ext cx="8229600" cy="9906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None/>
            </a:pPr>
            <a:r>
              <a:rPr lang="fr-FR" dirty="0" err="1">
                <a:latin typeface="Trebuchet MS"/>
                <a:ea typeface="Trebuchet MS"/>
                <a:cs typeface="Trebuchet MS"/>
                <a:sym typeface="Trebuchet MS"/>
              </a:rPr>
              <a:t>Padlet</a:t>
            </a:r>
            <a:r>
              <a:rPr lang="fr-FR" dirty="0">
                <a:latin typeface="Trebuchet MS"/>
                <a:ea typeface="Trebuchet MS"/>
                <a:cs typeface="Trebuchet MS"/>
                <a:sym typeface="Trebuchet MS"/>
              </a:rPr>
              <a:t> de ressources générales</a:t>
            </a:r>
            <a:endParaRPr dirty="0"/>
          </a:p>
        </p:txBody>
      </p:sp>
      <p:cxnSp>
        <p:nvCxnSpPr>
          <p:cNvPr id="137" name="Google Shape;137;p6"/>
          <p:cNvCxnSpPr/>
          <p:nvPr/>
        </p:nvCxnSpPr>
        <p:spPr>
          <a:xfrm>
            <a:off x="755576" y="1700808"/>
            <a:ext cx="7561263" cy="0"/>
          </a:xfrm>
          <a:prstGeom prst="straightConnector1">
            <a:avLst/>
          </a:prstGeom>
          <a:noFill/>
          <a:ln w="19050" cap="flat" cmpd="sng">
            <a:solidFill>
              <a:schemeClr val="accent1"/>
            </a:solidFill>
            <a:prstDash val="solid"/>
            <a:round/>
            <a:headEnd type="none" w="sm" len="sm"/>
            <a:tailEnd type="none" w="sm" len="sm"/>
          </a:ln>
        </p:spPr>
      </p:cxnSp>
      <p:sp>
        <p:nvSpPr>
          <p:cNvPr id="138" name="Google Shape;138;p6"/>
          <p:cNvSpPr txBox="1">
            <a:spLocks noGrp="1"/>
          </p:cNvSpPr>
          <p:nvPr>
            <p:ph type="body" idx="1"/>
          </p:nvPr>
        </p:nvSpPr>
        <p:spPr>
          <a:xfrm>
            <a:off x="457200" y="1600200"/>
            <a:ext cx="8229600" cy="4876800"/>
          </a:xfrm>
          <a:prstGeom prst="rect">
            <a:avLst/>
          </a:prstGeom>
          <a:noFill/>
          <a:ln>
            <a:noFill/>
          </a:ln>
        </p:spPr>
        <p:txBody>
          <a:bodyPr spcFirstLastPara="1" wrap="square" lIns="91425" tIns="45700" rIns="91425" bIns="45700" anchor="t" anchorCtr="0">
            <a:noAutofit/>
          </a:bodyPr>
          <a:lstStyle/>
          <a:p>
            <a:pPr marL="182563" lvl="0" indent="-74613">
              <a:spcBef>
                <a:spcPts val="0"/>
              </a:spcBef>
              <a:buSzPts val="1700"/>
              <a:buNone/>
            </a:pPr>
            <a:endParaRPr lang="fr-FR" sz="2000" dirty="0">
              <a:latin typeface="Trebuchet MS"/>
              <a:ea typeface="Trebuchet MS"/>
              <a:cs typeface="Trebuchet MS"/>
              <a:sym typeface="Trebuchet MS"/>
              <a:hlinkClick r:id="rId3"/>
            </a:endParaRPr>
          </a:p>
          <a:p>
            <a:pPr marL="182563" lvl="0" indent="-74613">
              <a:spcBef>
                <a:spcPts val="0"/>
              </a:spcBef>
              <a:buSzPts val="1700"/>
              <a:buNone/>
            </a:pPr>
            <a:endParaRPr lang="fr-FR" sz="2000" dirty="0">
              <a:latin typeface="Trebuchet MS"/>
              <a:ea typeface="Trebuchet MS"/>
              <a:cs typeface="Trebuchet MS"/>
              <a:sym typeface="Trebuchet MS"/>
              <a:hlinkClick r:id="rId3"/>
            </a:endParaRPr>
          </a:p>
          <a:p>
            <a:pPr marL="182563" lvl="0" indent="-74613">
              <a:spcBef>
                <a:spcPts val="0"/>
              </a:spcBef>
              <a:buSzPts val="1700"/>
              <a:buNone/>
            </a:pPr>
            <a:endParaRPr lang="fr-FR" sz="2000" dirty="0">
              <a:latin typeface="Trebuchet MS"/>
              <a:ea typeface="Trebuchet MS"/>
              <a:cs typeface="Trebuchet MS"/>
              <a:sym typeface="Trebuchet MS"/>
              <a:hlinkClick r:id="rId3"/>
            </a:endParaRPr>
          </a:p>
          <a:p>
            <a:pPr marL="182563" lvl="0" indent="-74613">
              <a:spcBef>
                <a:spcPts val="0"/>
              </a:spcBef>
              <a:buSzPts val="1700"/>
              <a:buNone/>
            </a:pPr>
            <a:endParaRPr lang="fr-FR" sz="2000" dirty="0">
              <a:latin typeface="Trebuchet MS"/>
              <a:ea typeface="Trebuchet MS"/>
              <a:cs typeface="Trebuchet MS"/>
              <a:sym typeface="Trebuchet MS"/>
              <a:hlinkClick r:id="rId3"/>
            </a:endParaRPr>
          </a:p>
          <a:p>
            <a:pPr marL="182563" lvl="0" indent="-74613">
              <a:spcBef>
                <a:spcPts val="0"/>
              </a:spcBef>
              <a:buSzPts val="1700"/>
              <a:buNone/>
            </a:pPr>
            <a:endParaRPr lang="fr-FR" sz="2000" dirty="0">
              <a:latin typeface="Trebuchet MS"/>
              <a:ea typeface="Trebuchet MS"/>
              <a:cs typeface="Trebuchet MS"/>
              <a:sym typeface="Trebuchet MS"/>
              <a:hlinkClick r:id="rId3"/>
            </a:endParaRPr>
          </a:p>
          <a:p>
            <a:pPr marL="182563" lvl="0" indent="-74613">
              <a:spcBef>
                <a:spcPts val="0"/>
              </a:spcBef>
              <a:buSzPts val="1700"/>
              <a:buNone/>
            </a:pPr>
            <a:r>
              <a:rPr lang="fr-FR" sz="2000" dirty="0">
                <a:latin typeface="Trebuchet MS"/>
                <a:ea typeface="Trebuchet MS"/>
                <a:cs typeface="Trebuchet MS"/>
                <a:sym typeface="Trebuchet MS"/>
                <a:hlinkClick r:id="rId3"/>
              </a:rPr>
              <a:t>https://padlet.com/MuseeduquaiBranlyJacquesChirac/ressources-g-n-rales-sur-le-mus-e-du-quai-branly-jacques-chi-xzxx7q8iyiye413e</a:t>
            </a:r>
            <a:endParaRPr lang="fr-FR" sz="2000" dirty="0">
              <a:latin typeface="Trebuchet MS"/>
              <a:ea typeface="Trebuchet MS"/>
              <a:cs typeface="Trebuchet MS"/>
              <a:sym typeface="Trebuchet MS"/>
            </a:endParaRPr>
          </a:p>
          <a:p>
            <a:pPr marL="182563" lvl="0" indent="-74613">
              <a:spcBef>
                <a:spcPts val="0"/>
              </a:spcBef>
              <a:buSzPts val="1700"/>
              <a:buNone/>
            </a:pPr>
            <a:endParaRPr sz="2000" dirty="0">
              <a:latin typeface="Trebuchet MS"/>
              <a:ea typeface="Trebuchet MS"/>
              <a:cs typeface="Trebuchet MS"/>
              <a:sym typeface="Trebuchet MS"/>
            </a:endParaRPr>
          </a:p>
        </p:txBody>
      </p:sp>
    </p:spTree>
    <p:extLst>
      <p:ext uri="{BB962C8B-B14F-4D97-AF65-F5344CB8AC3E}">
        <p14:creationId xmlns:p14="http://schemas.microsoft.com/office/powerpoint/2010/main" val="2250337678"/>
      </p:ext>
    </p:extLst>
  </p:cSld>
  <p:clrMapOvr>
    <a:masterClrMapping/>
  </p:clrMapOvr>
</p:sld>
</file>

<file path=ppt/theme/theme1.xml><?xml version="1.0" encoding="utf-8"?>
<a:theme xmlns:a="http://schemas.openxmlformats.org/drawingml/2006/main" name="Clarté">
  <a:themeElements>
    <a:clrScheme name="Aspect">
      <a:dk1>
        <a:srgbClr val="000000"/>
      </a:dk1>
      <a:lt1>
        <a:srgbClr val="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359</TotalTime>
  <Words>972</Words>
  <Application>Microsoft Office PowerPoint</Application>
  <PresentationFormat>Affichage à l'écran (4:3)</PresentationFormat>
  <Paragraphs>124</Paragraphs>
  <Slides>15</Slides>
  <Notes>15</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15</vt:i4>
      </vt:variant>
    </vt:vector>
  </HeadingPairs>
  <TitlesOfParts>
    <vt:vector size="21" baseType="lpstr">
      <vt:lpstr>Arial</vt:lpstr>
      <vt:lpstr>Calibri</vt:lpstr>
      <vt:lpstr>Courier New</vt:lpstr>
      <vt:lpstr>Trebuchet MS</vt:lpstr>
      <vt:lpstr>Wingdings</vt:lpstr>
      <vt:lpstr>Clarté</vt:lpstr>
      <vt:lpstr>STAGE DAAC CRÉTEIL « Masculin/Féminin, stéréotypes et arts »</vt:lpstr>
      <vt:lpstr>Présentation PowerPoint</vt:lpstr>
      <vt:lpstr>Bienvenue au  musée du quai Branly – Jacques Chirac !</vt:lpstr>
      <vt:lpstr>Le musée en quelques chiffres</vt:lpstr>
      <vt:lpstr>Présentation PowerPoint</vt:lpstr>
      <vt:lpstr>1) Mettre en lumière la différence entre sexe biologique / genre / expressions de genre</vt:lpstr>
      <vt:lpstr>2) Le masculin qui regarde, le féminin érotisé : des rapports de domination</vt:lpstr>
      <vt:lpstr>3) Masculin/Féminin : qui sont les ethnologues ?</vt:lpstr>
      <vt:lpstr>Padlet de ressources générales</vt:lpstr>
      <vt:lpstr>Les goûters pédagogiques et les visites préparatoires</vt:lpstr>
      <vt:lpstr>Le site internet du musée</vt:lpstr>
      <vt:lpstr>Présentation PowerPoint</vt:lpstr>
      <vt:lpstr>Informations pratiques</vt:lpstr>
      <vt:lpstr>Pour vous</vt:lpstr>
      <vt:lpstr>Bonne visite !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STAGE DAAC CRÉTEIL « MUSÉES ET LIEUX DE MÉMOIRE »</dc:title>
  <dc:creator>DERDER Peggy</dc:creator>
  <cp:lastModifiedBy>CONSULT Cinéma</cp:lastModifiedBy>
  <cp:revision>28</cp:revision>
  <dcterms:created xsi:type="dcterms:W3CDTF">2015-03-06T16:46:31Z</dcterms:created>
  <dcterms:modified xsi:type="dcterms:W3CDTF">2025-01-14T09:27:40Z</dcterms:modified>
</cp:coreProperties>
</file>