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64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79B"/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>
        <p:scale>
          <a:sx n="74" d="100"/>
          <a:sy n="74" d="100"/>
        </p:scale>
        <p:origin x="-1546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4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7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142844" y="0"/>
            <a:ext cx="9001156" cy="6858000"/>
            <a:chOff x="142844" y="0"/>
            <a:chExt cx="9001156" cy="6858000"/>
          </a:xfrm>
        </p:grpSpPr>
        <p:grpSp>
          <p:nvGrpSpPr>
            <p:cNvPr id="8" name="Группа 19"/>
            <p:cNvGrpSpPr/>
            <p:nvPr userDrawn="1"/>
          </p:nvGrpSpPr>
          <p:grpSpPr>
            <a:xfrm>
              <a:off x="571472" y="0"/>
              <a:ext cx="8072494" cy="811209"/>
              <a:chOff x="571472" y="0"/>
              <a:chExt cx="8072494" cy="811209"/>
            </a:xfrm>
          </p:grpSpPr>
          <p:pic>
            <p:nvPicPr>
              <p:cNvPr id="22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7147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3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2571736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4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450056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5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572264" y="0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Группа 20"/>
            <p:cNvGrpSpPr/>
            <p:nvPr userDrawn="1"/>
          </p:nvGrpSpPr>
          <p:grpSpPr>
            <a:xfrm>
              <a:off x="500034" y="6046791"/>
              <a:ext cx="8072494" cy="811209"/>
              <a:chOff x="571472" y="0"/>
              <a:chExt cx="8072494" cy="811209"/>
            </a:xfrm>
          </p:grpSpPr>
          <p:pic>
            <p:nvPicPr>
              <p:cNvPr id="18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7147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9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2571736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0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450056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1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572264" y="0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Группа 30"/>
            <p:cNvGrpSpPr/>
            <p:nvPr userDrawn="1"/>
          </p:nvGrpSpPr>
          <p:grpSpPr>
            <a:xfrm>
              <a:off x="142844" y="500018"/>
              <a:ext cx="811209" cy="6357982"/>
              <a:chOff x="357157" y="1214422"/>
              <a:chExt cx="811209" cy="6072230"/>
            </a:xfrm>
          </p:grpSpPr>
          <p:pic>
            <p:nvPicPr>
              <p:cNvPr id="15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1844668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6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3773494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7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5845196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Группа 31"/>
            <p:cNvGrpSpPr/>
            <p:nvPr userDrawn="1"/>
          </p:nvGrpSpPr>
          <p:grpSpPr>
            <a:xfrm>
              <a:off x="8332791" y="285728"/>
              <a:ext cx="811209" cy="6357982"/>
              <a:chOff x="357157" y="1214422"/>
              <a:chExt cx="811209" cy="6072230"/>
            </a:xfrm>
          </p:grpSpPr>
          <p:pic>
            <p:nvPicPr>
              <p:cNvPr id="12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1844668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3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3773494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4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5845196"/>
                <a:ext cx="2071702" cy="811209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46629433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46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47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0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5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7687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89562"/>
            <a:ext cx="3107275" cy="32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43608" y="980728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РУССКОЙ НАРОДНОЙ ОДЕЖДЫ</a:t>
            </a:r>
            <a:endParaRPr lang="ru-RU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7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1" r="6658" b="7550"/>
          <a:stretch/>
        </p:blipFill>
        <p:spPr bwMode="auto">
          <a:xfrm>
            <a:off x="1010207" y="836712"/>
            <a:ext cx="2737282" cy="270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58124"/>
            <a:ext cx="3012156" cy="180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68960"/>
            <a:ext cx="2461737" cy="28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01" y="3538816"/>
            <a:ext cx="2595894" cy="259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78952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851203" cy="415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0" b="93800" l="6400" r="90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5008" r="12376" b="12770"/>
          <a:stretch/>
        </p:blipFill>
        <p:spPr bwMode="auto">
          <a:xfrm>
            <a:off x="4283968" y="1256540"/>
            <a:ext cx="4209414" cy="385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52885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fotofakt.ru/wp-content/uploads/2023/08/plate-rubakha-v-russkom-stile-1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fotofakt.ru/wp-content/uploads/2023/08/plate-rubakha-v-russkom-stile-1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317258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" b="6229"/>
          <a:stretch/>
        </p:blipFill>
        <p:spPr bwMode="auto">
          <a:xfrm>
            <a:off x="4866432" y="764704"/>
            <a:ext cx="2964049" cy="53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01849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786629" cy="509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663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364840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6" r="20986"/>
          <a:stretch/>
        </p:blipFill>
        <p:spPr bwMode="auto">
          <a:xfrm>
            <a:off x="4860033" y="747715"/>
            <a:ext cx="3185788" cy="540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4895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9" r="19615"/>
          <a:stretch/>
        </p:blipFill>
        <p:spPr bwMode="auto">
          <a:xfrm>
            <a:off x="5436096" y="1196752"/>
            <a:ext cx="2857728" cy="450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1" t="-311" r="14034" b="3615"/>
          <a:stretch/>
        </p:blipFill>
        <p:spPr bwMode="auto">
          <a:xfrm>
            <a:off x="1530759" y="794621"/>
            <a:ext cx="2578813" cy="531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6540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2512"/>
            <a:ext cx="370504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6899"/>
            <a:ext cx="322517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75114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335545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46702"/>
            <a:ext cx="3475102" cy="543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67361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32927"/>
            <a:ext cx="2817743" cy="186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94" y="90872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85" y="762897"/>
            <a:ext cx="2721438" cy="353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90508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b0846be36d4333fca81a01d79b5d290a4641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2862</TotalTime>
  <Words>5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треугольники по углам</dc:title>
  <dc:creator>obstinate</dc:creator>
  <dc:description>Шаблон презентации с сайта https://presentation-creation.ru/</dc:description>
  <cp:lastModifiedBy>Karina A.</cp:lastModifiedBy>
  <cp:revision>1275</cp:revision>
  <dcterms:created xsi:type="dcterms:W3CDTF">2018-02-25T09:09:03Z</dcterms:created>
  <dcterms:modified xsi:type="dcterms:W3CDTF">2024-11-16T17:55:08Z</dcterms:modified>
</cp:coreProperties>
</file>