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6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10.wdp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23" Type="http://schemas.microsoft.com/office/2007/relationships/hdphoto" Target="../media/hdphoto9.wdp"/><Relationship Id="rId10" Type="http://schemas.openxmlformats.org/officeDocument/2006/relationships/image" Target="../media/image8.png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9" b="96299" l="2852" r="98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12" y="1848387"/>
            <a:ext cx="1663018" cy="1663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7" b="95609" l="39750" r="7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519" y="4809963"/>
            <a:ext cx="3163372" cy="21010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343767" cy="592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9" b="96299" l="2852" r="98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74270"/>
            <a:ext cx="1663018" cy="166301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81783"/>
            <a:ext cx="316388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31" b="99737" l="9814" r="92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36" y="229038"/>
            <a:ext cx="1549052" cy="14923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10" b="91675" l="26067" r="8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74" y="2022805"/>
            <a:ext cx="2356989" cy="1566612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64" y="2989013"/>
            <a:ext cx="23526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7346" l="10586" r="89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1" y="1539848"/>
            <a:ext cx="1512168" cy="1994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23" y="3266998"/>
            <a:ext cx="1933316" cy="257775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96" y="4245302"/>
            <a:ext cx="19319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516" l="667" r="97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12" y="5269984"/>
            <a:ext cx="1440160" cy="1588016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39" b="96805" l="9707" r="89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" y="16696"/>
            <a:ext cx="1987442" cy="191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39" b="96805" l="9707" r="89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62" y="762869"/>
            <a:ext cx="1987442" cy="191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celes.club/uploads/posts/2022-08/1661207074_25-celes-club-p-tekstura-glinyanogo-gorshka-vkontakte-25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611" b="8997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00" y="3806743"/>
            <a:ext cx="1804262" cy="11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eles.club/uploads/posts/2022-08/1661207074_25-celes-club-p-tekstura-glinyanogo-gorshka-vkontakte-25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611" b="8997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48722"/>
            <a:ext cx="1804262" cy="11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stera-sibiri.ru/sites/default/files/40-12-009-01a_enl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653" b="100000" l="863" r="9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444"/>
            <a:ext cx="1884053" cy="14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2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Karina A.</dc:creator>
  <cp:lastModifiedBy>Karina A.</cp:lastModifiedBy>
  <cp:revision>23</cp:revision>
  <cp:lastPrinted>2023-11-30T19:40:49Z</cp:lastPrinted>
  <dcterms:created xsi:type="dcterms:W3CDTF">2023-11-25T12:57:54Z</dcterms:created>
  <dcterms:modified xsi:type="dcterms:W3CDTF">2024-01-14T14:43:55Z</dcterms:modified>
</cp:coreProperties>
</file>