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E1F8E-DB9D-4948-9E6B-4FA71E014C0F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E17F6-7407-46EE-9BD1-40FCE20AEDAC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E17F6-7407-46EE-9BD1-40FCE20AEDAC}" type="slidenum">
              <a:rPr lang="pl-PL" smtClean="0"/>
              <a:t>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ytu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6" name="Symbol zastępczy daty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ytu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7" name="Symbol zastępczy zawartośc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ytu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ytu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5" name="Symbol zastępczy teks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8" name="Symbol zastępczy zawartośc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ytu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24" name="Symbol zastępczy stop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29" name="Symbol zastępczy stop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1" name="Symbol zastępczy daty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830964E-99A7-452E-94AB-3236D9DA14B8}" type="datetimeFigureOut">
              <a:rPr lang="pl-PL" smtClean="0"/>
              <a:t>2016-02-01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06A862-C118-47AB-B40F-D208CFB87CBD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tytuł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Prezentacja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Zapraszam was wszystkich na moją prezentację na temat gdzie byłem na feriach.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Dźwirzyno</a:t>
            </a:r>
            <a:endParaRPr lang="pl-PL" dirty="0"/>
          </a:p>
        </p:txBody>
      </p:sp>
      <p:pic>
        <p:nvPicPr>
          <p:cNvPr id="4" name="Symbol zastępczy zawartości 3" descr="tajny hotel p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132856"/>
            <a:ext cx="5904656" cy="338437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Widoki i atrakcje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Jest tam morze w którym można się kąpać w dowoli</a:t>
            </a:r>
          </a:p>
          <a:p>
            <a:r>
              <a:rPr lang="pl-PL" dirty="0" smtClean="0"/>
              <a:t>Wiele hoteli w których można spokojnie wypocząć</a:t>
            </a:r>
          </a:p>
          <a:p>
            <a:r>
              <a:rPr lang="pl-PL" dirty="0" smtClean="0"/>
              <a:t>Różne kluby i restauracje</a:t>
            </a:r>
          </a:p>
          <a:p>
            <a:r>
              <a:rPr lang="pl-PL" dirty="0" smtClean="0"/>
              <a:t>Ścieżka zdrowia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Ścieżka zdrowia w Dźwirzynie</a:t>
            </a:r>
            <a:endParaRPr lang="pl-PL" dirty="0"/>
          </a:p>
        </p:txBody>
      </p:sp>
      <p:pic>
        <p:nvPicPr>
          <p:cNvPr id="8" name="Symbol zastępczy zawartości 7" descr="ścieżka zdrow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628800"/>
            <a:ext cx="7488832" cy="417646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Dziękuemy</a:t>
            </a:r>
            <a:r>
              <a:rPr lang="pl-PL" dirty="0" smtClean="0"/>
              <a:t> Za uwagę!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r>
              <a:rPr lang="pl-PL" dirty="0" smtClean="0"/>
              <a:t>                                                      </a:t>
            </a:r>
            <a:r>
              <a:rPr lang="pl-PL" dirty="0" err="1" smtClean="0"/>
              <a:t>AUTOR:OLIWIER</a:t>
            </a:r>
            <a:r>
              <a:rPr lang="pl-PL" dirty="0" smtClean="0"/>
              <a:t> ROZEMBERG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ędrówka">
  <a:themeElements>
    <a:clrScheme name="Wędrówk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ędrówk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ędrówk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53</Words>
  <Application>Microsoft Office PowerPoint</Application>
  <PresentationFormat>Pokaz na ekranie (4:3)</PresentationFormat>
  <Paragraphs>12</Paragraphs>
  <Slides>5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Wędrówka</vt:lpstr>
      <vt:lpstr>Prezentacja </vt:lpstr>
      <vt:lpstr>Dźwirzyno</vt:lpstr>
      <vt:lpstr>Widoki i atrakcje</vt:lpstr>
      <vt:lpstr>Ścieżka zdrowia w Dźwirzynie</vt:lpstr>
      <vt:lpstr>Dziękuemy Za uwagę!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</dc:title>
  <dc:creator>student</dc:creator>
  <cp:lastModifiedBy>student</cp:lastModifiedBy>
  <cp:revision>3</cp:revision>
  <dcterms:created xsi:type="dcterms:W3CDTF">2016-02-01T10:42:01Z</dcterms:created>
  <dcterms:modified xsi:type="dcterms:W3CDTF">2016-02-01T11:08:17Z</dcterms:modified>
</cp:coreProperties>
</file>