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A2C9-BD11-4081-8D92-B5C51E40785A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CFBE-12EF-4A55-B798-08FF154AF5B3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A2C9-BD11-4081-8D92-B5C51E40785A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CFBE-12EF-4A55-B798-08FF154AF5B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A2C9-BD11-4081-8D92-B5C51E40785A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CFBE-12EF-4A55-B798-08FF154AF5B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A2C9-BD11-4081-8D92-B5C51E40785A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CFBE-12EF-4A55-B798-08FF154AF5B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A2C9-BD11-4081-8D92-B5C51E40785A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9B5CFBE-12EF-4A55-B798-08FF154AF5B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A2C9-BD11-4081-8D92-B5C51E40785A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CFBE-12EF-4A55-B798-08FF154AF5B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A2C9-BD11-4081-8D92-B5C51E40785A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CFBE-12EF-4A55-B798-08FF154AF5B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A2C9-BD11-4081-8D92-B5C51E40785A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CFBE-12EF-4A55-B798-08FF154AF5B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A2C9-BD11-4081-8D92-B5C51E40785A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CFBE-12EF-4A55-B798-08FF154AF5B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A2C9-BD11-4081-8D92-B5C51E40785A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CFBE-12EF-4A55-B798-08FF154AF5B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pl-PL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Kliknij ikonę, aby dodać obraz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A2C9-BD11-4081-8D92-B5C51E40785A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CFBE-12EF-4A55-B798-08FF154AF5B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0E7A2C9-BD11-4081-8D92-B5C51E40785A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9B5CFBE-12EF-4A55-B798-08FF154AF5B3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HARRACHOV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                  ZDJĘCIA</a:t>
            </a:r>
            <a:endParaRPr lang="pl-PL" dirty="0"/>
          </a:p>
        </p:txBody>
      </p:sp>
      <p:sp>
        <p:nvSpPr>
          <p:cNvPr id="7" name="Symbol zastępczy tekstu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pl-PL" dirty="0" smtClean="0"/>
              <a:t>INFORMACJE</a:t>
            </a:r>
            <a:endParaRPr lang="pl-PL" dirty="0"/>
          </a:p>
        </p:txBody>
      </p:sp>
      <p:pic>
        <p:nvPicPr>
          <p:cNvPr id="9" name="Symbol zastępczy zawartości 8" descr="bilety-fis-ski-jumping-world-cup-harrachov-1949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2730947"/>
            <a:ext cx="2530624" cy="2066205"/>
          </a:xfrm>
        </p:spPr>
      </p:pic>
      <p:sp>
        <p:nvSpPr>
          <p:cNvPr id="8" name="Symbol zastępczy zawartości 7"/>
          <p:cNvSpPr>
            <a:spLocks noGrp="1"/>
          </p:cNvSpPr>
          <p:nvPr>
            <p:ph sz="quarter" idx="4"/>
          </p:nvPr>
        </p:nvSpPr>
        <p:spPr>
          <a:xfrm>
            <a:off x="4644008" y="2420888"/>
            <a:ext cx="4041775" cy="3763963"/>
          </a:xfrm>
        </p:spPr>
        <p:txBody>
          <a:bodyPr/>
          <a:lstStyle/>
          <a:p>
            <a:r>
              <a:rPr lang="pl-PL" dirty="0" smtClean="0"/>
              <a:t>HARRACHOV to miasto przy granicy Polski.</a:t>
            </a:r>
          </a:p>
          <a:p>
            <a:r>
              <a:rPr lang="pl-PL" dirty="0" smtClean="0"/>
              <a:t>Ma ono 36,63km.</a:t>
            </a:r>
          </a:p>
          <a:p>
            <a:r>
              <a:rPr lang="pl-PL" dirty="0" smtClean="0"/>
              <a:t>Było tam ok.4C</a:t>
            </a:r>
          </a:p>
          <a:p>
            <a:r>
              <a:rPr lang="pl-PL" dirty="0" smtClean="0"/>
              <a:t>Jest 665m n. p. m</a:t>
            </a:r>
          </a:p>
          <a:p>
            <a:r>
              <a:rPr lang="pl-PL" dirty="0" smtClean="0"/>
              <a:t>Mieszka tam ok. 1 696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To był nasz </a:t>
            </a:r>
            <a:r>
              <a:rPr lang="pl-PL" dirty="0" err="1" smtClean="0"/>
              <a:t>pensionat</a:t>
            </a:r>
            <a:r>
              <a:rPr lang="pl-PL" dirty="0" smtClean="0"/>
              <a:t> </a:t>
            </a:r>
            <a:endParaRPr lang="pl-PL" dirty="0"/>
          </a:p>
        </p:txBody>
      </p:sp>
      <p:pic>
        <p:nvPicPr>
          <p:cNvPr id="9" name="Symbol zastępczy zawartości 8" descr="asfh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988840"/>
            <a:ext cx="6408712" cy="432048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JEŹDZILIŚMY NA NARTACH BIEGOWYCH</a:t>
            </a:r>
            <a:endParaRPr lang="pl-PL" dirty="0"/>
          </a:p>
        </p:txBody>
      </p:sp>
      <p:pic>
        <p:nvPicPr>
          <p:cNvPr id="4" name="Symbol zastępczy zawartości 3" descr="nart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1772816"/>
            <a:ext cx="4905895" cy="310557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RECENZJA</a:t>
            </a:r>
            <a:endParaRPr lang="pl-PL" dirty="0"/>
          </a:p>
        </p:txBody>
      </p:sp>
      <p:pic>
        <p:nvPicPr>
          <p:cNvPr id="5" name="Symbol zastępczy zawartości 4" descr="akldh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412776"/>
            <a:ext cx="2219325" cy="2066925"/>
          </a:xfrm>
        </p:spPr>
      </p:pic>
      <p:sp>
        <p:nvSpPr>
          <p:cNvPr id="6" name="Symbol zastępczy zawartośc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 smtClean="0"/>
              <a:t>Bardzo mi się podobało.</a:t>
            </a:r>
          </a:p>
          <a:p>
            <a:r>
              <a:rPr lang="pl-PL" dirty="0" smtClean="0"/>
              <a:t>Jeździło się fajnie i jestem zmęczony.</a:t>
            </a:r>
          </a:p>
          <a:p>
            <a:r>
              <a:rPr lang="pl-PL" dirty="0" smtClean="0"/>
              <a:t>Polecam takie wycieczki.</a:t>
            </a:r>
          </a:p>
          <a:p>
            <a:endParaRPr lang="pl-PL" dirty="0" smtClean="0"/>
          </a:p>
          <a:p>
            <a:r>
              <a:rPr lang="pl-PL" dirty="0" smtClean="0"/>
              <a:t>Maciej Wieczorek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erzchołek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Wierzchołek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ierzchołek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40</TotalTime>
  <Words>58</Words>
  <Application>Microsoft Office PowerPoint</Application>
  <PresentationFormat>Pokaz na ekranie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Wierzchołek</vt:lpstr>
      <vt:lpstr>HARRACHOV</vt:lpstr>
      <vt:lpstr>To był nasz pensionat </vt:lpstr>
      <vt:lpstr>JEŹDZILIŚMY NA NARTACH BIEGOWYCH</vt:lpstr>
      <vt:lpstr>RECENZJA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HARRACHOV</dc:title>
  <dc:creator>student</dc:creator>
  <cp:lastModifiedBy>student</cp:lastModifiedBy>
  <cp:revision>5</cp:revision>
  <dcterms:created xsi:type="dcterms:W3CDTF">2016-02-01T10:48:08Z</dcterms:created>
  <dcterms:modified xsi:type="dcterms:W3CDTF">2016-02-08T10:51:27Z</dcterms:modified>
</cp:coreProperties>
</file>