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4D3364-C997-4BB8-BB79-7AFB41194642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293400-743A-4506-8969-A4195E1F8C22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Nietążkowo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 advTm="2641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smtClean="0"/>
              <a:t>Nietążkowo – wieś w Polsce położona w województwie wielkopolskim, w powiecie kościańskim, w gminie Śmigiel, ok. 2 km na południe od Śmigla. Przez Nietążkowo przebiega droga krajowa nr 5. Wcześniej używano nazwy </a:t>
            </a:r>
            <a:r>
              <a:rPr lang="pl-PL" dirty="0" smtClean="0"/>
              <a:t>Nietkąszkowo</a:t>
            </a:r>
            <a:r>
              <a:rPr lang="pl-PL" dirty="0" smtClean="0"/>
              <a:t> i </a:t>
            </a:r>
            <a:r>
              <a:rPr lang="pl-PL" dirty="0" smtClean="0"/>
              <a:t>Nietaskowo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 advTm="12187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Można tam </a:t>
            </a:r>
            <a:r>
              <a:rPr lang="pl-PL" dirty="0" smtClean="0"/>
              <a:t>znaleść</a:t>
            </a:r>
            <a:r>
              <a:rPr lang="pl-PL" dirty="0" smtClean="0"/>
              <a:t>: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 advTm="4610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Szkołę </a:t>
            </a:r>
            <a:endParaRPr lang="pl-PL" dirty="0"/>
          </a:p>
        </p:txBody>
      </p:sp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2348880"/>
            <a:ext cx="6048672" cy="4320480"/>
          </a:xfrm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Kośćioł</a:t>
            </a:r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2276872"/>
            <a:ext cx="3312367" cy="4422181"/>
          </a:xfrm>
        </p:spPr>
      </p:pic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49</Words>
  <Application>Microsoft Office PowerPoint</Application>
  <PresentationFormat>Pokaz na ekranie (4:3)</PresentationFormat>
  <Paragraphs>288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Przepływ</vt:lpstr>
      <vt:lpstr>Nietążkowo</vt:lpstr>
      <vt:lpstr>Slajd 2</vt:lpstr>
      <vt:lpstr>Można tam znaleść:  </vt:lpstr>
      <vt:lpstr>Szkołę </vt:lpstr>
      <vt:lpstr>Kośćioł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Nietążkowo</dc:title>
  <dc:creator>student</dc:creator>
  <cp:lastModifiedBy>student</cp:lastModifiedBy>
  <cp:revision>6</cp:revision>
  <dcterms:created xsi:type="dcterms:W3CDTF">2016-02-01T10:41:42Z</dcterms:created>
  <dcterms:modified xsi:type="dcterms:W3CDTF">2016-02-08T10:57:12Z</dcterms:modified>
</cp:coreProperties>
</file>