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78" r:id="rId3"/>
    <p:sldId id="264" r:id="rId4"/>
    <p:sldId id="265" r:id="rId5"/>
    <p:sldId id="267" r:id="rId6"/>
    <p:sldId id="268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5" autoAdjust="0"/>
  </p:normalViewPr>
  <p:slideViewPr>
    <p:cSldViewPr>
      <p:cViewPr varScale="1">
        <p:scale>
          <a:sx n="93" d="100"/>
          <a:sy n="93" d="100"/>
        </p:scale>
        <p:origin x="5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8054-7DE7-495E-81ED-16CEFB8440A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8193-DC4F-44BD-A6D0-3ED377679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1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0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2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7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4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1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CF20-DE68-4432-AB20-9A9D10605DA7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9B0BE-B751-AB5A-C8F7-3C79D853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- буклет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E1E50-2D13-FBEC-7F5F-60288579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как средство формирования выполнения трудовых поручений»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43D7-7FD3-6E74-29BE-4F9D598D9602}"/>
              </a:ext>
            </a:extLst>
          </p:cNvPr>
          <p:cNvSpPr txBox="1"/>
          <p:nvPr/>
        </p:nvSpPr>
        <p:spPr>
          <a:xfrm>
            <a:off x="2339752" y="31409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366E10-A9F4-1CF8-710E-E6B0C3E2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6264696" cy="30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9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DAC05-83E6-42B7-DC54-C386A1C2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ролевые игры.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BB278-770C-E47A-71C7-FA85B75B7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7924800" cy="514543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основной вид деятельности дошкольников. С помощью игр малыши познают мир, находят друзей, учатся новому. А игры, которые дети создают самостоятельно, занимают в их развитии совершенно особое место. Они называются сюжетно-ролевыми. </a:t>
            </a:r>
            <a:r>
              <a:rPr lang="ru-RU" sz="16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сюжетно-ролевых играх отражаются представления детей об окружающем мире, взаимоотношениях и профессиональных обязанностях людей. Ребёнок переносится из повседневной рутины: примеряет интересную роль, использует образы памяти и фантазию для действия в придуманной ситуации. Сюжетно-ролевая игра не только развлекает ребёнка, но и является элементом образовательного процесса в детском саду. </a:t>
            </a:r>
            <a:r>
              <a:rPr lang="ru-RU" sz="16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детстве игра носит воспитательный характер: с её помощью формируются важные личностные качества и развиваются умственные способности. Сюжетно-ролевая игра выступает одним из основных методов обучения: закладывается культура взаимоотношений внутри коллектива, прививается уважение к труду взрослых и различным профессиям, закладываются простые социальные компетенции (как вести себя в обществе).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8C77A2-ADEF-60C4-442D-F38D4FC8A361}"/>
              </a:ext>
            </a:extLst>
          </p:cNvPr>
          <p:cNvSpPr txBox="1">
            <a:spLocks/>
          </p:cNvSpPr>
          <p:nvPr/>
        </p:nvSpPr>
        <p:spPr>
          <a:xfrm>
            <a:off x="609600" y="-19000"/>
            <a:ext cx="8229600" cy="15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9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B3C04-A80C-B197-1B1C-D993DC3A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сюжетно-ролевых игр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9ECDF-AB17-CC1E-7462-B40B523A2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980728"/>
            <a:ext cx="3240360" cy="517403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сюжетно-ролевая игра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максимально фантазируют, не просто копируют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взрослых в конкретных жизненных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ситуациях, а показывают свой вариант действий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вымышленных обстоятельств. Например,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полет на Марс, археологические раскопки, путешествие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времени и т.д.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Сюжетно-дидактическая игра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формой обучения, в ней синтезируется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 детей с изучением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наглядных материалов, практическим применением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на занятиях знаний. Например, игры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«Магазин», «Детский сад», «Банк», «Столовая».</a:t>
            </a:r>
          </a:p>
          <a:p>
            <a:pPr marL="0" indent="0" algn="ctr">
              <a:buNone/>
            </a:pP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воссоздание детьми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профессиональной деятельности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взрослых. Взаимодействие между участниками игры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модель сотрудничества руководителей и специалистов. Деловые игры направлены на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отношений в обществе и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первичных представлений о профессиональной этике.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должны понимать, что важны не только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начальники, капитаны, директора, но и каждый 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команды. Например, игры в «Парикмахерская»,</a:t>
            </a:r>
          </a:p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«Почта», «Кафе», «Библиотека» и др. </a:t>
            </a:r>
          </a:p>
          <a:p>
            <a:pPr marL="0" indent="0" algn="ctr">
              <a:buNone/>
            </a:pP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3600" b="1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400" b="1" i="1" dirty="0">
                <a:solidFill>
                  <a:srgbClr val="1B1C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нтерактивных</a:t>
            </a: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 </a:t>
            </a: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обусловлена внедрением технических средств в образовательный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 ДОУ (применением ИКТ). Использование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интерактивной доски в сюжетно-ролевых играх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обогащает игровой опыт дошкольников. На экран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проецируются фотографии реальных мест (морские,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тропические пейзажи, города и представители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далёкий стран) и фантастические сюжеты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(иллюстрации волшебной страны, эпохи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1B1C2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динозавров, инопланетных рас).</a:t>
            </a:r>
          </a:p>
          <a:p>
            <a:pPr marL="0" indent="0">
              <a:buNone/>
            </a:pP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92953D8-4A83-09AC-DF1B-A9634BC1E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548680"/>
            <a:ext cx="2674640" cy="2881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93D5-B3C4-3B9A-8051-11FA96345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" y="3551284"/>
            <a:ext cx="2674640" cy="26034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F8D7B-ECEE-71B1-35BD-00D287099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962671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D97C36-5233-3D7F-E9D5-E717B0550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1"/>
            <a:ext cx="2962671" cy="27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C30F5-035A-D9BB-CBA9-C60499AF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087" y="260648"/>
            <a:ext cx="5698976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элементы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–ролевых игр.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682EF-BC79-511C-AF31-1D6EEFD6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1166019"/>
            <a:ext cx="3240360" cy="211896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Костюмы для мальчиков и девочек,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игровые уголки,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Наборы инструментов             Раздаточный материал,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Игрушки-каталки,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наборы по профессиям (для доктора, парикмахера, продавца и т.д.).</a:t>
            </a:r>
            <a:endParaRPr lang="ru-RU" sz="1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5CED791-67EE-695B-A568-3B45D0FF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953311"/>
            <a:ext cx="2530624" cy="540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17D84-F23B-CB37-4DE0-C00A3E0B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13" y="1055168"/>
            <a:ext cx="2891003" cy="53261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7F6A61-B082-972D-93EF-8EEDE1B4D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38437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1F517-AB08-CCE1-D10D-C9F3AA60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033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проведения сюжетно </a:t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ролевой игры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F670E-BA28-3A78-EBA1-38512D74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836710"/>
            <a:ext cx="3045024" cy="53233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создает игровую или проблемную ситуацию. Например, «Куклы заболели, давайте устроим для них приемный день в поликлинике».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Далее проводится краткая беседа по теме игры: какое оборудование есть в больнице, что делает доктор.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Воспитатель поддерживает игровую ситуацию, подбадривает детей, следит за их эмоциональным состоянием.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После завершения игры анализ исполненных ролей и воплощения сюжетной задумки.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8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19F6DF2F-557A-21F4-4E1F-F0AA7939E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692696"/>
            <a:ext cx="2592288" cy="2736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9675B-8728-D5F1-D9DA-4C90D7C55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4" y="3573016"/>
            <a:ext cx="2612976" cy="24377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D565B-6CBE-90C2-339D-471713EA7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74" y="692697"/>
            <a:ext cx="2355574" cy="27363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6C820-0CFE-BA0C-D79A-CE2EDF035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75" y="3551442"/>
            <a:ext cx="2567169" cy="24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9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E1BCA-8EB6-E54D-E730-D88A390B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проводить </a:t>
            </a:r>
            <a:br>
              <a:rPr lang="ru-RU" sz="2400" b="1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b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14768-C0A0-32F5-1E7C-59E929CA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1124744"/>
            <a:ext cx="3168352" cy="495801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19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обычно проводятся между занятиями и в свободное время во второй половине дня. Можно провести игру во время прогулки.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19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сюжетно-ролевые игры включаются в структуру речевых и творческих занятий. </a:t>
            </a: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19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воспитателя заключается в проговаривании условий и плана игры и в контроле за действиями детей, поскольку игра в этом случае является инструментом обучения.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19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выступает как средство развития речи. На речевом занятии дети изучают наглядные материалы по названной теме, беседуют с воспитателем, узнают новые слова и поясняют их значение. Воспитатель предлагает погрузить в тему и поиграть, активно используя в диалогах новые слова</a:t>
            </a:r>
            <a:r>
              <a:rPr lang="ru-RU" sz="1400" b="1" dirty="0">
                <a:solidFill>
                  <a:srgbClr val="1B1C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34179332-C870-C5D7-B0BC-530E08D1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2" y="908720"/>
            <a:ext cx="2849488" cy="28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DBCF04-F8FC-42D4-EAA7-927C3329E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2" y="3820105"/>
            <a:ext cx="2849488" cy="2510103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63A4DA73-3628-F756-FEAD-106EF4C1F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04" y="931372"/>
            <a:ext cx="2664296" cy="2857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533B6D-771C-294E-2932-84A35684B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71344"/>
            <a:ext cx="2602632" cy="24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2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5"/>
            <a:ext cx="23050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Жидунов Алексей\Desktop\Моя группа\IMG_20210324_100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22711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88224" y="4998964"/>
            <a:ext cx="2160240" cy="144757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04248" y="5084619"/>
            <a:ext cx="1584176" cy="1361921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сюжетно-ролевых игр и пособий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50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Жидунов Алексей\Desktop\Моя группа\IMG_20210324_100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728"/>
            <a:ext cx="1944216" cy="21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Жидунов Алексей\Desktop\Моя группа\IMG_20210324_100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729"/>
            <a:ext cx="2088232" cy="24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Жидунов Алексей\Desktop\Моя группа\IMG_20210324_1006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93640"/>
            <a:ext cx="19442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Жидунов Алексей\Desktop\Моя группа\IMG_20210324_1009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2160240" cy="23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Жидунов Алексей\Desktop\Моя группа\IMG_20210324_1009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332487" cy="2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Жидунов Алексей\Desktop\Моя группа\IMG_20210324_1009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1325"/>
            <a:ext cx="3096344" cy="20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Жидунов Алексей\Desktop\Моя группа\IMG_20210324_1009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18018"/>
            <a:ext cx="2816710" cy="20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641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Times New Roman</vt:lpstr>
      <vt:lpstr>Тема Office</vt:lpstr>
      <vt:lpstr>Памятка - буклет</vt:lpstr>
      <vt:lpstr>Сюжетно ролевые игры.</vt:lpstr>
      <vt:lpstr>Виды сюжетно-ролевых игр </vt:lpstr>
      <vt:lpstr>Необходимые элементы  сюжетно –ролевых игр.</vt:lpstr>
      <vt:lpstr>  Методика проведения сюжетно  ролевой игры </vt:lpstr>
      <vt:lpstr>Когда проводить  сюжетно-ролевые игры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Жидунов Алексей</dc:creator>
  <cp:lastModifiedBy>Пользователь</cp:lastModifiedBy>
  <cp:revision>20</cp:revision>
  <cp:lastPrinted>2022-04-04T08:53:27Z</cp:lastPrinted>
  <dcterms:created xsi:type="dcterms:W3CDTF">2021-04-04T12:13:22Z</dcterms:created>
  <dcterms:modified xsi:type="dcterms:W3CDTF">2024-02-12T14:07:31Z</dcterms:modified>
</cp:coreProperties>
</file>