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5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3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1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2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8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5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7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0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4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1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F4A0-6AF0-4DE1-BDD0-A7AFE6F0E30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71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7F4A0-6AF0-4DE1-BDD0-A7AFE6F0E30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0FB1B-4239-4189-A7B2-8583B7EB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12956"/>
            <a:ext cx="9144000" cy="8259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автономное учреждение «Средняя общеобразовательная школа № 24 г. Орска»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71252"/>
            <a:ext cx="9144000" cy="94389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личности ребенка посредством приобщения к доступной трудовой деятельности»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7343" y="4670323"/>
            <a:ext cx="5427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старший воспитатель МОАУ «СОШ № 24 г. Орска»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Рыжкова Е.Е.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" y="550606"/>
            <a:ext cx="4730546" cy="6307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08" y="0"/>
            <a:ext cx="5039031" cy="671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69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8" y="147846"/>
            <a:ext cx="4931799" cy="3693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67" y="1897627"/>
            <a:ext cx="6105832" cy="457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7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613" y="1825625"/>
            <a:ext cx="10862187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«Быть 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достойным представителем своего </a:t>
            </a:r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рода - значит быть Человеком….</a:t>
            </a:r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8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006" y="25183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0607"/>
            <a:ext cx="10515600" cy="1976284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является одной из значимых сторон воспитания дошкольников. Основа трудового воспитания в детском саду – это знакомство детей с трудовой деятельностью взрослых, а также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детей в доступных им трудовых мероприятиях.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5" y="2222533"/>
            <a:ext cx="6849397" cy="4509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6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194" y="365125"/>
            <a:ext cx="10075606" cy="863907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труда дошкольников: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Самообслуживание; 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бытовой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труд; 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столовой 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занятиям;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природе; 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9273120" cy="695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969909" y="6661354"/>
            <a:ext cx="1052051" cy="196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97" y="201212"/>
            <a:ext cx="9910916" cy="6569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42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3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077" y="63059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целенаправленной трудовой деятельности важно не только, что и как делает ребенок, но и ради чего он трудится. Мотивы разнообразны: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49909"/>
            <a:ext cx="10515600" cy="382705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от взрослых положительной оценки своих действий.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Самоутверждение среди сверстников.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в общение со взрослыми.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другим.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8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626806"/>
            <a:ext cx="4415299" cy="5887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71" y="27860"/>
            <a:ext cx="5122605" cy="683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67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232" y="365125"/>
            <a:ext cx="10429568" cy="755751"/>
          </a:xfrm>
        </p:spPr>
        <p:txBody>
          <a:bodyPr/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необходим для: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 уверенности в себе;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Выработки волевых усилий, стремления выполнять трудовые действия добросовестно;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умственного труда;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умения и желания оказывать помощь товарищу.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200</Words>
  <Application>Microsoft Office PowerPoint</Application>
  <PresentationFormat>Широкоэкранный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Муниципальное общеобразовательное автономное учреждение «Средняя общеобразовательная школа № 24 г. Орска»</vt:lpstr>
      <vt:lpstr>Презентация PowerPoint</vt:lpstr>
      <vt:lpstr>Виды труда дошкольников:</vt:lpstr>
      <vt:lpstr>Презентация PowerPoint</vt:lpstr>
      <vt:lpstr>Презентация PowerPoint</vt:lpstr>
      <vt:lpstr>Презентация PowerPoint</vt:lpstr>
      <vt:lpstr>При формировании целенаправленной трудовой деятельности важно не только, что и как делает ребенок, но и ради чего он трудится. Мотивы разнообразны:  </vt:lpstr>
      <vt:lpstr>Презентация PowerPoint</vt:lpstr>
      <vt:lpstr>Труд необходим для: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автономное учреждение «Средняя общеобразовательная школа № 24 г. Орска»</dc:title>
  <dc:creator>user</dc:creator>
  <cp:lastModifiedBy>user</cp:lastModifiedBy>
  <cp:revision>3</cp:revision>
  <dcterms:created xsi:type="dcterms:W3CDTF">2022-10-27T03:01:13Z</dcterms:created>
  <dcterms:modified xsi:type="dcterms:W3CDTF">2022-10-27T03:29:27Z</dcterms:modified>
</cp:coreProperties>
</file>