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2" r:id="rId2"/>
    <p:sldId id="263" r:id="rId3"/>
    <p:sldId id="278" r:id="rId4"/>
    <p:sldId id="264" r:id="rId5"/>
    <p:sldId id="265" r:id="rId6"/>
    <p:sldId id="268" r:id="rId7"/>
    <p:sldId id="279" r:id="rId8"/>
    <p:sldId id="280" r:id="rId9"/>
    <p:sldId id="281" r:id="rId10"/>
    <p:sldId id="269" r:id="rId11"/>
    <p:sldId id="270" r:id="rId12"/>
    <p:sldId id="271" r:id="rId13"/>
    <p:sldId id="272" r:id="rId14"/>
    <p:sldId id="273" r:id="rId15"/>
    <p:sldId id="275" r:id="rId16"/>
    <p:sldId id="266" r:id="rId17"/>
    <p:sldId id="276" r:id="rId18"/>
    <p:sldId id="256" r:id="rId19"/>
    <p:sldId id="258" r:id="rId20"/>
    <p:sldId id="260" r:id="rId21"/>
    <p:sldId id="261" r:id="rId22"/>
    <p:sldId id="282" r:id="rId23"/>
    <p:sldId id="283" r:id="rId24"/>
    <p:sldId id="284" r:id="rId25"/>
    <p:sldId id="28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F8054-7DE7-495E-81ED-16CEFB8440A1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58193-DC4F-44BD-A6D0-3ED377679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314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58193-DC4F-44BD-A6D0-3ED37767961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052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CF20-DE68-4432-AB20-9A9D10605DA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3992-BC31-449A-92B1-C8D1A4FB7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399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CF20-DE68-4432-AB20-9A9D10605DA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3992-BC31-449A-92B1-C8D1A4FB7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411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CF20-DE68-4432-AB20-9A9D10605DA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3992-BC31-449A-92B1-C8D1A4FB7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306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CF20-DE68-4432-AB20-9A9D10605DA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3992-BC31-449A-92B1-C8D1A4FB7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02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CF20-DE68-4432-AB20-9A9D10605DA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3992-BC31-449A-92B1-C8D1A4FB7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12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CF20-DE68-4432-AB20-9A9D10605DA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3992-BC31-449A-92B1-C8D1A4FB7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373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CF20-DE68-4432-AB20-9A9D10605DA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3992-BC31-449A-92B1-C8D1A4FB7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32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CF20-DE68-4432-AB20-9A9D10605DA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3992-BC31-449A-92B1-C8D1A4FB7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84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CF20-DE68-4432-AB20-9A9D10605DA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3992-BC31-449A-92B1-C8D1A4FB7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813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CF20-DE68-4432-AB20-9A9D10605DA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3992-BC31-449A-92B1-C8D1A4FB7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304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CF20-DE68-4432-AB20-9A9D10605DA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3992-BC31-449A-92B1-C8D1A4FB7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316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6CF20-DE68-4432-AB20-9A9D10605DA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C3992-BC31-449A-92B1-C8D1A4FB7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56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50396-CD51-7B83-0C3A-E546DF5B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7C3B768-2CCE-F20D-B465-F87B28D39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51" y="240591"/>
            <a:ext cx="8640960" cy="617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53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D6E44-57FC-3E57-A133-728C679DD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помощника воспитателя и дежурного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E9F2208-057F-0B7E-3805-2DC8A5FC0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1" y="1484784"/>
            <a:ext cx="3096344" cy="329837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159EB2-B3AA-47FF-EA72-01E8494A0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53" y="1484783"/>
            <a:ext cx="2952328" cy="31919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278EEF-87B3-8632-C366-E8151E193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14" y="4058800"/>
            <a:ext cx="3394720" cy="25202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670D49E-6E71-3CA5-E9F4-7BE24AF5B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505" y="1484784"/>
            <a:ext cx="2581836" cy="51620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708A510-1254-CD5B-5200-5C656D1BE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61" y="4058800"/>
            <a:ext cx="3960440" cy="27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63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DF3DD-441C-89AD-1BD0-584F4245E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медсестры в детском саду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EA4F7E-3109-18F0-4BE0-3F0DC0746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7638"/>
            <a:ext cx="2785405" cy="516572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2226DA-AC2B-BC36-A4FF-886248F92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99" y="1758826"/>
            <a:ext cx="2869637" cy="48245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B1B3C5-9DCE-D08B-2AFB-994AD4ABF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436" y="1417638"/>
            <a:ext cx="3205919" cy="516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61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008ED-5B78-AAA0-DFA8-62F001250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логопеда 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64854CD9-480A-56C9-CE19-6F35709EC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3931993" cy="326896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CFB96A-EBB6-DC81-CF38-4069525A7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521" y="1571500"/>
            <a:ext cx="4755123" cy="51708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CA6D5B-A36A-9AD7-818D-0DDDB6BDA2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24" y="4177480"/>
            <a:ext cx="426989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84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552EC-3ABE-9302-BDD4-DC9F2C3F8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воспитателя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BCF2FB-AEE7-CB94-D6F9-E38684C12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14" y="2112467"/>
            <a:ext cx="2736304" cy="430649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9F2D4B-A309-22F5-E59E-B768F2BF9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97" y="1844824"/>
            <a:ext cx="2787774" cy="48417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A6F671-7F30-8822-AA71-B6A4A8A00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56" y="1844824"/>
            <a:ext cx="2643758" cy="484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18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2F488-F8FB-2D41-AA95-5B2415907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Роли: рабочие по обслуживанию здания, пешеходы, водители, регулировщик движения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67332D5-1CBA-9E2E-B068-0CD2AB4AC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6" y="4221088"/>
            <a:ext cx="2847840" cy="2362274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99AF89-B6E0-582F-39F8-C84D6E25D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00808"/>
            <a:ext cx="3351896" cy="48825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925E2C-1290-523F-A438-44AFEBC04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6" y="1596652"/>
            <a:ext cx="4936072" cy="2592288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2BA97B99-C3CE-FAAB-B5D1-E31255385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810" y="4142085"/>
            <a:ext cx="267172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307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30C82CB-ACAC-C64F-540A-E83ABE086C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48" y="1441841"/>
            <a:ext cx="3164057" cy="465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562FB18-2795-92B9-EC2D-184BDB3C3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40768"/>
            <a:ext cx="3384376" cy="476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941B100-9234-3FD0-7985-FF9EE62DC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852" y="1441841"/>
            <a:ext cx="2790902" cy="466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124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5"/>
            <a:ext cx="230505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Жидунов Алексей\Desktop\Моя группа\IMG_20210324_1005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6632"/>
            <a:ext cx="227111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588224" y="4998964"/>
            <a:ext cx="2160240" cy="1447577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804248" y="5084619"/>
            <a:ext cx="1584176" cy="1361921"/>
          </a:xfrm>
        </p:spPr>
        <p:txBody>
          <a:bodyPr>
            <a:normAutofit fontScale="85000" lnSpcReduction="20000"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сюжетно-ролевых игр и пособий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30505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Жидунов Алексей\Desktop\Моя группа\IMG_20210324_1006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9728"/>
            <a:ext cx="1944216" cy="214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Жидунов Алексей\Desktop\Моя группа\IMG_20210324_1006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09729"/>
            <a:ext cx="2088232" cy="241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Жидунов Алексей\Desktop\Моя группа\IMG_20210324_1006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93640"/>
            <a:ext cx="194421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Жидунов Алексей\Desktop\Моя группа\IMG_20210324_1009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76872"/>
            <a:ext cx="2160240" cy="23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Жидунов Алексей\Desktop\Моя группа\IMG_20210324_10093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36912"/>
            <a:ext cx="2332487" cy="20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Жидунов Алексей\Desktop\Моя группа\IMG_20210324_10094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1325"/>
            <a:ext cx="3096344" cy="202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Жидунов Алексей\Desktop\Моя группа\IMG_20210324_10094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18018"/>
            <a:ext cx="2816710" cy="202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09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7A92-3ED7-5756-1166-39B128FC4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05BA9A1-CC24-B328-8D21-73260FC14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92" y="436159"/>
            <a:ext cx="3987205" cy="2992841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D45FB6-DA20-0303-F686-43C60C78D6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246" y="436158"/>
            <a:ext cx="3995936" cy="29928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733EEA-A062-ED1E-61CF-375E715B3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48180"/>
            <a:ext cx="3960439" cy="29857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DABE94-B76C-7933-E4E1-FFE50DD25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95" y="3441040"/>
            <a:ext cx="4048877" cy="29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30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«Изготовление дидактических игр, направленных на формирование трудовых  навыков у детей дошкольного возраста»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55768" y="4365104"/>
            <a:ext cx="2088232" cy="1273696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</a:p>
          <a:p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 </a:t>
            </a:r>
            <a:r>
              <a:rPr lang="ru-RU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Лалац</a:t>
            </a: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844824"/>
            <a:ext cx="7213203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41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2400" dirty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2400" dirty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2400" dirty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2400" dirty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2400" dirty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2400" dirty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2400" dirty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3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закрепления умений и навыков дежурства по столовой, помогут дидактические игры, направленные на развитие трудовых навыков. Предлагаю вам изготовить игру «Сервировка стола». Она поможет научить правилам сервировки стола и закреплять их в дальнейшем.  Цель: прививать знания и умения дежурства по столовой.</a:t>
            </a:r>
            <a:r>
              <a:rPr lang="en-US" sz="2400" dirty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en-US" sz="2400" dirty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414A65-47A9-0307-689B-9295F901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«Игра как средство формирования выполнения трудовых поручений.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0CA8DD-8657-FE14-3FCF-4B906F56C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b="1" dirty="0">
                <a:solidFill>
                  <a:srgbClr val="1B1C2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развитие </a:t>
            </a:r>
            <a:r>
              <a:rPr lang="ru-RU" sz="2400" b="1" dirty="0">
                <a:solidFill>
                  <a:srgbClr val="1B1C2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трудовых умений и навыков</a:t>
            </a:r>
            <a:r>
              <a:rPr lang="ru-RU" sz="2400" b="1" dirty="0">
                <a:solidFill>
                  <a:srgbClr val="1B1C2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ребёнка в условиях вымышленной ситуации, т.е</a:t>
            </a:r>
            <a:r>
              <a:rPr lang="ru-RU" sz="2400" b="1" dirty="0">
                <a:solidFill>
                  <a:srgbClr val="1B1C2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сюжетно ролевой игре.</a:t>
            </a:r>
            <a:endParaRPr lang="ru-RU" sz="2400" b="1" dirty="0">
              <a:solidFill>
                <a:srgbClr val="1B1C2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                                                                                                                                                                                                 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развитие фантазии, способности придумывать простой сюжет в условиях    вымышленной ситуации.                                                                                                                                              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знакомство с трудом взрослых, формирование положительного отношения к</a:t>
            </a:r>
            <a:b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трудовой деятельности взрослого.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социального опыта детей (правила поведения в библиотеке, магазине, общественном транспорте, поликлинике и т. д.).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устойчивого интереса к профессиональной деятельности взрослых (игры в сотрудников полиции, спасателей, врачей, космонавтов, учёных и т. д.).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активного словарного запаса, развитие навыка диалогической речи.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творческих способностей детей: желание использовать в игре музыкальные инструменты, добавлять элементы танца, пения.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умения самостоятельно распределять роли, работать в команде и нести ответственность за свои действия, попробовать работать как взрослые.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381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55675"/>
            <a:ext cx="8229600" cy="5746650"/>
          </a:xfrm>
        </p:spPr>
        <p:txBody>
          <a:bodyPr>
            <a:noAutofit/>
          </a:bodyPr>
          <a:lstStyle/>
          <a:p>
            <a:pPr algn="l"/>
            <a:r>
              <a:rPr lang="ru-RU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понадобятся:</a:t>
            </a:r>
            <a:br>
              <a:rPr lang="ru-RU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Картинки с изображением столовых приборов, тарелок, чашек и др. </a:t>
            </a:r>
            <a:br>
              <a:rPr lang="ru-RU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картон</a:t>
            </a:r>
            <a:br>
              <a:rPr lang="ru-RU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цветная бумага</a:t>
            </a:r>
            <a:br>
              <a:rPr lang="ru-RU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салфетки</a:t>
            </a:r>
            <a:br>
              <a:rPr lang="ru-RU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клей </a:t>
            </a:r>
            <a:br>
              <a:rPr lang="ru-RU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ножницы</a:t>
            </a:r>
            <a:r>
              <a:rPr lang="ru-RU" sz="3600" dirty="0">
                <a:latin typeface="Arial Black" pitchFamily="34" charset="0"/>
              </a:rPr>
              <a:t/>
            </a:r>
            <a:br>
              <a:rPr lang="ru-RU" sz="3600" dirty="0">
                <a:latin typeface="Arial Black" pitchFamily="34" charset="0"/>
              </a:rPr>
            </a:br>
            <a:endParaRPr lang="ru-RU" sz="36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55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Вырезать картинки посуды или сделать своими руками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0990" y="1417638"/>
            <a:ext cx="4291010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lum bright="20000"/>
          </a:blip>
          <a:srcRect/>
          <a:stretch>
            <a:fillRect/>
          </a:stretch>
        </p:blipFill>
        <p:spPr bwMode="auto">
          <a:xfrm rot="16200000">
            <a:off x="5655390" y="667133"/>
            <a:ext cx="2520282" cy="3894964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40CB5C-2C10-B8C6-9B65-56DAED41F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93" y="4206431"/>
            <a:ext cx="3770917" cy="24482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8032DB-4A06-A810-4C32-A377EDDCF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90" y="4206431"/>
            <a:ext cx="4176464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70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7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Из картона сделать поле для игры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4E23A2-12A3-EAD7-1E2C-3BCB19BD3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4171" y="293611"/>
            <a:ext cx="4983164" cy="7596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 алгоритм сервировки для первоначального показа.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836FD8-2013-689D-FFBA-45470545B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3342"/>
            <a:ext cx="8229600" cy="48999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79712" y="1700808"/>
            <a:ext cx="288032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979712" y="1553342"/>
            <a:ext cx="288032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79712" y="2204864"/>
            <a:ext cx="72008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1115616" y="188640"/>
            <a:ext cx="7250821" cy="6510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8229600" cy="4810546"/>
          </a:xfrm>
        </p:spPr>
        <p:txBody>
          <a:bodyPr>
            <a:prstTxWarp prst="textWave1">
              <a:avLst/>
            </a:prstTxWarp>
            <a:norm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0B125-43ED-CCF4-73B5-29E0E4510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Структура сюжетно ролевой игры.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8D0294-2CB1-1D5F-5D93-AB4E0F547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Сюжетно ролевая игра состоит из следующих структурных компонентов: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мотив,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- тема,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- игровой замысел,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- сюжет,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- роль.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030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B3C04-A80C-B197-1B1C-D993DC3A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сюжетно-ролевых игр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09ECDF-AB17-CC1E-7462-B40B523A2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31" y="980728"/>
            <a:ext cx="8229600" cy="517403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сюжетно-ролевая игра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максимально фантазируют, не просто копируют поведение взрослых в конкретных жизненных ситуациях, а показывают свой вариант действий в условиях вымышленных обстоятельств. Например, полет на Марс, археологические раскопки, путешествие во времени и т.д.</a:t>
            </a:r>
          </a:p>
          <a:p>
            <a:pPr marL="0" indent="0">
              <a:buNone/>
            </a:pPr>
            <a:endParaRPr lang="ru-RU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Сюжетно-дидактическая игра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игровой формой обучения, в ней синтезируется творческая деятельность детей с изучением наглядных материалов, практическим применением полученных на занятиях знаний. Например, игры «Магазин», «Детский сад», «Банк», «Столовая».</a:t>
            </a:r>
          </a:p>
          <a:p>
            <a:pPr marL="0" indent="0">
              <a:buNone/>
            </a:pPr>
            <a:endParaRPr lang="ru-RU" sz="3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Деловая игра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воссоздание детьми содержания профессиональной деятельности взрослых. Взаимодействие между участниками игры отражает модель сотрудничества руководителей и специалистов. Деловые игры направлены на формирование культуры отношений в обществе и первичных представлений о профессиональной этике. Дети должны понимать, что важны не только начальники, капитаны, директора, но и каждый член команды. Например, игры в «Парикмахерская», «Почта», «Кафе», «Библиотека» и др. </a:t>
            </a:r>
          </a:p>
          <a:p>
            <a:pPr marL="0" indent="0">
              <a:buNone/>
            </a:pPr>
            <a:endParaRPr lang="ru-RU" sz="3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ru-RU" sz="3300" b="1" dirty="0">
                <a:solidFill>
                  <a:srgbClr val="1B1C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ru-RU" sz="3300" i="0" u="none" strike="noStrike" kern="1200" cap="none" spc="0" normalizeH="0" baseline="0" noProof="0" dirty="0">
                <a:ln>
                  <a:noFill/>
                </a:ln>
                <a:solidFill>
                  <a:srgbClr val="1B1C2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1B1C2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b="1" i="1" dirty="0">
                <a:solidFill>
                  <a:srgbClr val="1B1C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kumimoji="0" lang="ru-RU" sz="4200" b="1" i="1" u="none" strike="noStrike" kern="1200" cap="none" spc="0" normalizeH="0" baseline="0" noProof="0" dirty="0" err="1">
                <a:ln>
                  <a:noFill/>
                </a:ln>
                <a:solidFill>
                  <a:srgbClr val="1B1C2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нтерактивных</a:t>
            </a:r>
            <a:r>
              <a:rPr kumimoji="0" lang="ru-RU" sz="4200" b="1" i="1" u="none" strike="noStrike" kern="1200" cap="none" spc="0" normalizeH="0" baseline="0" noProof="0" dirty="0">
                <a:ln>
                  <a:noFill/>
                </a:ln>
                <a:solidFill>
                  <a:srgbClr val="1B1C2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игр </a:t>
            </a:r>
            <a:r>
              <a:rPr kumimoji="0" lang="ru-RU" sz="3300" i="1" u="none" strike="noStrike" kern="1200" cap="none" spc="0" normalizeH="0" baseline="0" noProof="0" dirty="0">
                <a:ln>
                  <a:noFill/>
                </a:ln>
                <a:solidFill>
                  <a:srgbClr val="1B1C2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обусловлена внедрением технических средств в образовательный процесс ДОУ (применением ИКТ). Использование интерактивной доски в сюжетно-ролевых играх обогащает игровой опыт дошкольников. На экран проецируются фотографии реальных мест (морские, тропические пейзажи, города и представители далёкий стран) и фантастические сюжеты (иллюстрации волшебной страны, эпохи динозавров, инопланетных рас).</a:t>
            </a:r>
          </a:p>
          <a:p>
            <a:pPr marL="0" indent="0">
              <a:buNone/>
            </a:pPr>
            <a:endParaRPr lang="ru-RU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96760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4C30F5-035A-D9BB-CBA9-C60499AFB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элементы сюжетно – ролевых игр.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3682EF-BC79-511C-AF31-1D6EEFD63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Костюмы для мальчиков и девочек,</a:t>
            </a:r>
            <a:endParaRPr lang="ru-RU" sz="28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Тематические игровые уголки,</a:t>
            </a:r>
            <a:endParaRPr lang="ru-RU" sz="28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Наборы инструментов,</a:t>
            </a:r>
            <a:endParaRPr lang="ru-RU" sz="28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Раздаточный материал,</a:t>
            </a:r>
            <a:endParaRPr lang="ru-RU" sz="28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Игрушки-каталки,</a:t>
            </a:r>
            <a:endParaRPr lang="ru-RU" sz="28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Игровые наборы по профессиям (для доктора, парикмахера, продавца и </a:t>
            </a:r>
            <a:r>
              <a:rPr lang="ru-RU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468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E1BCA-8EB6-E54D-E730-D88A390BE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Когда проводить сюжетно-ролевые игры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F14768-C0A0-32F5-1E7C-59E929CAD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5000"/>
              </a:lnSpc>
              <a:spcAft>
                <a:spcPts val="1500"/>
              </a:spcAft>
            </a:pPr>
            <a:r>
              <a:rPr lang="ru-RU" sz="2000" b="1" dirty="0">
                <a:solidFill>
                  <a:srgbClr val="1B1C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Сюжетно-ролевые игры обычно проводятся между занятиями и в свободное время во второй половине дня. Можно провести игру во время прогулки.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500"/>
              </a:spcAft>
            </a:pPr>
            <a:r>
              <a:rPr lang="ru-RU" sz="2000" b="1" dirty="0">
                <a:solidFill>
                  <a:srgbClr val="1B1C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Часто сюжетно-ролевые игры включаются в структуру речевых и творческих занятий. Роль воспитателя заключается в проговаривании условий и плана игры и в контроле за действиями детей, поскольку игра в этом случае является инструментом обучения.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500"/>
              </a:spcAft>
            </a:pPr>
            <a:r>
              <a:rPr lang="ru-RU" sz="2000" b="1" dirty="0">
                <a:solidFill>
                  <a:srgbClr val="1B1C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выступает как средство развития речи. На речевом занятии дети изучают наглядные материалы по названной теме, беседуют с воспитателем, узнают новые слова и поясняют их значение. Воспитатель предлагает погрузить в тему и поиграть, активно используя в диалогах новые слова.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126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23FD2-9B49-0F09-AE90-7DB7FFA23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BDFAFC-C92E-CA15-C0EF-D6BEFE93D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Наблюдение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Экскурсии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Встречи с людьми разных профессий</a:t>
            </a:r>
          </a:p>
          <a:p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Чтение литературы          </a:t>
            </a:r>
          </a:p>
          <a:p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Рассказ о взаимоотношениях людей, о профессиях с использованием фотографий, фильмов, картинок; </a:t>
            </a:r>
          </a:p>
          <a:p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Инсценировки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Мультфильмы.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46545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295C6-E9FC-826E-6801-0C9630EAB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Приёмы руководства играми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2282EB-FD41-B848-43C7-5A330A158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Косвенные приемы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без конкретного вмешательства в игру (внесение игрушек, создание игровой обстановки до начала игры).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Прямые приемы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конкретное включение педагога в игру (ролевое участие в игре, участие в сговоре детей, объяснение, поддержка, совет по ходу игры, предложение новой темы игры и др.).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2688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701517-BF35-4155-BF5B-EDA0602CA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применения игры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09ECA9-5EA6-2802-5596-A50A2F725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Выбор игры. </a:t>
            </a:r>
          </a:p>
          <a:p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 плана</a:t>
            </a:r>
          </a:p>
          <a:p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Ознакомление детей с планом</a:t>
            </a:r>
          </a:p>
          <a:p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воображаемой ситуации</a:t>
            </a:r>
          </a:p>
          <a:p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Распределение ролей</a:t>
            </a:r>
          </a:p>
          <a:p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Начало игры</a:t>
            </a:r>
          </a:p>
          <a:p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Сохранение игровой ситуации</a:t>
            </a:r>
          </a:p>
          <a:p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Завершение игры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17524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582</Words>
  <Application>Microsoft Office PowerPoint</Application>
  <PresentationFormat>Экран (4:3)</PresentationFormat>
  <Paragraphs>78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Arial Black</vt:lpstr>
      <vt:lpstr>Calibri</vt:lpstr>
      <vt:lpstr>Symbol</vt:lpstr>
      <vt:lpstr>Times New Roman</vt:lpstr>
      <vt:lpstr>Тема Office</vt:lpstr>
      <vt:lpstr>Презентация PowerPoint</vt:lpstr>
      <vt:lpstr>Тема «Игра как средство формирования выполнения трудовых поручений.</vt:lpstr>
      <vt:lpstr>Структура сюжетно ролевой игры.</vt:lpstr>
      <vt:lpstr>Виды сюжетно-ролевых игр </vt:lpstr>
      <vt:lpstr>Необходимые элементы сюжетно – ролевых игр.</vt:lpstr>
      <vt:lpstr>Когда проводить сюжетно-ролевые игры </vt:lpstr>
      <vt:lpstr>Методы</vt:lpstr>
      <vt:lpstr>Приёмы руководства играми</vt:lpstr>
      <vt:lpstr>Методика применения игры</vt:lpstr>
      <vt:lpstr>Роль помощника воспитателя и дежурного</vt:lpstr>
      <vt:lpstr>Роль медсестры в детском саду</vt:lpstr>
      <vt:lpstr>Роль логопеда </vt:lpstr>
      <vt:lpstr>Роль воспитателя</vt:lpstr>
      <vt:lpstr>Роли: рабочие по обслуживанию здания, пешеходы, водители, регулировщик движения</vt:lpstr>
      <vt:lpstr>Презентация PowerPoint</vt:lpstr>
      <vt:lpstr> </vt:lpstr>
      <vt:lpstr>Презентация PowerPoint</vt:lpstr>
      <vt:lpstr>Мастер – класс «Изготовление дидактических игр, направленных на формирование трудовых  навыков у детей дошкольного возраста»</vt:lpstr>
      <vt:lpstr>    Для закрепления умений и навыков дежурства по столовой, помогут дидактические игры, направленные на развитие трудовых навыков. Предлагаю вам изготовить игру «Сервировка стола». Она поможет научить правилам сервировки стола и закреплять их в дальнейшем.  Цель: прививать знания и умения дежурства по столовой.  </vt:lpstr>
      <vt:lpstr>Нам понадобятся: 1. Картинки с изображением столовых приборов, тарелок, чашек и др.  2. картон 3. цветная бумага 4. салфетки 5. клей  6. ножницы </vt:lpstr>
      <vt:lpstr>I. Вырезать картинки посуды или сделать своими руками</vt:lpstr>
      <vt:lpstr>II. Из картона сделать поле для игры</vt:lpstr>
      <vt:lpstr>Используем алгоритм сервировки для первоначального показа. </vt:lpstr>
      <vt:lpstr>Презентация PowerPoint</vt:lpstr>
      <vt:lpstr>Спасибо 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Жидунов Алексей</dc:creator>
  <cp:lastModifiedBy>user</cp:lastModifiedBy>
  <cp:revision>20</cp:revision>
  <cp:lastPrinted>2022-04-04T08:53:27Z</cp:lastPrinted>
  <dcterms:created xsi:type="dcterms:W3CDTF">2021-04-04T12:13:22Z</dcterms:created>
  <dcterms:modified xsi:type="dcterms:W3CDTF">2024-02-12T05:21:32Z</dcterms:modified>
</cp:coreProperties>
</file>