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8" r:id="rId3"/>
    <p:sldId id="279" r:id="rId4"/>
    <p:sldId id="280" r:id="rId5"/>
    <p:sldId id="281" r:id="rId6"/>
    <p:sldId id="292" r:id="rId7"/>
    <p:sldId id="289" r:id="rId8"/>
    <p:sldId id="290" r:id="rId9"/>
    <p:sldId id="291" r:id="rId10"/>
    <p:sldId id="259" r:id="rId11"/>
    <p:sldId id="260" r:id="rId12"/>
    <p:sldId id="293" r:id="rId13"/>
    <p:sldId id="265" r:id="rId14"/>
    <p:sldId id="284" r:id="rId15"/>
    <p:sldId id="285" r:id="rId16"/>
    <p:sldId id="287" r:id="rId17"/>
    <p:sldId id="282" r:id="rId18"/>
    <p:sldId id="283" r:id="rId19"/>
    <p:sldId id="28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A9B4-021F-4F04-ABCD-3D9F4105193F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DD0D7-922F-403F-B13C-0E2D5F60C5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14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DD0D7-922F-403F-B13C-0E2D5F60C5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1В отечественной педагогике дошкольное воспитание является важным этапом, определяющим всё дальнейшее развитие ребенка. Период раннего и младшего дошкольного возраста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678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57188" indent="177800" algn="ctr"/>
            <a:endParaRPr kumimoji="0" lang="ru-RU" sz="3200" b="1" i="1" u="none" cap="none" spc="200" normalizeH="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EA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1" y="472514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Bookman Old Style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6211669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 Antiqua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. Орск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 2024г.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922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 образовательное учреждение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 № 24 г. Орска»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(Дошкольные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219" y="1603356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сенсорных способностей детей младшего дошкольного возраста посредством дидактических игр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3" y="4642009"/>
            <a:ext cx="4824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Подготовила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 квалификационной категории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Гарковенко Юлия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0293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40466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Сенсорное воспитание осуществляю через разные формы работы: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создание сенсорного центра в группе;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игры-экспериментирования на развитие всех видов восприятия;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игровые ситуации - организация образовательной деятельности (фронтально и подгруппами);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развлечения;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3451652"/>
            <a:ext cx="4355976" cy="3220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3" y="3342454"/>
            <a:ext cx="4365567" cy="332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успешной организации сенсорного развития в группе создана насыщенная предметно- пространственная среда.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Центр </a:t>
            </a:r>
            <a:r>
              <a:rPr lang="ru-RU" b="1" i="1" dirty="0" err="1" smtClean="0">
                <a:solidFill>
                  <a:srgbClr val="002060"/>
                </a:solidFill>
              </a:rPr>
              <a:t>сенсорики</a:t>
            </a:r>
            <a:r>
              <a:rPr lang="ru-RU" b="1" i="1" dirty="0" smtClean="0">
                <a:solidFill>
                  <a:srgbClr val="002060"/>
                </a:solidFill>
              </a:rPr>
              <a:t> и конструирования: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для стимуляции сенсорных функций (зрение, осязание, слух);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развития мелкой моторики, стимуляции двигательной активности;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снятия мышечного и психоэмоционального напряжения, достижения состояния релаксации и комфортного самочувствия детей; создания положительного эмоционального фона, повышения работоспособности ребенка;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активизации когнитивных процессов (мышления, внимания, восприятия, памяти);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повышения мотивации к самостоятельной и экспериментальной деятельности дошкольников. 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2159"/>
            <a:ext cx="528659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3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сенсорных способностей существуют различные игры и упражнения.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5256584" cy="295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8864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Дидактическая игра «Грибочки»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Руководство: </a:t>
            </a:r>
            <a:r>
              <a:rPr lang="ru-RU" b="1" dirty="0" smtClean="0">
                <a:solidFill>
                  <a:srgbClr val="002060"/>
                </a:solidFill>
              </a:rPr>
              <a:t>Сюрпризный момент: к детям приходит белочка и рассказывает, что у неё случилась беда( маленькие бельчата играли, развелись и рассыпали грибочки из корзин) Детям предлагается помочь белочке разобрать грибочки по корзиночкам, опираясь на цвет (красный гриб в красную корзину, желтый в желтую и </a:t>
            </a:r>
            <a:r>
              <a:rPr lang="ru-RU" b="1" dirty="0" err="1" smtClean="0">
                <a:solidFill>
                  <a:srgbClr val="002060"/>
                </a:solidFill>
              </a:rPr>
              <a:t>тд</a:t>
            </a:r>
            <a:r>
              <a:rPr lang="ru-RU" b="1" dirty="0" smtClean="0">
                <a:solidFill>
                  <a:srgbClr val="002060"/>
                </a:solidFill>
              </a:rPr>
              <a:t>…). Игра проводится 2-3 раза, затем можно предложить поменяться корзинами и собрать грибочки определенного цвета.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5" y="2996952"/>
            <a:ext cx="4442719" cy="334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83026"/>
            <a:ext cx="3960440" cy="34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63488"/>
            <a:ext cx="8229600" cy="31683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«Шустрые мышата»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вязанных мышат и предлагает ребенку найти поле соответствующего цвета мышек и правильно спрятать мышат от хитрого кота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"Бориса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меняет места мышат, путая при этом цвета полей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красная мышка и зеленое поле и т. д.)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– восстановить правильную аналогию заявленных цветов.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21721" cy="356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248472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8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«Книжка- </a:t>
            </a:r>
            <a:r>
              <a:rPr lang="ru-RU" dirty="0" err="1" smtClean="0"/>
              <a:t>Умнишка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Руководство: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проводится с 2-3 детьми. Воспитатель показывает «Книжку-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Умнишку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на каждой странице ребенку предлагается выполнить задания воспитателя.(Задания предлагается выполнить от простого к сложному).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1.Собери геометрическую фигуру из частей.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Построй дом из фигур.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Посади огород. Собери урожай.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Сравни и сосчитай цветы.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Собери гроздь винограда.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Путешествуй на паровозике.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игры вовлекать детей в речевую активность, закреплять знания фруктов и овощей, цвет, форму предметов. Знакомить детей 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контрастными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временами суток. Закреплять счет  и сравнение предметов по количеству.</a:t>
            </a:r>
          </a:p>
          <a:p>
            <a:pPr marL="0" indent="0">
              <a:buNone/>
            </a:pP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527">
            <a:off x="6308874" y="2335630"/>
            <a:ext cx="282576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6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238"/>
            <a:ext cx="3888432" cy="26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873159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Собери геометрическую фигуру из частей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96044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56076" y="2906194"/>
            <a:ext cx="3636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Сравни и сосчитай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1802"/>
            <a:ext cx="4032448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318" y="6237312"/>
            <a:ext cx="2820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гроздь винограда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92" y="3561802"/>
            <a:ext cx="397818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52730" y="6237312"/>
            <a:ext cx="3119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паровозике</a:t>
            </a:r>
          </a:p>
        </p:txBody>
      </p:sp>
    </p:spTree>
    <p:extLst>
      <p:ext uri="{BB962C8B-B14F-4D97-AF65-F5344CB8AC3E}">
        <p14:creationId xmlns:p14="http://schemas.microsoft.com/office/powerpoint/2010/main" val="2852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IMG_20191122_142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" y="3184525"/>
            <a:ext cx="453613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esktop\IMG_20191122_142741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84526"/>
            <a:ext cx="4248472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не только знакомятся с бытовыми вещами, которые есть у него дома, но и развивает определённые навыки: мелкую моторику (основная задача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дать ребёнку полную свободу тактильного восприятия); координацию движений (этому способствуют дверные цепочки,  защёлки,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шнуровки.С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бизборда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учиться управлять своими руками.; усидчивость (маленькие дети неспособны долго удерживать внимание на одном предмете, а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даёт возможность выполнять и планировать множество действий); логику (малыши начинают понимать, что сначала открываем щеколду, а только потом откроется дверца; формируются причинно-следственные связи);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оформлении доски используются разные цвета радуги: разноцветные пуговицы, шнурки, ленточки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6529" y="270520"/>
            <a:ext cx="4403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сенсорных способностей существуют различные игры и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мы можем сделать своими руками.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695" y="1031409"/>
            <a:ext cx="37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на развитие тактильных ощущений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Картинки по запросу игры сенсорные дорожк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263" y="3005235"/>
            <a:ext cx="1795366" cy="125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Картинки по запросу звуковые игрушки своими рукам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5630" y="3247521"/>
            <a:ext cx="2055628" cy="162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9623" y="2555220"/>
            <a:ext cx="22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дорожки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5254" y="2502856"/>
            <a:ext cx="2236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(шумовые)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606" y="4631664"/>
            <a:ext cx="2519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карточки</a:t>
            </a:r>
          </a:p>
        </p:txBody>
      </p:sp>
      <p:pic>
        <p:nvPicPr>
          <p:cNvPr id="13" name="Picture 20" descr="Картинки по запросу игры на развитие сенсорики своими руками разные материалы на ощуп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8" y="5157192"/>
            <a:ext cx="1817440" cy="13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77" y="5157192"/>
            <a:ext cx="1879577" cy="164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Картинки по запросу мягкие предмет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81" y="1810280"/>
            <a:ext cx="1682556" cy="155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Картинки по запросу деревянные кубик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13" y="1880162"/>
            <a:ext cx="1809485" cy="141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волшебный мешочек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23" y="3616036"/>
            <a:ext cx="2708030" cy="180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</a:rPr>
              <a:t>Вывод: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полноценного развития детей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раннем и младшем дошкольном возрасте является сенсорное развитие.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Сенсорное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Успешность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умственного, физического,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Великое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игр по сенсорному развитию помогает педагогам выбирать наиболее приемлемые для каждой возрастной группы. И не важно будут это игры с полок магазина или сделанные своими руками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и сенсорные способности у детей младшего дошкольного возраста посредством дидактических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знания о сенсорном развитии детей младшего дошкольного возраста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формировать сенсорные представления детей путём выделения формы, цвета, и величины предметов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обогатить развивающую предметно-пространственную среду по сенсорному развитию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навыки самостоятельной деятельности;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восприятие детей, включая их в различные виды деятельности: продуктивная, познавательно-исследовательская игровая и др</a:t>
            </a:r>
          </a:p>
        </p:txBody>
      </p:sp>
    </p:spTree>
    <p:extLst>
      <p:ext uri="{BB962C8B-B14F-4D97-AF65-F5344CB8AC3E}">
        <p14:creationId xmlns:p14="http://schemas.microsoft.com/office/powerpoint/2010/main" val="14254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772816"/>
            <a:ext cx="77316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58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8000" b="1" cap="none" spc="50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8000" b="1" cap="none" spc="50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 внимание!</a:t>
            </a:r>
            <a:endParaRPr lang="ru-RU" sz="8000" b="1" cap="none" spc="5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460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Сенсорное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буквально с первых дней его жизни является залогом успешного осуществления разных видов деятельности, формирования различных способностей, готовности ребенка к школьному обучению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так важно, чтобы сенсорное воспитание планомерно и систематически включалось во все моменты жизни ребенка, прежде всего в процессы познания окружающей жизни: предметов, их свойств и качеств. Таким образом, проблема формирования сенсорной культуры является приоритетной, имеет первостепенное значение в развитии ребенка и требует пристального внимания. Но, как известно, основной формой и содержанием организации жизни детей является игра, игра - самая любимая и естественная деятельность дошкольников. Играя, ребенок учится осязанию, восприятию и усваивает все сенсорные эталоны; учится сопоставлять, сравнивать, устанавливать закономерности, принимать самостоятельное решение; развивается и познает мир.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целенаправленное совершенствование, развитие у детей сенсорных процессов (ощущений, восприятий, представлений).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происходит сенсорное развитие в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                    дошкольном возрасте?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 помощью узнавания цвета, формы, величины предмета  и т.д. Поэтому ребёнок всегда трогает предмет, берёт его в рот, чтобы понять, что он из себя представляет. Чтобы познать предмет со всех сторон, ребёнок использует зрение, слух, вкус, обоняние, осязание. Только благодаря жизненному опыту,  наши дети, также как и мы когда-то, познают и обогащают представления о мире. Познание  окружающей действительности у детей начинается с анализа информации, которую он получил благодаря наблюдениям, тактильным ощущениям, различию вкуса и запаха, услышанного звука. Но всё, что ребёнок потрогал, увидел, услышал, должно подкрепиться словесно взрослым. Ребёнок получит полную информацию о предмете, явлении, деятельности, если педагог использует все виды сенсорного воздействия на сенсорную систему ребёнка. Нельзя педагогу забывать об эмоциональном фоне, который создаёт благоприятные  условия для усвоения информации и применения её в дальнейшем.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52" y="404664"/>
            <a:ext cx="6516083" cy="28369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возрасте перед сенсорным воспитанием стоят свои задачи, формируется определенное звено сенсорной культуры.</a:t>
            </a:r>
          </a:p>
          <a:p>
            <a:pPr algn="ctr"/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основные задачи в сенсорном развитии и воспитании детей от рождения до 6 лет.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1" y="218588"/>
            <a:ext cx="2451189" cy="213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860" y="3429000"/>
            <a:ext cx="4750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году жизни это обогащение ребенка впечатлениями. Ребенок следит за движущимися яркими игрушками, хватает предметы разной формы и величины.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57560"/>
            <a:ext cx="2480241" cy="301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втором-третьем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endParaRPr lang="ru-RU" dirty="0"/>
          </a:p>
        </p:txBody>
      </p:sp>
      <p:pic>
        <p:nvPicPr>
          <p:cNvPr id="6" name="Picture 6" descr="Картинки по запросу КАРТИНКИ НА ПРОЗРАЧНОМ ФОНЕ сенсорные иг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7301"/>
            <a:ext cx="2683029" cy="198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3" y="2388025"/>
            <a:ext cx="2502025" cy="1838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 descr="C:\Users\User\Desktop\P10505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45339"/>
            <a:ext cx="2808312" cy="2183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D:\Личные документы\фото\100_PANA\мет.пособ\P10003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2592"/>
            <a:ext cx="2894755" cy="226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74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Начиная, с четвертого года жизни у детей формируют сенсорные эталоны: устойчивые, закрепленные в речи представления о цветах, геометрических фигурах и отношениях по величине между несколькими предметами. Позднее следует знакомить с оттенками цвета, с вариантами геометрических фигур и с отношениями по величине, возникающими между элементами ряда, состоящего из большего количества предметов.</a:t>
            </a:r>
          </a:p>
        </p:txBody>
      </p:sp>
      <p:pic>
        <p:nvPicPr>
          <p:cNvPr id="4" name="Picture 6" descr="сенсорное развитие дошколь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5606"/>
            <a:ext cx="240030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сенсорное развитие ребен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9160"/>
            <a:ext cx="1946699" cy="259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38150"/>
            <a:ext cx="2736304" cy="281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17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095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формированием эталонов необходимо учить детей способам обследования предметов: их группировке по цвету и форме вокруг образцов-эталонов, последовательному осмотру и описанию формы, выполнению все более сложных глазомерных действий.</a:t>
            </a:r>
          </a:p>
          <a:p>
            <a:pPr algn="ctr"/>
            <a:endParaRPr lang="ru-RU" b="1" i="1" dirty="0">
              <a:solidFill>
                <a:srgbClr val="00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в качестве особой задачи выступает необходимость развивать у детей аналитическое восприятие: умение разбираться в сочетаниях цветов, расчленять форму предметов, выделять отдельные измерения величины.</a:t>
            </a:r>
          </a:p>
          <a:p>
            <a:endParaRPr lang="ru-RU" dirty="0"/>
          </a:p>
        </p:txBody>
      </p:sp>
      <p:pic>
        <p:nvPicPr>
          <p:cNvPr id="5" name="Picture 12" descr="Картинки по запросу синий и голубой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4575757"/>
            <a:ext cx="2727325" cy="183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синий и голуб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3482" y="5088593"/>
            <a:ext cx="2154555" cy="9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19"/>
            <a:ext cx="3168352" cy="210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8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1073</Words>
  <Application>Microsoft Office PowerPoint</Application>
  <PresentationFormat>Экран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1В отечественной педагогике дошкольное воспитание является важным этапом, определяющим всё дальнейшее развитие ребенка. Период раннего и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    Дидактическая игра «Шустрые мышата» Руководство:  Воспитатель раскладывает вязанных мышат и предлагает ребенку найти поле соответствующего цвета мышек и правильно спрятать мышат от хитрого кота "Бориса".  Усложнение: Воспитатель меняет места мышат, путая при этом цвета полей (например, красная мышка и зеленое поле и т. д.) Задача ребенка – восстановить правильную аналогию заявленных цветов. </vt:lpstr>
      <vt:lpstr>«Книжка- Умнишка»</vt:lpstr>
      <vt:lpstr>Презентация PowerPoint</vt:lpstr>
      <vt:lpstr>Презентация PowerPoint</vt:lpstr>
      <vt:lpstr>Для развития сенсорных способностей существуют различные игры и упражнения.  Многие из них мы можем сделать своими руками.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«Сенсорное развитие детей младшего дошкольного возраста   посредством дидактических игр»</dc:title>
  <dc:creator>Admin</dc:creator>
  <cp:lastModifiedBy>Юлия</cp:lastModifiedBy>
  <cp:revision>157</cp:revision>
  <dcterms:created xsi:type="dcterms:W3CDTF">2016-08-02T10:33:50Z</dcterms:created>
  <dcterms:modified xsi:type="dcterms:W3CDTF">2024-02-26T09:28:16Z</dcterms:modified>
</cp:coreProperties>
</file>