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72" r:id="rId11"/>
    <p:sldId id="266" r:id="rId12"/>
    <p:sldId id="267" r:id="rId13"/>
    <p:sldId id="268" r:id="rId14"/>
    <p:sldId id="269" r:id="rId15"/>
    <p:sldId id="270" r:id="rId16"/>
    <p:sldId id="271" r:id="rId17"/>
    <p:sldId id="260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-5240" b="11161"/>
          <a:stretch>
            <a:fillRect/>
          </a:stretch>
        </p:blipFill>
        <p:spPr bwMode="auto">
          <a:xfrm>
            <a:off x="500034" y="571480"/>
            <a:ext cx="8643966" cy="568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8072494" cy="589430"/>
          </a:xfrm>
        </p:spPr>
        <p:txBody>
          <a:bodyPr>
            <a:norm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 «Детский сад №106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«Анютины глазки» комбинированного вида» г. Орска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43702" y="5643578"/>
            <a:ext cx="2500298" cy="945658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Овчинникова А. 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928794" y="3286124"/>
            <a:ext cx="4714908" cy="2286016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</a:rPr>
              <a:t>Воспитание трудовых навыков у младших</a:t>
            </a:r>
            <a:r>
              <a:rPr kumimoji="0" lang="ru-RU" sz="4000" b="1" i="0" u="sng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itchFamily="66" charset="0"/>
              </a:rPr>
              <a:t> дошкольников посредством дидактических игр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00232" y="285728"/>
            <a:ext cx="4714908" cy="10001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Хозяйственно-бытовой труд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6" name="Picture 6" descr="https://pichold.ru/wp-content/uploads/2018/06/hello_html_m7a79f14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785926"/>
            <a:ext cx="6286544" cy="410026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«У Маши день рождения»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s://sun9-18.userapi.com/impg/XhyVszbYM1kMmQyjBdHxZPibe01ts8TIHwpMVA/5fmdTVFe5Dw.jpg?size=1280x960&amp;quality=95&amp;sign=7bb2c418f9173f9ea2f557df910aa68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4286280" cy="321471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6" name="Picture 4" descr="https://sun9-35.userapi.com/impg/OxrqbfkJxPbwqljFdqDWVfhnjuqzls_9E48l5w/LrSyC-9WY7s.jpg?size=1280x960&amp;quality=95&amp;sign=2e5491867db266fd440f5da957e2317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357562"/>
            <a:ext cx="4262414" cy="319681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«Уберем с Машей со стола»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4190992" cy="314324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357562"/>
            <a:ext cx="4214842" cy="316113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«Вымоем посуду»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1285860"/>
            <a:ext cx="4191027" cy="314327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86122"/>
            <a:ext cx="4357718" cy="326828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Проблемная ситуация 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«Почему от Маши убежали игрушки»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sun9-68.userapi.com/impg/7D98nKZcaCgjEsNZPHItwSmyJ04iCzyG7U-wyw/MSAZ4xVgna0.jpg?size=498x1080&amp;quality=95&amp;sign=f29cb5ff55fd84c1e6aae6636d63240c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2440581" cy="52928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https://sun9-50.userapi.com/impg/MANxyhocKb2zuRhIkmLraifVlbGXCWYUKrBM9g/oNpvp0SZwYw.jpg?size=498x1080&amp;quality=95&amp;sign=e7135a45da1fb367276448ef4e935d7e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357298"/>
            <a:ext cx="2437624" cy="528641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6" name="Picture 6" descr="https://sun9-47.userapi.com/impg/9RLahK6kKLuMfjl2WghEwapCbueH-VoNchjrnw/x18aUn1gqcc.jpg?size=498x1080&amp;quality=95&amp;sign=a950e28b2851acc7f610c2e1ea84112f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357298"/>
            <a:ext cx="2428892" cy="526747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«Погладим Машины вещи»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20913"/>
          <a:stretch>
            <a:fillRect/>
          </a:stretch>
        </p:blipFill>
        <p:spPr bwMode="auto">
          <a:xfrm>
            <a:off x="428596" y="2928934"/>
            <a:ext cx="3766531" cy="35719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 r="21287"/>
          <a:stretch>
            <a:fillRect/>
          </a:stretch>
        </p:blipFill>
        <p:spPr bwMode="auto">
          <a:xfrm>
            <a:off x="4714876" y="1428736"/>
            <a:ext cx="3786214" cy="360762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«В наших шкафчиках порядок»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3893337" cy="519111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https://sun9-68.userapi.com/impg/YehgHJd6sniQFsSIJEJmbrn2GO1PvtceEIAK-w/HVS2MUhSepY.jpg?size=810x1080&amp;quality=95&amp;sign=f411ddb4013d140c0f2fa15c9302aa20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357298"/>
            <a:ext cx="3917140" cy="522285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Труд в природе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s://gas-kvas.com/uploads/posts/2023-01/1673588463_gas-kvas-com-p-detskie-risunki-subbotnik-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3143248"/>
            <a:ext cx="5102715" cy="321471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s://rused.ru/irk-mdou110/wp-content/uploads/sites/55/2021/03/05_5c6133652fe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71547"/>
            <a:ext cx="4095778" cy="307183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«Покажем Маше, как ухаживать за домашними растениями»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285860"/>
            <a:ext cx="4286279" cy="321471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286124"/>
            <a:ext cx="4381531" cy="328614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«Посадим зелень в уголке природы»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s://sun9-79.userapi.com/impg/JVzIfluh1jXKEFlO1YaRBr-BLVjTcU_a9V726A/zQLOFI8QwKE.jpg?size=1280x590&amp;quality=95&amp;sign=3fc46c01de3509cca9eaf418723721b0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907" y="1500174"/>
            <a:ext cx="8548373" cy="407196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564x/82/68/0a/82680a96baa98eac1fd9f143fa1039c1.jpg"/>
          <p:cNvPicPr>
            <a:picLocks noChangeAspect="1" noChangeArrowheads="1"/>
          </p:cNvPicPr>
          <p:nvPr/>
        </p:nvPicPr>
        <p:blipFill>
          <a:blip r:embed="rId2"/>
          <a:srcRect t="9724" b="11506"/>
          <a:stretch>
            <a:fillRect/>
          </a:stretch>
        </p:blipFill>
        <p:spPr bwMode="auto">
          <a:xfrm>
            <a:off x="214281" y="357166"/>
            <a:ext cx="8572561" cy="614366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857356" y="2428868"/>
            <a:ext cx="5143536" cy="4045084"/>
          </a:xfrm>
        </p:spPr>
        <p:txBody>
          <a:bodyPr/>
          <a:lstStyle/>
          <a:p>
            <a:pPr algn="ctr">
              <a:buNone/>
            </a:pP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3200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>    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 положительного восприятия труда и умения выполнять посильные трудовые действия через дидактические игры.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https://sun9-4.userapi.com/impg/-LgTC2a4N_A-1lBzs1xAn_B42gK68H1vEqYcwg/V4GT49GNMfo.jpg?size=1280x960&amp;quality=95&amp;sign=a3e302375b0a6a99158e051edc22004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000240"/>
            <a:ext cx="3714776" cy="278608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Трудовое поручение 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«Вынос игрушек и уборка их после игры»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4" descr="https://sun9-79.userapi.com/impg/bQ94vu6f4BjZgGgKa5K6FbR51P3IyicWE0Pvgw/oXnX-mJOXi4.jpg?size=1280x960&amp;quality=95&amp;sign=7a20b8028b1dd65a84ef8aa217d54a5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3714776" cy="278608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6" name="Picture 8" descr="https://sun9-60.userapi.com/impg/eNXIASjHMZYCvyyq2izZbvOpCtE6lZzPgY81_A/BITSmnMgRXU.jpg?size=1280x960&amp;quality=95&amp;sign=e65779fcbf4a5df6a0730730197cee8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000480"/>
            <a:ext cx="3810026" cy="285752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«Такие разные профессии»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428736"/>
            <a:ext cx="6000792" cy="450059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«Кто потерял»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s://sun9-37.userapi.com/impg/Jwl_mTskxEy0UwDlglroOrMNw-6W0_d1LlofSQ/Ru2xSNDTAE0.jpg?size=1040x780&amp;quality=95&amp;sign=76c2d40ee7643e3e08b31789677dfd81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4381530" cy="328614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0" name="Picture 4" descr="https://sun9-25.userapi.com/impg/0_Liq28ZatM8XanbSFeh1IdsIpwr9iYgNCRHCQ/gWxVJr2Zpio.jpg?size=1040x780&amp;quality=95&amp;sign=1b4ce2cae1b3b71eac83ae43c3291bb6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071810"/>
            <a:ext cx="4572000" cy="34290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78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85786" y="2643182"/>
            <a:ext cx="78581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 воспитателя, работающего с младшими дошкольниками, возложена важная задача: с малых лет приучать детей к посильному труду, воспитывать уважение к работающим специалистам, желание расти, помогая ближним. Получив в раннем детстве такую жизненную установку, ребёнок сумеет стойко преодолеть временные невзгоды, с лёгкостью будет учиться в школе и найдёт своё место в жизни</a:t>
            </a:r>
            <a:r>
              <a:rPr lang="ru-RU" b="1" dirty="0" smtClean="0">
                <a:solidFill>
                  <a:srgbClr val="00B050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49518"/>
            <a:ext cx="6929486" cy="580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5686436" cy="63184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Виды трудовой деятельности: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219269">
            <a:off x="3491288" y="1795301"/>
            <a:ext cx="272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3300"/>
                </a:solidFill>
                <a:latin typeface="Monotype Corsiva" pitchFamily="66" charset="0"/>
                <a:cs typeface="Times New Roman" pitchFamily="18" charset="0"/>
              </a:rPr>
              <a:t>Самообслуживание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532103">
            <a:off x="3201350" y="3564967"/>
            <a:ext cx="2714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Хозяйственно-бытовой труд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364" y="5643578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Труд в природе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thumbs.dreamstime.com/z/m%C3%A4dchen-2985845.jpg"/>
          <p:cNvPicPr>
            <a:picLocks noChangeAspect="1" noChangeArrowheads="1"/>
          </p:cNvPicPr>
          <p:nvPr/>
        </p:nvPicPr>
        <p:blipFill>
          <a:blip r:embed="rId2" cstate="print"/>
          <a:srcRect b="7507"/>
          <a:stretch>
            <a:fillRect/>
          </a:stretch>
        </p:blipFill>
        <p:spPr bwMode="auto">
          <a:xfrm>
            <a:off x="1857356" y="3929066"/>
            <a:ext cx="1771401" cy="271464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https://w7.pngwing.com/pngs/608/323/png-transparent-eating-cartoon-others-miscellaneous-comics-chil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000240"/>
            <a:ext cx="1763563" cy="272393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http://ds2.cher.obr55.ru/files/2020/09/twin-29847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2857496"/>
            <a:ext cx="3132137" cy="273278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https://sun9-60.userapi.com/impg/joD7De5orIX0JnKvMU-pA7fPKzE8Cdm-tkKEzQ/_299WN5lEoQ.jpg?size=355x264&amp;quality=95&amp;sign=48ac6e2775571ff6d6f19a7f6a77d7be&amp;c_uniq_tag=oDax620koxrnyh_1-pJFLrIJqCmKABuK905df7VTMdQ&amp;type=album"/>
          <p:cNvPicPr>
            <a:picLocks noChangeAspect="1" noChangeArrowheads="1"/>
          </p:cNvPicPr>
          <p:nvPr/>
        </p:nvPicPr>
        <p:blipFill>
          <a:blip r:embed="rId5"/>
          <a:srcRect b="6249"/>
          <a:stretch>
            <a:fillRect/>
          </a:stretch>
        </p:blipFill>
        <p:spPr bwMode="auto">
          <a:xfrm>
            <a:off x="214282" y="1428736"/>
            <a:ext cx="3381375" cy="235745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00232" y="285728"/>
            <a:ext cx="4714908" cy="10001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Самообслуживание 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72.userapi.com/impg/_fNPyItamPynZz3UG__RcNeM3MAGD0V6vpX6PA/UoXlyYTeQ3I.jpg?size=1040x780&amp;quality=95&amp;sign=7924218a0720d0bf3c7217b141d635a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142984"/>
            <a:ext cx="3714776" cy="278608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71918"/>
            <a:ext cx="3714776" cy="278608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 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«Познакомим куклу Машу с мыло и научим мыть руки»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4071918"/>
            <a:ext cx="3714776" cy="278608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Упражнение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«Маша идет намыливать руки»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s://sun9-53.userapi.com/impg/Mg8K8ky95VR3rt5EBzED82psQyrCrIxr6ZTypg/HQqV4SHQeKo.jpg?size=810x1080&amp;quality=95&amp;sign=b7f39487b074256558ee7fe396fd35b1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3595669" cy="47942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 descr="https://sun9-78.userapi.com/impg/1xVs-EOq85Ty8InKkaxuZ_cHo6Ozsu1jmLFBig/wZXiMnYxaPs.jpg?size=1280x960&amp;quality=95&amp;sign=d2657c19a13028e8202b44a87e4a83ef&amp;type=album"/>
          <p:cNvPicPr>
            <a:picLocks noChangeAspect="1" noChangeArrowheads="1"/>
          </p:cNvPicPr>
          <p:nvPr/>
        </p:nvPicPr>
        <p:blipFill>
          <a:blip r:embed="rId3"/>
          <a:srcRect l="35683" r="7818"/>
          <a:stretch>
            <a:fillRect/>
          </a:stretch>
        </p:blipFill>
        <p:spPr bwMode="auto">
          <a:xfrm>
            <a:off x="4572000" y="1285860"/>
            <a:ext cx="3571900" cy="478634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Игровая ситуация 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«Волосы плохо причесаны»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3"/>
            <a:ext cx="4191028" cy="314327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357562"/>
            <a:ext cx="4214842" cy="316113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Упражнение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«Наши вещи ложатся спать»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 t="18055" b="13889"/>
          <a:stretch>
            <a:fillRect/>
          </a:stretch>
        </p:blipFill>
        <p:spPr bwMode="auto">
          <a:xfrm>
            <a:off x="571472" y="1285860"/>
            <a:ext cx="3357586" cy="474463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6" name="Picture 2" descr="https://sun9-14.userapi.com/impg/_8_u6-WPWc_1vzd4IHP87h-cZ8Df_UL818n-MA/gnv7pTBNhwc.jpg?size=498x1080&amp;quality=95&amp;sign=dc0e1380bede04e8a2167d79094b3693&amp;type=album"/>
          <p:cNvPicPr>
            <a:picLocks noChangeAspect="1" noChangeArrowheads="1"/>
          </p:cNvPicPr>
          <p:nvPr/>
        </p:nvPicPr>
        <p:blipFill>
          <a:blip r:embed="rId3"/>
          <a:srcRect t="24702" r="11423" b="19450"/>
          <a:stretch>
            <a:fillRect/>
          </a:stretch>
        </p:blipFill>
        <p:spPr bwMode="auto">
          <a:xfrm>
            <a:off x="5000628" y="1285860"/>
            <a:ext cx="3429024" cy="471490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>
          <a:xfrm>
            <a:off x="457200" y="0"/>
            <a:ext cx="7829576" cy="12144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Дидактическая игра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«Найди пару»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E:\яяяяяя\ДОКУМЕНТАЦИЯ ПО РАБОТЕ\2023-2024 Г. 2 мл гр\обобщ опыта труд воспит\фото\16975351636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5687" y="1535893"/>
            <a:ext cx="4500594" cy="400052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E:\яяяяяя\ДОКУМЕНТАЦИЯ ПО РАБОТЕ\2023-2024 Г. 2 мл гр\обобщ опыта труд воспит\фото\16975351637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21967" y="1535893"/>
            <a:ext cx="4500594" cy="400052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556</TotalTime>
  <Words>135</Words>
  <PresentationFormat>Экран (4:3)</PresentationFormat>
  <Paragraphs>30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Эркер</vt:lpstr>
      <vt:lpstr>Муниципальное дошкольное образовательное автономное учреждение  «Детский сад №106  «Анютины глазки» комбинированного вида» г. Орска</vt:lpstr>
      <vt:lpstr>Слайд 2</vt:lpstr>
      <vt:lpstr>Виды трудовой деятельности:</vt:lpstr>
      <vt:lpstr>Самообслуживание </vt:lpstr>
      <vt:lpstr>Игровая ситуация  «Познакомим куклу Машу с мыло и научим мыть руки»</vt:lpstr>
      <vt:lpstr>Упражнение «Маша идет намыливать руки»</vt:lpstr>
      <vt:lpstr>Игровая ситуация  «Волосы плохо причесаны»</vt:lpstr>
      <vt:lpstr>Упражнение «Наши вещи ложатся спать»</vt:lpstr>
      <vt:lpstr>Дидактическая игра «Найди пару»</vt:lpstr>
      <vt:lpstr>Хозяйственно-бытовой труд</vt:lpstr>
      <vt:lpstr>Игровая ситуация «У Маши день рождения»</vt:lpstr>
      <vt:lpstr>Игровая ситуация «Уберем с Машей со стола»</vt:lpstr>
      <vt:lpstr>Игровая ситуация «Вымоем посуду»</vt:lpstr>
      <vt:lpstr>Проблемная ситуация  «Почему от Маши убежали игрушки»</vt:lpstr>
      <vt:lpstr>Игровая ситуация «Погладим Машины вещи»</vt:lpstr>
      <vt:lpstr>Игровая ситуация «В наших шкафчиках порядок»</vt:lpstr>
      <vt:lpstr>Труд в природе</vt:lpstr>
      <vt:lpstr>Игровая ситуация «Покажем Маше, как ухаживать за домашними растениями»</vt:lpstr>
      <vt:lpstr>Игровая ситуация «Посадим зелень в уголке природы»</vt:lpstr>
      <vt:lpstr>Трудовое поручение  «Вынос игрушек и уборка их после игры»</vt:lpstr>
      <vt:lpstr>Дидактическая игра  «Такие разные профессии»</vt:lpstr>
      <vt:lpstr>Дидактическая игра  «Кто потерял»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автономное учреждение  «Детский сад №106  «Анютины глазки» комбинированного вида» г. Орска</dc:title>
  <dc:creator>zzz</dc:creator>
  <cp:lastModifiedBy>zzz</cp:lastModifiedBy>
  <cp:revision>50</cp:revision>
  <dcterms:created xsi:type="dcterms:W3CDTF">2023-10-10T10:25:42Z</dcterms:created>
  <dcterms:modified xsi:type="dcterms:W3CDTF">2023-10-18T09:31:19Z</dcterms:modified>
</cp:coreProperties>
</file>