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>
      <p:cViewPr varScale="1">
        <p:scale>
          <a:sx n="104" d="100"/>
          <a:sy n="104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24 г. Орска».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«Семейные ценности».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2332037"/>
            <a:ext cx="4038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Игнатенко Елена Анатольевна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семейные ценнос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08919"/>
            <a:ext cx="4978896" cy="396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Одним из эффективных средств обучения и формой совместной деятельности  взрослых и детей является технология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яркая, многофункциональная папка с множеством кармашков, окошек и картинок.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«Семейные ценности» предназначено для среднего дошкольного возраста. 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игровых технологий. Можно использовать как элемент непосредственно - образовательной деятельности, так и для самостоятельного пользования детьми в подгруппах и индивидуально.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поможет преподнести элементарные понятия о семье в максимально доступной и увлекательной форме.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990656" cy="5112567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Знакомить детей с ролью семьи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профессиями, увлечениями их близких, семейных традиций и ценностей.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понятии «Семья» через игры и различные виды деятельности;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представления о нравственности, духовном развитии личности через семейные ценности;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творческо-познавательную деятельность через совместную работу взрослого и ребёнка;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любовь и уважение к членам семьи.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312368"/>
          </a:xfrm>
        </p:spPr>
        <p:txBody>
          <a:bodyPr>
            <a:normAutofit/>
          </a:bodyPr>
          <a:lstStyle/>
          <a:p>
            <a:pPr algn="l"/>
            <a:r>
              <a:rPr lang="ru-RU" sz="800" dirty="0" smtClean="0"/>
              <a:t>  </a:t>
            </a:r>
          </a:p>
          <a:p>
            <a:pPr algn="l"/>
            <a:endParaRPr lang="ru-RU" sz="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Desktop\лепбук внут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«Члены семьи».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Дать представление о родственных отношениях.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выкладывать свою семью.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называть имена, отчества членов семьи.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любовь к семье, чувство гордости за семью.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карточки члены семь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386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«Собираем дом».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логическое мышление, внимание, память, мелкую моторику.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собери до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12776"/>
            <a:ext cx="4038600" cy="3970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«Составь рассказ».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Совершенствовать умение детей составлять сюжетный рассказ по картинке;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Активизировать в речи детей употребление слов и действий по теме «Семья».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карточки расска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536504" cy="368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«Загадки». «Пословицы».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Совершенствовать умение детей отгадывать загадки;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Обогащать словарь детей по теме «Семья».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загадки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038600" cy="4536504"/>
          </a:xfrm>
          <a:prstGeom prst="rect">
            <a:avLst/>
          </a:prstGeom>
          <a:noFill/>
        </p:spPr>
      </p:pic>
      <p:pic>
        <p:nvPicPr>
          <p:cNvPr id="7172" name="Picture 4" descr="C:\Users\user\Desktop\пословиц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28800"/>
            <a:ext cx="403860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«Для кого подарок?»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логическое мышление;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навык выявления связей между объектами;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Совершенствовать воображение, образное восприятие.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кариточки подар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386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140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общеобразовательное автономное учреждение «Средняя общеобразовательная школа № 24 г. Орска».   Лепбук «Семейные ценности». </vt:lpstr>
      <vt:lpstr> Одним из эффективных средств обучения и формой совместной деятельности  взрослых и детей является технология «лепбук». Лепбук – яркая, многофункциональная папка с множеством кармашков, окошек и картинок. Пособие лепбук «Семейные ценности» предназначено для среднего дошкольного возраста. 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игровых технологий. Можно использовать как элемент непосредственно - образовательной деятельности, так и для самостоятельного пользования детьми в подгруппах и индивидуально. Данный лепбук поможет преподнести элементарные понятия о семье в максимально доступной и увлекательной форме.  </vt:lpstr>
      <vt:lpstr>Цель:  Знакомить детей с ролью семьи, профессиями, увлечениями их близких, семейных традиций и ценностей. Задачи:  - расширять представления детей о понятии «Семья» через игры и различные виды деятельности; - формировать представления о нравственности, духовном развитии личности через семейные ценности;  - развивать творческо-познавательную деятельность через совместную работу взрослого и ребёнка; - воспитывать любовь и уважение к членам семьи. </vt:lpstr>
      <vt:lpstr>Слайд 4</vt:lpstr>
      <vt:lpstr>«Члены семьи».</vt:lpstr>
      <vt:lpstr>«Собираем дом».</vt:lpstr>
      <vt:lpstr>«Составь рассказ».</vt:lpstr>
      <vt:lpstr>«Загадки». «Пословицы». Совершенствовать умение детей отгадывать загадки; Обогащать словарь детей по теме «Семья».</vt:lpstr>
      <vt:lpstr>«Для кого подарок?»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 24  г. Орска».</dc:title>
  <dc:creator>user</dc:creator>
  <cp:lastModifiedBy>user</cp:lastModifiedBy>
  <cp:revision>20</cp:revision>
  <dcterms:created xsi:type="dcterms:W3CDTF">2023-01-24T15:43:17Z</dcterms:created>
  <dcterms:modified xsi:type="dcterms:W3CDTF">2023-02-13T16:21:39Z</dcterms:modified>
</cp:coreProperties>
</file>