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9" r:id="rId12"/>
    <p:sldId id="261" r:id="rId13"/>
    <p:sldId id="270" r:id="rId14"/>
    <p:sldId id="262" r:id="rId15"/>
    <p:sldId id="263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8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3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2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4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1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7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7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3B58-286D-4457-B903-A57CE928470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6229-4FE2-4F96-A37E-C0C5247B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974"/>
            <a:ext cx="10515600" cy="101272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Муниципальное общеобразовательное автономное учреждение «</a:t>
            </a:r>
            <a:r>
              <a:rPr lang="ru-RU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Среджняя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общеобразовательная школа № 24 г. Орска»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05" y="1917290"/>
            <a:ext cx="115332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Мастер – класс на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тему:</a:t>
            </a:r>
            <a:r>
              <a:rPr lang="ru-RU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«Информационно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коммуникационные технологии в работе учителя – логопеда как средство повышения профессиональной компетентности»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7677" y="5310974"/>
            <a:ext cx="596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Учитель – логопед 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квал</a:t>
            </a: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категории</a:t>
            </a: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Рыжкова Екатерина Евгеньевна</a:t>
            </a:r>
            <a:endParaRPr lang="ru-RU" sz="2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5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871" y="0"/>
            <a:ext cx="10515600" cy="678425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Comic Sans MS" panose="030F0702030302020204" pitchFamily="66" charset="0"/>
              </a:rPr>
              <a:t>1.  Компьютерные технологии обеспечивают занимательную для ребенка форму экспериментирования.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2.  Появляется возможность освоить детьми модель общения с вымышленными героями компьютерной игры, как основной для общения  с реальными людьми. Ребенок не стесняется своего дефекта.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3.  Ребенок учиться говорить правильно, стремиться исправить увиденную ошибку, ищет приемы самоконтроля, ориентируясь на привлекательную графику.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4.  Во время логопедических занятий с использованием компьютерных программ у детей исчезает негативизм, связанный с необходимостью многократного повторения определенных звуков, слогов. Появляется уверенность в своих силах и желание научиться говорить правильно.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5.  Дети меньше утомляются, дольше сохраняют работоспособность.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6.  Глядя на экран монитора, ребенок сам видит результат своей работы.</a:t>
            </a:r>
            <a:br>
              <a:rPr lang="ru-RU" sz="2200" b="1" dirty="0">
                <a:latin typeface="Comic Sans MS" panose="030F0702030302020204" pitchFamily="66" charset="0"/>
              </a:rPr>
            </a:br>
            <a:r>
              <a:rPr lang="ru-RU" sz="2200" b="1" dirty="0">
                <a:latin typeface="Comic Sans MS" panose="030F0702030302020204" pitchFamily="66" charset="0"/>
              </a:rPr>
              <a:t>7.  У ребенка повышается мотивация в трудной для него работе над произношением. Он учится с самого начала оценивать свои достижения в речи, сопоставлять свое произношение с эталоном.</a:t>
            </a:r>
            <a:br>
              <a:rPr lang="ru-RU" sz="2200" b="1" dirty="0">
                <a:latin typeface="Comic Sans MS" panose="030F0702030302020204" pitchFamily="66" charset="0"/>
              </a:rPr>
            </a:br>
            <a:endParaRPr lang="ru-RU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2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Comic Sans MS" panose="030F0702030302020204" pitchFamily="66" charset="0"/>
              </a:rPr>
              <a:t>Использование интерактивной доски на логопедических занятиях позволяет:</a:t>
            </a:r>
            <a:br>
              <a:rPr lang="ru-RU" sz="3100" b="1" dirty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>- повысить </a:t>
            </a:r>
            <a:r>
              <a:rPr lang="ru-RU" sz="3100" b="1" dirty="0">
                <a:latin typeface="Comic Sans MS" panose="030F0702030302020204" pitchFamily="66" charset="0"/>
              </a:rPr>
              <a:t>качество обучения детей с ОВЗ;</a:t>
            </a:r>
            <a:br>
              <a:rPr lang="ru-RU" sz="3100" b="1" dirty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>- развивать </a:t>
            </a:r>
            <a:r>
              <a:rPr lang="ru-RU" sz="3100" b="1" dirty="0">
                <a:latin typeface="Comic Sans MS" panose="030F0702030302020204" pitchFamily="66" charset="0"/>
              </a:rPr>
              <a:t>высшие психические функции (восприятие, внимание, память, мышление) за счет повышения уровня наглядности, использования в работе методов активного обучения;</a:t>
            </a:r>
            <a:br>
              <a:rPr lang="ru-RU" sz="3100" b="1" dirty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>- развивать </a:t>
            </a:r>
            <a:r>
              <a:rPr lang="ru-RU" sz="3100" b="1" dirty="0">
                <a:latin typeface="Comic Sans MS" panose="030F0702030302020204" pitchFamily="66" charset="0"/>
              </a:rPr>
              <a:t>точность движений рук, артикуляционную и мелкую моторику, совершенствовать навыки пространственной ориентировки;</a:t>
            </a:r>
            <a:br>
              <a:rPr lang="ru-RU" sz="3100" b="1" dirty="0">
                <a:latin typeface="Comic Sans MS" panose="030F0702030302020204" pitchFamily="66" charset="0"/>
              </a:rPr>
            </a:br>
            <a:r>
              <a:rPr lang="ru-RU" sz="3100" b="1" dirty="0" smtClean="0">
                <a:latin typeface="Comic Sans MS" panose="030F0702030302020204" pitchFamily="66" charset="0"/>
              </a:rPr>
              <a:t>-увеличить </a:t>
            </a:r>
            <a:r>
              <a:rPr lang="ru-RU" sz="3100" b="1" dirty="0">
                <a:latin typeface="Comic Sans MS" panose="030F0702030302020204" pitchFamily="66" charset="0"/>
              </a:rPr>
              <a:t>работоспособность при коррекции речевых нарушений и повысить </a:t>
            </a:r>
            <a:r>
              <a:rPr lang="ru-RU" sz="3100" b="1" dirty="0" smtClean="0">
                <a:latin typeface="Comic Sans MS" panose="030F0702030302020204" pitchFamily="66" charset="0"/>
              </a:rPr>
              <a:t>мотивацию,</a:t>
            </a:r>
            <a:r>
              <a:rPr lang="ru-RU" sz="3100" b="1" dirty="0">
                <a:latin typeface="Comic Sans MS" panose="030F0702030302020204" pitchFamily="66" charset="0"/>
              </a:rPr>
              <a:t/>
            </a:r>
            <a:br>
              <a:rPr lang="ru-RU" sz="3100" b="1" dirty="0">
                <a:latin typeface="Comic Sans MS" panose="030F0702030302020204" pitchFamily="66" charset="0"/>
              </a:rPr>
            </a:br>
            <a:r>
              <a:rPr lang="ru-RU" sz="3100" b="1" dirty="0">
                <a:latin typeface="Comic Sans MS" panose="030F0702030302020204" pitchFamily="66" charset="0"/>
              </a:rPr>
              <a:t>создать психологический комфорт.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233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" y="365125"/>
            <a:ext cx="11818962" cy="403270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САЙТ 5. </a:t>
            </a:r>
            <a:br>
              <a:rPr lang="ru-RU" sz="6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применение ИКТ в работе с родителями</a:t>
            </a:r>
            <a:endParaRPr lang="ru-RU" sz="6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5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4903"/>
            <a:ext cx="10515600" cy="5407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Comic Sans MS" panose="030F0702030302020204" pitchFamily="66" charset="0"/>
              </a:rPr>
              <a:t>Преимущества  использования ИКТ технологий  во взаимодействии с семьями дошкольников заключаются в следующем: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- </a:t>
            </a:r>
            <a:r>
              <a:rPr lang="ru-RU" sz="2700" dirty="0" smtClean="0">
                <a:latin typeface="Comic Sans MS" panose="030F0702030302020204" pitchFamily="66" charset="0"/>
              </a:rPr>
              <a:t>родителям </a:t>
            </a:r>
            <a:r>
              <a:rPr lang="ru-RU" sz="2700" dirty="0">
                <a:latin typeface="Comic Sans MS" panose="030F0702030302020204" pitchFamily="66" charset="0"/>
              </a:rPr>
              <a:t> предоставляется  возможность  быть в курсе реализуемых программ;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- минимизируется </a:t>
            </a:r>
            <a:r>
              <a:rPr lang="ru-RU" sz="2700" dirty="0">
                <a:latin typeface="Comic Sans MS" panose="030F0702030302020204" pitchFamily="66" charset="0"/>
              </a:rPr>
              <a:t> время  доступа родителей к информации;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- обеспечивается </a:t>
            </a:r>
            <a:r>
              <a:rPr lang="ru-RU" sz="2700" dirty="0">
                <a:latin typeface="Comic Sans MS" panose="030F0702030302020204" pitchFamily="66" charset="0"/>
              </a:rPr>
              <a:t>оперативная осведомленность в вопросах специфики организации   образовательного процесса, достижений и проблем в развитии ребёнка; реализуется возможность воспитателя продемонстрировать фотоматериалы, связанные с деятельностью ребёнка в детском саду;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- обеспечивается </a:t>
            </a:r>
            <a:r>
              <a:rPr lang="ru-RU" sz="2700" dirty="0">
                <a:latin typeface="Comic Sans MS" panose="030F0702030302020204" pitchFamily="66" charset="0"/>
              </a:rPr>
              <a:t> индивидуальный  подход к родителям воспитанников, виртуальный  диалог воспитателя и родителей группы;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 smtClean="0">
                <a:latin typeface="Comic Sans MS" panose="030F0702030302020204" pitchFamily="66" charset="0"/>
              </a:rPr>
              <a:t>- у </a:t>
            </a:r>
            <a:r>
              <a:rPr lang="ru-RU" sz="2700" dirty="0">
                <a:latin typeface="Comic Sans MS" panose="030F0702030302020204" pitchFamily="66" charset="0"/>
              </a:rPr>
              <a:t>родителей  повышается  мотивация взаимодействия с педагогами детского сада.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8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5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ИКТ ЧАС</a:t>
            </a:r>
            <a:endParaRPr lang="ru-RU" sz="8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3164" y="2700623"/>
            <a:ext cx="9485671" cy="1917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«Создание и использование  интерактивной игры в программе </a:t>
            </a:r>
            <a:r>
              <a:rPr lang="en-US" sz="4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Microsoft PowerPoint</a:t>
            </a:r>
            <a:r>
              <a:rPr lang="ru-RU" sz="4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128" y="2989006"/>
            <a:ext cx="9485671" cy="191729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«Создание и использование  интерактивной игры в программе </a:t>
            </a:r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Microsoft PowerPoint</a:t>
            </a:r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796413"/>
            <a:ext cx="11021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Comic Sans MS" panose="030F0702030302020204" pitchFamily="66" charset="0"/>
              </a:rPr>
              <a:t>Цель</a:t>
            </a:r>
            <a:r>
              <a:rPr lang="ru-RU" sz="2800" dirty="0">
                <a:latin typeface="Comic Sans MS" panose="030F0702030302020204" pitchFamily="66" charset="0"/>
              </a:rPr>
              <a:t> - расширение познания в области овладения информационно-компьютерными технологиями по средствам создания интерактивной игры в программе </a:t>
            </a:r>
            <a:r>
              <a:rPr lang="en-US" sz="2800" dirty="0">
                <a:latin typeface="Comic Sans MS" panose="030F0702030302020204" pitchFamily="66" charset="0"/>
              </a:rPr>
              <a:t>Microsoft PowerPoint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800" b="1" dirty="0" smtClean="0">
                <a:latin typeface="Comic Sans MS" panose="030F0702030302020204" pitchFamily="66" charset="0"/>
              </a:rPr>
              <a:t>Поставленная </a:t>
            </a:r>
            <a:r>
              <a:rPr lang="ru-RU" sz="2800" b="1" dirty="0">
                <a:latin typeface="Comic Sans MS" panose="030F0702030302020204" pitchFamily="66" charset="0"/>
              </a:rPr>
              <a:t>цель обуславливает следующие задачи:</a:t>
            </a: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• создание условий для профессионального общения, самореализации и стимулирования роста творческого потенциала педагогов;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• ознакомление с возможностями программы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Microsoft PowerPoint</a:t>
            </a:r>
            <a:r>
              <a:rPr lang="ru-RU" sz="2800" dirty="0">
                <a:latin typeface="Comic Sans MS" panose="030F0702030302020204" pitchFamily="66" charset="0"/>
              </a:rPr>
              <a:t>;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• объяснение и отработка на практике технологии вставки и настройки триггеров.</a:t>
            </a:r>
          </a:p>
        </p:txBody>
      </p:sp>
    </p:spTree>
    <p:extLst>
      <p:ext uri="{BB962C8B-B14F-4D97-AF65-F5344CB8AC3E}">
        <p14:creationId xmlns:p14="http://schemas.microsoft.com/office/powerpoint/2010/main" val="361304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smtClean="0"/>
          </a:p>
        </p:txBody>
      </p:sp>
      <p:pic>
        <p:nvPicPr>
          <p:cNvPr id="2052" name="Рисунок 4" descr="фон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9976" y="39296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звуков 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з,зь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,).</a:t>
            </a:r>
          </a:p>
        </p:txBody>
      </p:sp>
      <p:sp>
        <p:nvSpPr>
          <p:cNvPr id="2054" name="Прямоугольник 6"/>
          <p:cNvSpPr>
            <a:spLocks noChangeArrowheads="1"/>
          </p:cNvSpPr>
          <p:nvPr/>
        </p:nvSpPr>
        <p:spPr bwMode="auto">
          <a:xfrm>
            <a:off x="2424114" y="4719638"/>
            <a:ext cx="475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Екатерина Евгеньевна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51088" y="254001"/>
            <a:ext cx="756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 24 г. Орска»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4826" y="1846264"/>
            <a:ext cx="6842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12A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</a:t>
            </a:r>
          </a:p>
          <a:p>
            <a:pPr algn="ctr" eaLnBrk="1" hangingPunct="1"/>
            <a:r>
              <a:rPr lang="ru-RU" altLang="ru-RU" sz="3600" b="1">
                <a:solidFill>
                  <a:srgbClr val="12A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«Играем со звуками»</a:t>
            </a:r>
          </a:p>
        </p:txBody>
      </p:sp>
    </p:spTree>
    <p:extLst>
      <p:ext uri="{BB962C8B-B14F-4D97-AF65-F5344CB8AC3E}">
        <p14:creationId xmlns:p14="http://schemas.microsoft.com/office/powerpoint/2010/main" val="13600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98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Таким образом, современные ИКТ-средства позволяют нам значительно расширить привычный набор учебных упражнений, дополнив их интерактивными дидактическими играми.</a:t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7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8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710" y="1397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Желаю всем успехов!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5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0"/>
            <a:ext cx="12192000" cy="7178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813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ВИРТУАЛЬНАЯ ПЛАТФОРМА «24»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4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54" y="365125"/>
            <a:ext cx="11513024" cy="269197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САЙТ 1. АНАЛИТИЧЕСКИЙ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1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ИКТ в работе педагога: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129" y="1690688"/>
            <a:ext cx="9979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1. Поиск различных картинок </a:t>
            </a:r>
            <a:r>
              <a:rPr lang="ru-RU" sz="2400" dirty="0">
                <a:latin typeface="Comic Sans MS" panose="030F0702030302020204" pitchFamily="66" charset="0"/>
              </a:rPr>
              <a:t>для детей, </a:t>
            </a:r>
            <a:r>
              <a:rPr lang="ru-RU" sz="2400" dirty="0" smtClean="0">
                <a:latin typeface="Comic Sans MS" panose="030F0702030302020204" pitchFamily="66" charset="0"/>
              </a:rPr>
              <a:t>проведение образовательной деятельности.</a:t>
            </a:r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2. Написание планов, конспектов </a:t>
            </a:r>
            <a:r>
              <a:rPr lang="ru-RU" sz="2400" dirty="0">
                <a:latin typeface="Comic Sans MS" panose="030F0702030302020204" pitchFamily="66" charset="0"/>
              </a:rPr>
              <a:t>и </a:t>
            </a:r>
            <a:r>
              <a:rPr lang="ru-RU" sz="2400" dirty="0" smtClean="0">
                <a:latin typeface="Comic Sans MS" panose="030F0702030302020204" pitchFamily="66" charset="0"/>
              </a:rPr>
              <a:t>других отчетных материалов.</a:t>
            </a:r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3. Использование </a:t>
            </a:r>
            <a:r>
              <a:rPr lang="ru-RU" sz="2400" dirty="0">
                <a:latin typeface="Comic Sans MS" panose="030F0702030302020204" pitchFamily="66" charset="0"/>
              </a:rPr>
              <a:t>на педсоветах, семинарах, праздниках.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4. Заполнение различных мониторингов, </a:t>
            </a:r>
            <a:r>
              <a:rPr lang="ru-RU" sz="2400" dirty="0" err="1">
                <a:latin typeface="Comic Sans MS" panose="030F0702030302020204" pitchFamily="66" charset="0"/>
              </a:rPr>
              <a:t>гугл</a:t>
            </a:r>
            <a:r>
              <a:rPr lang="ru-RU" sz="2400" dirty="0">
                <a:latin typeface="Comic Sans MS" panose="030F0702030302020204" pitchFamily="66" charset="0"/>
              </a:rPr>
              <a:t> – </a:t>
            </a:r>
            <a:r>
              <a:rPr lang="ru-RU" sz="2400" dirty="0" smtClean="0">
                <a:latin typeface="Comic Sans MS" panose="030F0702030302020204" pitchFamily="66" charset="0"/>
              </a:rPr>
              <a:t>таблиц </a:t>
            </a:r>
            <a:r>
              <a:rPr lang="ru-RU" sz="2400" dirty="0">
                <a:latin typeface="Comic Sans MS" panose="030F0702030302020204" pitchFamily="66" charset="0"/>
              </a:rPr>
              <a:t>и т.д.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5. Передача </a:t>
            </a:r>
            <a:r>
              <a:rPr lang="ru-RU" sz="2400" dirty="0">
                <a:latin typeface="Comic Sans MS" panose="030F0702030302020204" pitchFamily="66" charset="0"/>
              </a:rPr>
              <a:t>и </a:t>
            </a:r>
            <a:r>
              <a:rPr lang="ru-RU" sz="2400" dirty="0" smtClean="0">
                <a:latin typeface="Comic Sans MS" panose="030F0702030302020204" pitchFamily="66" charset="0"/>
              </a:rPr>
              <a:t>получени</a:t>
            </a:r>
            <a:r>
              <a:rPr lang="ru-RU" sz="2400" dirty="0">
                <a:latin typeface="Comic Sans MS" panose="030F0702030302020204" pitchFamily="66" charset="0"/>
              </a:rPr>
              <a:t>е</a:t>
            </a:r>
            <a:r>
              <a:rPr lang="ru-RU" sz="2400" dirty="0" smtClean="0">
                <a:latin typeface="Comic Sans MS" panose="030F0702030302020204" pitchFamily="66" charset="0"/>
              </a:rPr>
              <a:t> информации </a:t>
            </a:r>
            <a:r>
              <a:rPr lang="ru-RU" sz="2400" dirty="0">
                <a:latin typeface="Comic Sans MS" panose="030F0702030302020204" pitchFamily="66" charset="0"/>
              </a:rPr>
              <a:t>по почте или с помощью съемных носителей.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6. Чтение электронных книг, журналов, информационных сайтов.</a:t>
            </a:r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7. Использование  </a:t>
            </a:r>
            <a:r>
              <a:rPr lang="ru-RU" sz="2400" dirty="0">
                <a:latin typeface="Comic Sans MS" panose="030F0702030302020204" pitchFamily="66" charset="0"/>
              </a:rPr>
              <a:t>различных </a:t>
            </a:r>
            <a:r>
              <a:rPr lang="ru-RU" sz="2400" dirty="0" smtClean="0">
                <a:latin typeface="Comic Sans MS" panose="030F0702030302020204" pitchFamily="66" charset="0"/>
              </a:rPr>
              <a:t>групп, написание разных сообщений, отправка </a:t>
            </a:r>
            <a:r>
              <a:rPr lang="ru-RU" sz="2400" dirty="0">
                <a:latin typeface="Comic Sans MS" panose="030F0702030302020204" pitchFamily="66" charset="0"/>
              </a:rPr>
              <a:t>фото, видео </a:t>
            </a:r>
            <a:r>
              <a:rPr lang="ru-RU" sz="2400" dirty="0" smtClean="0">
                <a:latin typeface="Comic Sans MS" panose="030F0702030302020204" pitchFamily="66" charset="0"/>
              </a:rPr>
              <a:t>итак далее.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4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77"/>
            <a:ext cx="12192000" cy="6930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891189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САЙТ 2. самообразование педагога</a:t>
            </a:r>
            <a:endParaRPr lang="ru-RU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Самообразование проходит с помощью: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516" y="1917290"/>
            <a:ext cx="9694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1. Прохождения курсов повышения квалификации;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2. Посещения </a:t>
            </a:r>
            <a:r>
              <a:rPr lang="ru-RU" sz="4000" dirty="0" err="1" smtClean="0">
                <a:latin typeface="Comic Sans MS" panose="030F0702030302020204" pitchFamily="66" charset="0"/>
              </a:rPr>
              <a:t>вебинаров</a:t>
            </a:r>
            <a:r>
              <a:rPr lang="ru-RU" sz="40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3. Посещение онлайн семинаров, мастер – классов.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1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" y="0"/>
            <a:ext cx="12188529" cy="6859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34" y="26306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САЙТ 3. </a:t>
            </a:r>
            <a:br>
              <a:rPr lang="ru-RU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обобщение опыта работы в сети интернет</a:t>
            </a:r>
            <a:br>
              <a:rPr lang="ru-RU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4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Обобщение опыта работы онлайн: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2035277"/>
            <a:ext cx="109334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omic Sans MS" panose="030F0702030302020204" pitchFamily="66" charset="0"/>
              </a:rPr>
              <a:t>	</a:t>
            </a:r>
            <a:r>
              <a:rPr lang="ru-RU" sz="3200" dirty="0" smtClean="0">
                <a:latin typeface="Comic Sans MS" panose="030F0702030302020204" pitchFamily="66" charset="0"/>
              </a:rPr>
              <a:t>В </a:t>
            </a:r>
            <a:r>
              <a:rPr lang="ru-RU" sz="3200" dirty="0">
                <a:latin typeface="Comic Sans MS" panose="030F0702030302020204" pitchFamily="66" charset="0"/>
              </a:rPr>
              <a:t>последнее время в нашем городе в большинстве случаев обобщение опыта работы педагогов происходит в дистанционном формате с применением различных платформ, облачных хранилищ и т.д. Так же у нас имеется замечательная возможность знакомится с опытом работы коллег на различных сайтах и блогах.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9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"/>
            <a:ext cx="12192000" cy="7123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465"/>
            <a:ext cx="12192000" cy="324464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САЙТ 4. </a:t>
            </a:r>
            <a:b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применение ИКТ в </a:t>
            </a:r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работе с </a:t>
            </a:r>
            <a:r>
              <a:rPr lang="ru-RU" sz="6600" b="1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детьми</a:t>
            </a:r>
            <a:r>
              <a:rPr lang="ru-RU" sz="66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6600" b="1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34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290</Words>
  <Application>Microsoft Office PowerPoint</Application>
  <PresentationFormat>Широкоэкранный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Тема Office</vt:lpstr>
      <vt:lpstr>Муниципальное общеобразовательное автономное учреждение «Среджняя общеобразовательная школа № 24 г. Орска»</vt:lpstr>
      <vt:lpstr>ВИРТУАЛЬНАЯ ПЛАТФОРМА «24»</vt:lpstr>
      <vt:lpstr>САЙТ 1. АНАЛИТИЧЕСКИЙ</vt:lpstr>
      <vt:lpstr>ИКТ в работе педагога:</vt:lpstr>
      <vt:lpstr>САЙТ 2. самообразование педагога</vt:lpstr>
      <vt:lpstr>Самообразование проходит с помощью:</vt:lpstr>
      <vt:lpstr>САЙТ 3.  обобщение опыта работы в сети интернет </vt:lpstr>
      <vt:lpstr>Обобщение опыта работы онлайн:</vt:lpstr>
      <vt:lpstr>САЙТ 4.  применение ИКТ в работе с детьми.</vt:lpstr>
      <vt:lpstr>1.  Компьютерные технологии обеспечивают занимательную для ребенка форму экспериментирования. 2.  Появляется возможность освоить детьми модель общения с вымышленными героями компьютерной игры, как основной для общения  с реальными людьми. Ребенок не стесняется своего дефекта. 3.  Ребенок учиться говорить правильно, стремиться исправить увиденную ошибку, ищет приемы самоконтроля, ориентируясь на привлекательную графику. 4.  Во время логопедических занятий с использованием компьютерных программ у детей исчезает негативизм, связанный с необходимостью многократного повторения определенных звуков, слогов. Появляется уверенность в своих силах и желание научиться говорить правильно. 5.  Дети меньше утомляются, дольше сохраняют работоспособность. 6.  Глядя на экран монитора, ребенок сам видит результат своей работы. 7.  У ребенка повышается мотивация в трудной для него работе над произношением. Он учится с самого начала оценивать свои достижения в речи, сопоставлять свое произношение с эталоном. </vt:lpstr>
      <vt:lpstr>Использование интерактивной доски на логопедических занятиях позволяет: - повысить качество обучения детей с ОВЗ; - развивать высшие психические функции (восприятие, внимание, память, мышление) за счет повышения уровня наглядности, использования в работе методов активного обучения; - развивать точность движений рук, артикуляционную и мелкую моторику, совершенствовать навыки пространственной ориентировки; -увеличить работоспособность при коррекции речевых нарушений и повысить мотивацию, создать психологический комфорт. </vt:lpstr>
      <vt:lpstr>САЙТ 5.  применение ИКТ в работе с родителями</vt:lpstr>
      <vt:lpstr>Преимущества  использования ИКТ технологий  во взаимодействии с семьями дошкольников заключаются в следующем: - родителям  предоставляется  возможность  быть в курсе реализуемых программ; - минимизируется  время  доступа родителей к информации; - обеспечивается оперативная осведомленность в вопросах специфики организации   образовательного процесса, достижений и проблем в развитии ребёнка; реализуется возможность воспитателя продемонстрировать фотоматериалы, связанные с деятельностью ребёнка в детском саду; - обеспечивается  индивидуальный  подход к родителям воспитанников, виртуальный  диалог воспитателя и родителей группы; - у родителей  повышается  мотивация взаимодействия с педагогами детского сада. </vt:lpstr>
      <vt:lpstr>ИКТ ЧАС</vt:lpstr>
      <vt:lpstr>«Создание и использование  интерактивной игры в программе Microsoft PowerPoint»</vt:lpstr>
      <vt:lpstr>Презентация PowerPoint</vt:lpstr>
      <vt:lpstr>Таким образом, современные ИКТ-средства позволяют нам значительно расширить привычный набор учебных упражнений, дополнив их интерактивными дидактическими играми. </vt:lpstr>
      <vt:lpstr>Желаю всем успехов!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ПЛАТФОРМА «24»</dc:title>
  <dc:creator>Пользователь Windows</dc:creator>
  <cp:lastModifiedBy>user</cp:lastModifiedBy>
  <cp:revision>12</cp:revision>
  <dcterms:created xsi:type="dcterms:W3CDTF">2019-11-18T07:30:12Z</dcterms:created>
  <dcterms:modified xsi:type="dcterms:W3CDTF">2023-04-04T07:23:06Z</dcterms:modified>
</cp:coreProperties>
</file>