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3" r:id="rId16"/>
    <p:sldId id="274" r:id="rId17"/>
    <p:sldId id="275" r:id="rId18"/>
    <p:sldId id="276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5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3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2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8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5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7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0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4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1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1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7F4A0-6AF0-4DE1-BDD0-A7AFE6F0E30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0374" y="870949"/>
            <a:ext cx="9144000" cy="8259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автономное учреждение «Средняя общеобразовательная школа № 24 г. Орска»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61585"/>
            <a:ext cx="9144000" cy="94389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темы «Современные подходы к трудовому воспитанию дошкольников в свете ФГОС ДО»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0594" y="4619697"/>
            <a:ext cx="542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старший воспитатель МОАУ «СОШ № 24 г. Орска»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Рыжкова Е.Е.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825" y="856738"/>
            <a:ext cx="10429568" cy="755751"/>
          </a:xfrm>
        </p:spPr>
        <p:txBody>
          <a:bodyPr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необходим для: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6852" y="1825625"/>
            <a:ext cx="9996948" cy="43513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уверенности в себе;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Выработки волевых усилий, стремления выполнять трудовые действия добросовестно;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умственного труда;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умения и желания оказывать помощь товарищу.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4" y="485877"/>
            <a:ext cx="4730546" cy="630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56" y="698091"/>
            <a:ext cx="4412225" cy="588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9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8" y="590709"/>
            <a:ext cx="4931799" cy="369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57" y="1994669"/>
            <a:ext cx="6105832" cy="457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7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51" y="790713"/>
            <a:ext cx="7449276" cy="5586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12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4691" y="1231359"/>
            <a:ext cx="88484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Ручной труд у детей, как никакой другой: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познавательную активность;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Способствует развитию пространственного и математического  мышления;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Ребёнок учится обдумывать и создавать схему будущей поделки;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Развивает речь, воображение, мелкую моторику, 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сенсомоторику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глазомер,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Формирует умение планировать работу,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Развивает волевые качества( усидчивость, терпение, умение доводить начатое дело до конца),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Способствует развитию художественных способностей и эстетического вкуса.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8655" y="1526693"/>
            <a:ext cx="77493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организации работы детей дошкольного возраста основывается на принципах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построения педагогического процесса: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От простого к сложному.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Принцип систематичности.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Принцип тематических циклов.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Индивидуального подхода.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Принцип последовательности.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6" y="1018092"/>
            <a:ext cx="4821815" cy="482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10" y="1121859"/>
            <a:ext cx="4174980" cy="517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33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3" y="914401"/>
            <a:ext cx="5098039" cy="380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12" y="2510685"/>
            <a:ext cx="5117379" cy="383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9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831273"/>
            <a:ext cx="4969163" cy="372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37" y="1893454"/>
            <a:ext cx="5942060" cy="445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4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006" y="25183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7458"/>
            <a:ext cx="10515600" cy="4269505"/>
          </a:xfrm>
        </p:spPr>
        <p:txBody>
          <a:bodyPr/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«Дайте детям радость труда.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Эту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радость ему несут успех,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осознание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своей умелости и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значимости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выполняемой работы,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доставлять радость другим».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В. А. Сухомлинский</a:t>
            </a:r>
            <a:endParaRPr 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8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381" y="1111045"/>
            <a:ext cx="9055510" cy="1976284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является одной из значимых сторон воспитания дошкольников. Основа трудового воспитания в детском саду – это знакомство детей с трудовой деятельностью взрослых, а также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в доступных им трудовых мероприятиях.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48" y="2810009"/>
            <a:ext cx="5374559" cy="353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6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988" y="876402"/>
            <a:ext cx="10075606" cy="863907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труда дошкольников: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Самообслуживание;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бытовой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труд;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столовой 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занятиям;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природе;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40" y="0"/>
            <a:ext cx="9273120" cy="695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969909" y="6661354"/>
            <a:ext cx="1052051" cy="196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1" y="144239"/>
            <a:ext cx="9910916" cy="656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2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26" y="567812"/>
            <a:ext cx="7954297" cy="596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663" y="1533833"/>
            <a:ext cx="8482781" cy="1455174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целенаправленной трудовой деятельности важно не только, что и как делает ребенок, но и ради чего он трудится. Мотивы разнообразны: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316" y="3129116"/>
            <a:ext cx="10515600" cy="306766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от взрослых положительной оценки своих действий.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Самоутверждение среди сверстников.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в общение со взрослыми.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другим.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8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626806"/>
            <a:ext cx="4415299" cy="588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23" y="771422"/>
            <a:ext cx="4198374" cy="55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7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250</Words>
  <Application>Microsoft Office PowerPoint</Application>
  <PresentationFormat>Широкоэкранный</PresentationFormat>
  <Paragraphs>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Муниципальное общеобразовательное автономное учреждение «Средняя общеобразовательная школа № 24 г. Орска»</vt:lpstr>
      <vt:lpstr>Презентация PowerPoint</vt:lpstr>
      <vt:lpstr>Презентация PowerPoint</vt:lpstr>
      <vt:lpstr>Виды труда дошкольников:</vt:lpstr>
      <vt:lpstr>Презентация PowerPoint</vt:lpstr>
      <vt:lpstr>Презентация PowerPoint</vt:lpstr>
      <vt:lpstr>Презентация PowerPoint</vt:lpstr>
      <vt:lpstr>При формировании целенаправленной трудовой деятельности важно не только, что и как делает ребенок, но и ради чего он трудится. Мотивы разнообразны:  </vt:lpstr>
      <vt:lpstr>Презентация PowerPoint</vt:lpstr>
      <vt:lpstr>Труд необходим для: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автономное учреждение «Средняя общеобразовательная школа № 24 г. Орска»</dc:title>
  <dc:creator>user</dc:creator>
  <cp:lastModifiedBy>user</cp:lastModifiedBy>
  <cp:revision>5</cp:revision>
  <dcterms:created xsi:type="dcterms:W3CDTF">2022-10-27T03:01:13Z</dcterms:created>
  <dcterms:modified xsi:type="dcterms:W3CDTF">2023-03-10T06:58:34Z</dcterms:modified>
</cp:coreProperties>
</file>