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5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CB59D1C-F3C6-47FC-825A-53EA7F721799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63053BA-9F36-4B54-9085-EF34110194E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Helmut_Simon" TargetMode="External"/><Relationship Id="rId2" Type="http://schemas.openxmlformats.org/officeDocument/2006/relationships/hyperlink" Target="https://pl.wikipedia.org/wiki/N.p.m.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Bolzano" TargetMode="External"/><Relationship Id="rId5" Type="http://schemas.openxmlformats.org/officeDocument/2006/relationships/hyperlink" Target="https://pl.wikipedia.org/wiki/Innsbruck" TargetMode="External"/><Relationship Id="rId4" Type="http://schemas.openxmlformats.org/officeDocument/2006/relationships/hyperlink" Target="https://pl.wikipedia.org/wiki/Datowani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Jele%C5%84" TargetMode="External"/><Relationship Id="rId3" Type="http://schemas.openxmlformats.org/officeDocument/2006/relationships/hyperlink" Target="https://pl.wikipedia.org/wiki/Grupy_krwi" TargetMode="External"/><Relationship Id="rId7" Type="http://schemas.openxmlformats.org/officeDocument/2006/relationships/hyperlink" Target="https://pl.wikipedia.org/wiki/W%C5%82osog%C5%82%C3%B3wka" TargetMode="External"/><Relationship Id="rId2" Type="http://schemas.openxmlformats.org/officeDocument/2006/relationships/hyperlink" Target="https://pl.wikipedia.org/wiki/%C3%96tz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Akupunktura" TargetMode="External"/><Relationship Id="rId5" Type="http://schemas.openxmlformats.org/officeDocument/2006/relationships/hyperlink" Target="https://pl.wikipedia.org/wiki/Tatua%C5%BC" TargetMode="External"/><Relationship Id="rId4" Type="http://schemas.openxmlformats.org/officeDocument/2006/relationships/hyperlink" Target="https://pl.wikipedia.org/wiki/Nietolerancja_laktozy" TargetMode="External"/><Relationship Id="rId9" Type="http://schemas.openxmlformats.org/officeDocument/2006/relationships/hyperlink" Target="https://pl.wikipedia.org/wiki/Kozic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Ötzi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l-PL" dirty="0" smtClean="0"/>
              <a:t>Opracowała:</a:t>
            </a:r>
          </a:p>
          <a:p>
            <a:r>
              <a:rPr lang="pl-PL" dirty="0" smtClean="0"/>
              <a:t>Dominika Rowińska</a:t>
            </a:r>
            <a:endParaRPr lang="pl-PL" dirty="0"/>
          </a:p>
        </p:txBody>
      </p:sp>
      <p:pic>
        <p:nvPicPr>
          <p:cNvPr id="7" name="Symbol zastępczy obrazu 6" descr="images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0812" r="10812"/>
          <a:stretch>
            <a:fillRect/>
          </a:stretch>
        </p:blipFill>
        <p:spPr/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	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Ötzi</a:t>
            </a:r>
            <a:r>
              <a:rPr lang="pl-PL" dirty="0" smtClean="0"/>
              <a:t> został znaleziony na wysokości 3210 m </a:t>
            </a:r>
            <a:r>
              <a:rPr lang="pl-PL" dirty="0" smtClean="0">
                <a:hlinkClick r:id="rId2" tooltip="N.p.m."/>
              </a:rPr>
              <a:t>n.p.m.</a:t>
            </a:r>
            <a:r>
              <a:rPr lang="pl-PL" dirty="0" smtClean="0"/>
              <a:t> przez dwoje niemieckich turystów, </a:t>
            </a:r>
            <a:r>
              <a:rPr lang="pl-PL" dirty="0" smtClean="0">
                <a:hlinkClick r:id="rId3" tooltip="Helmut Simon"/>
              </a:rPr>
              <a:t>Helmuta Simona</a:t>
            </a:r>
            <a:r>
              <a:rPr lang="pl-PL" dirty="0" smtClean="0"/>
              <a:t> i jego żonę Erikę, 19 września 1991 roku. Uznali oni, że ciało należy do zmarłego tragicznie turysty. Wiek </a:t>
            </a:r>
            <a:r>
              <a:rPr lang="pl-PL" dirty="0" err="1" smtClean="0"/>
              <a:t>Ötziego</a:t>
            </a:r>
            <a:r>
              <a:rPr lang="pl-PL" dirty="0" smtClean="0"/>
              <a:t> </a:t>
            </a:r>
            <a:r>
              <a:rPr lang="pl-PL" dirty="0" smtClean="0">
                <a:hlinkClick r:id="rId4" tooltip="Datowanie"/>
              </a:rPr>
              <a:t>datowano</a:t>
            </a:r>
            <a:r>
              <a:rPr lang="pl-PL" dirty="0" smtClean="0"/>
              <a:t> dopiero podczas badań w </a:t>
            </a:r>
            <a:r>
              <a:rPr lang="pl-PL" dirty="0" smtClean="0">
                <a:hlinkClick r:id="rId5" tooltip="Innsbruck"/>
              </a:rPr>
              <a:t>Innsbrucku</a:t>
            </a:r>
            <a:r>
              <a:rPr lang="pl-PL" dirty="0" smtClean="0"/>
              <a:t>. Obecnie </a:t>
            </a:r>
            <a:r>
              <a:rPr lang="pl-PL" dirty="0" err="1" smtClean="0"/>
              <a:t>Ötzi</a:t>
            </a:r>
            <a:r>
              <a:rPr lang="pl-PL" dirty="0" smtClean="0"/>
              <a:t> znajduje się w </a:t>
            </a:r>
            <a:r>
              <a:rPr lang="pl-PL" dirty="0" err="1" smtClean="0"/>
              <a:t>Museo</a:t>
            </a:r>
            <a:r>
              <a:rPr lang="pl-PL" dirty="0" smtClean="0"/>
              <a:t> </a:t>
            </a:r>
            <a:r>
              <a:rPr lang="pl-PL" dirty="0" err="1" smtClean="0"/>
              <a:t>Archeologico</a:t>
            </a:r>
            <a:r>
              <a:rPr lang="pl-PL" dirty="0" smtClean="0"/>
              <a:t> </a:t>
            </a:r>
            <a:r>
              <a:rPr lang="pl-PL" dirty="0" err="1" smtClean="0"/>
              <a:t>dell’Alto</a:t>
            </a:r>
            <a:r>
              <a:rPr lang="pl-PL" dirty="0" smtClean="0"/>
              <a:t> </a:t>
            </a:r>
            <a:r>
              <a:rPr lang="pl-PL" dirty="0" err="1" smtClean="0"/>
              <a:t>Adige</a:t>
            </a:r>
            <a:r>
              <a:rPr lang="pl-PL" dirty="0" smtClean="0"/>
              <a:t> (muzeum archeologicznym Górnej Adygi) w </a:t>
            </a:r>
            <a:r>
              <a:rPr lang="pl-PL" dirty="0" smtClean="0">
                <a:hlinkClick r:id="rId6" tooltip="Bolzano"/>
              </a:rPr>
              <a:t>Bolzano</a:t>
            </a:r>
            <a:r>
              <a:rPr lang="pl-PL" dirty="0" smtClean="0"/>
              <a:t> we Włoszech.</a:t>
            </a:r>
            <a:endParaRPr lang="pl-PL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Przeprowadzone analizy wykazały, że miał około 160 cm wzrostu, ważył około 50 kg</a:t>
            </a:r>
            <a:r>
              <a:rPr lang="pl-PL" baseline="30000" dirty="0" smtClean="0">
                <a:hlinkClick r:id="rId2"/>
              </a:rPr>
              <a:t>[1]</a:t>
            </a:r>
            <a:r>
              <a:rPr lang="pl-PL" dirty="0" smtClean="0"/>
              <a:t> i zmarł mając 40–53 lat. Był szatynem, prawdopodobnie miał brązowe oczy, </a:t>
            </a:r>
            <a:r>
              <a:rPr lang="pl-PL" dirty="0" smtClean="0">
                <a:hlinkClick r:id="rId3" tooltip="Grupy krwi"/>
              </a:rPr>
              <a:t>grupę krwi</a:t>
            </a:r>
            <a:r>
              <a:rPr lang="pl-PL" dirty="0" smtClean="0"/>
              <a:t> „0” i możliwe, że cierpiał na </a:t>
            </a:r>
            <a:r>
              <a:rPr lang="pl-PL" dirty="0" smtClean="0">
                <a:hlinkClick r:id="rId4" tooltip="Nietolerancja laktozy"/>
              </a:rPr>
              <a:t>nietolerancję laktozy</a:t>
            </a:r>
            <a:r>
              <a:rPr lang="pl-PL" baseline="30000" dirty="0" smtClean="0">
                <a:hlinkClick r:id="rId2"/>
              </a:rPr>
              <a:t>[2][3]</a:t>
            </a:r>
            <a:r>
              <a:rPr lang="pl-PL" dirty="0" smtClean="0"/>
              <a:t>.</a:t>
            </a:r>
          </a:p>
          <a:p>
            <a:r>
              <a:rPr lang="pl-PL" dirty="0" smtClean="0"/>
              <a:t>Na ciele stwierdzono 61 </a:t>
            </a:r>
            <a:r>
              <a:rPr lang="pl-PL" dirty="0" smtClean="0">
                <a:hlinkClick r:id="rId5" tooltip="Tatuaż"/>
              </a:rPr>
              <a:t>tatuaży</a:t>
            </a:r>
            <a:r>
              <a:rPr lang="pl-PL" dirty="0" smtClean="0"/>
              <a:t>, niektóre z nich były zlokalizowane w miejscach uważanych za </a:t>
            </a:r>
            <a:r>
              <a:rPr lang="pl-PL" i="1" dirty="0" smtClean="0"/>
              <a:t>punkty </a:t>
            </a:r>
            <a:r>
              <a:rPr lang="pl-PL" i="1" dirty="0" smtClean="0">
                <a:hlinkClick r:id="rId6" tooltip="Akupunktura"/>
              </a:rPr>
              <a:t>akupunktury</a:t>
            </a:r>
            <a:r>
              <a:rPr lang="pl-PL" dirty="0" smtClean="0"/>
              <a:t> dla chorób, na które cierpiał (zmiany zwyrodnieniowe stawów i bóle brzucha wywołane zakażeniem </a:t>
            </a:r>
            <a:r>
              <a:rPr lang="pl-PL" i="1" dirty="0" err="1" smtClean="0">
                <a:hlinkClick r:id="rId7" tooltip="Włosogłówka"/>
              </a:rPr>
              <a:t>Trichuris</a:t>
            </a:r>
            <a:r>
              <a:rPr lang="pl-PL" i="1" dirty="0" smtClean="0">
                <a:hlinkClick r:id="rId7" tooltip="Włosogłówka"/>
              </a:rPr>
              <a:t> </a:t>
            </a:r>
            <a:r>
              <a:rPr lang="pl-PL" i="1" dirty="0" err="1" smtClean="0">
                <a:hlinkClick r:id="rId7" tooltip="Włosogłówka"/>
              </a:rPr>
              <a:t>trichiura</a:t>
            </a:r>
            <a:r>
              <a:rPr lang="pl-PL" dirty="0" smtClean="0"/>
              <a:t>).</a:t>
            </a:r>
            <a:r>
              <a:rPr lang="pl-PL" baseline="30000" dirty="0" smtClean="0">
                <a:hlinkClick r:id="rId2"/>
              </a:rPr>
              <a:t>[4]</a:t>
            </a:r>
            <a:r>
              <a:rPr lang="pl-PL" dirty="0" smtClean="0"/>
              <a:t> Ostatnim posiłkiem, który spożył było mięso </a:t>
            </a:r>
            <a:r>
              <a:rPr lang="pl-PL" dirty="0" smtClean="0">
                <a:hlinkClick r:id="rId8" tooltip="Jeleń"/>
              </a:rPr>
              <a:t>jelenia</a:t>
            </a:r>
            <a:r>
              <a:rPr lang="pl-PL" dirty="0" smtClean="0"/>
              <a:t> i </a:t>
            </a:r>
            <a:r>
              <a:rPr lang="pl-PL" dirty="0" smtClean="0">
                <a:hlinkClick r:id="rId9" tooltip="Kozica"/>
              </a:rPr>
              <a:t>kozicy</a:t>
            </a:r>
            <a:r>
              <a:rPr lang="pl-PL" dirty="0" smtClean="0"/>
              <a:t>, roślinne korzonki, owoce i ziarna, które najprawdopodobniej zostały spożyte w formie chleba.</a:t>
            </a:r>
            <a:endParaRPr lang="pl-PL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1143000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4" name="Symbol zastępczy zawartości 3" descr="images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476672"/>
            <a:ext cx="6720228" cy="5639387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   Tatuaż na szyi zachował się       	 najbardziej widoczny</a:t>
            </a:r>
            <a:endParaRPr lang="pl-PL" dirty="0"/>
          </a:p>
        </p:txBody>
      </p:sp>
      <p:pic>
        <p:nvPicPr>
          <p:cNvPr id="4" name="Symbol zastępczy zawartości 3" descr="images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844824"/>
            <a:ext cx="5236828" cy="4231357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Znalezienie go stało się wielką 			sensacją</a:t>
            </a:r>
            <a:endParaRPr lang="pl-PL" dirty="0"/>
          </a:p>
        </p:txBody>
      </p:sp>
      <p:pic>
        <p:nvPicPr>
          <p:cNvPr id="4" name="Symbol zastępczy zawartości 3" descr="images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7" y="1700807"/>
            <a:ext cx="6645800" cy="4661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 descr="indeks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815" y="2060849"/>
            <a:ext cx="7780546" cy="4176464"/>
          </a:xfrm>
        </p:spPr>
      </p:pic>
    </p:spTree>
  </p:cSld>
  <p:clrMapOvr>
    <a:masterClrMapping/>
  </p:clrMapOvr>
  <p:transition spd="slow">
    <p:zoom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 descr="inde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9968" y="908720"/>
            <a:ext cx="7092352" cy="439248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	Dziękuje za uwagę !</a:t>
            </a:r>
            <a:endParaRPr lang="pl-PL" dirty="0"/>
          </a:p>
        </p:txBody>
      </p:sp>
      <p:pic>
        <p:nvPicPr>
          <p:cNvPr id="6" name="Symbol zastępczy zawartości 5" descr="muzy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3508" y="1700808"/>
            <a:ext cx="7843728" cy="43924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</TotalTime>
  <Words>191</Words>
  <Application>Microsoft Office PowerPoint</Application>
  <PresentationFormat>Pokaz na ekranie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Bogaty</vt:lpstr>
      <vt:lpstr>Ötzi</vt:lpstr>
      <vt:lpstr> </vt:lpstr>
      <vt:lpstr>Slajd 3</vt:lpstr>
      <vt:lpstr>Slajd 4</vt:lpstr>
      <vt:lpstr>   Tatuaż na szyi zachował się         najbardziej widoczny</vt:lpstr>
      <vt:lpstr>Znalezienie go stało się wielką    sensacją</vt:lpstr>
      <vt:lpstr>Slajd 7</vt:lpstr>
      <vt:lpstr>Slajd 8</vt:lpstr>
      <vt:lpstr> Dziękuje za uwagę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Maso corto</dc:title>
  <dc:creator>student</dc:creator>
  <cp:lastModifiedBy>student</cp:lastModifiedBy>
  <cp:revision>6</cp:revision>
  <dcterms:created xsi:type="dcterms:W3CDTF">2016-02-01T10:41:21Z</dcterms:created>
  <dcterms:modified xsi:type="dcterms:W3CDTF">2016-02-08T10:52:04Z</dcterms:modified>
</cp:coreProperties>
</file>