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5/23/2016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5/23/2016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700" dirty="0" smtClean="0"/>
              <a:t>ZWIERZĘTA POZNAŃSKIEGO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8000" dirty="0" smtClean="0"/>
              <a:t>ZOO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Marysia Starosta </a:t>
            </a:r>
          </a:p>
          <a:p>
            <a:r>
              <a:rPr lang="pl-PL" sz="2000" dirty="0" smtClean="0"/>
              <a:t>Oliwia </a:t>
            </a:r>
            <a:r>
              <a:rPr lang="pl-PL" sz="2000" dirty="0" err="1" smtClean="0"/>
              <a:t>Horbińska</a:t>
            </a:r>
            <a:endParaRPr lang="pl-PL" sz="2000" dirty="0" smtClean="0"/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3</a:t>
            </a:r>
            <a:r>
              <a:rPr lang="pl-PL" sz="4400" dirty="0" smtClean="0"/>
              <a:t>. Ile średnio waży samiec żyrafy?</a:t>
            </a:r>
          </a:p>
          <a:p>
            <a:pPr>
              <a:buNone/>
            </a:pPr>
            <a:r>
              <a:rPr lang="pl-PL" dirty="0" smtClean="0"/>
              <a:t>a)1000kg</a:t>
            </a:r>
          </a:p>
          <a:p>
            <a:pPr>
              <a:buNone/>
            </a:pPr>
            <a:r>
              <a:rPr lang="pl-PL" dirty="0" smtClean="0"/>
              <a:t>b) 1600kg</a:t>
            </a:r>
          </a:p>
          <a:p>
            <a:pPr>
              <a:buNone/>
            </a:pPr>
            <a:r>
              <a:rPr lang="pl-PL" dirty="0" smtClean="0"/>
              <a:t>c)2467kg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4</a:t>
            </a:r>
            <a:r>
              <a:rPr lang="pl-PL" sz="4400" dirty="0" smtClean="0"/>
              <a:t>. Do jakiego rodzaju należą zebry z prezentacji?</a:t>
            </a:r>
          </a:p>
          <a:p>
            <a:pPr marL="651510" indent="-514350">
              <a:buNone/>
            </a:pPr>
            <a:r>
              <a:rPr lang="pl-PL" dirty="0" smtClean="0"/>
              <a:t>a) </a:t>
            </a:r>
            <a:r>
              <a:rPr lang="pl-PL" dirty="0" err="1" smtClean="0"/>
              <a:t>Taren</a:t>
            </a:r>
            <a:endParaRPr lang="pl-PL" dirty="0" smtClean="0"/>
          </a:p>
          <a:p>
            <a:pPr marL="651510" indent="-514350">
              <a:buNone/>
            </a:pPr>
            <a:r>
              <a:rPr lang="pl-PL" dirty="0" smtClean="0"/>
              <a:t>b) </a:t>
            </a:r>
            <a:r>
              <a:rPr lang="pl-PL" dirty="0" err="1" smtClean="0"/>
              <a:t>Equus</a:t>
            </a:r>
            <a:endParaRPr lang="pl-PL" dirty="0" smtClean="0"/>
          </a:p>
          <a:p>
            <a:pPr marL="651510" indent="-514350">
              <a:buNone/>
            </a:pPr>
            <a:r>
              <a:rPr lang="pl-PL" dirty="0" smtClean="0"/>
              <a:t>c) </a:t>
            </a:r>
            <a:r>
              <a:rPr lang="pl-PL" dirty="0" err="1" smtClean="0"/>
              <a:t>Sambijja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Karta odpowiedzi do pytań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1.   a)</a:t>
            </a:r>
          </a:p>
          <a:p>
            <a:pPr>
              <a:buNone/>
            </a:pPr>
            <a:r>
              <a:rPr lang="pl-PL" dirty="0" smtClean="0"/>
              <a:t>2.   c)</a:t>
            </a:r>
          </a:p>
          <a:p>
            <a:pPr>
              <a:buNone/>
            </a:pPr>
            <a:r>
              <a:rPr lang="pl-PL" dirty="0" smtClean="0"/>
              <a:t>3.   b)</a:t>
            </a:r>
          </a:p>
          <a:p>
            <a:pPr>
              <a:buNone/>
            </a:pPr>
            <a:r>
              <a:rPr lang="pl-PL" dirty="0" smtClean="0"/>
              <a:t>4.   b)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Źródło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hlinkClick r:id="rId2"/>
              </a:rPr>
              <a:t>https://pl.wikipedia.org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800" dirty="0" smtClean="0"/>
              <a:t>Dziękujemy za uwagę</a:t>
            </a:r>
            <a:r>
              <a:rPr lang="pl-PL" sz="4800" dirty="0" smtClean="0"/>
              <a:t>!</a:t>
            </a:r>
            <a:endParaRPr lang="pl-PL" sz="4800" smtClean="0"/>
          </a:p>
          <a:p>
            <a:pPr algn="ctr">
              <a:buNone/>
            </a:pPr>
            <a:endParaRPr lang="pl-PL" sz="3200" dirty="0" smtClean="0"/>
          </a:p>
          <a:p>
            <a:pPr algn="r">
              <a:buNone/>
            </a:pPr>
            <a:endParaRPr lang="pl-PL" dirty="0"/>
          </a:p>
        </p:txBody>
      </p:sp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l-PL" sz="4800" dirty="0" smtClean="0"/>
              <a:t>Słoń afrykański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Słoń afrykański </a:t>
            </a:r>
            <a:r>
              <a:rPr lang="pl-PL" dirty="0" smtClean="0"/>
              <a:t>– gatunek ssaka z rodziny słoniowatych, największe współcześnie żyjące zwierzę </a:t>
            </a:r>
            <a:r>
              <a:rPr lang="pl-PL" dirty="0" smtClean="0"/>
              <a:t>lądowe. Zwierzę </a:t>
            </a:r>
            <a:r>
              <a:rPr lang="pl-PL" dirty="0" smtClean="0"/>
              <a:t>stadne, zamieszkuje afrykańską sawannę, lasy i stepy od południowych krańców Sahary po Namibię, północną Botswanę i północną część Afryki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4" name="Picture 2" descr="S&amp;lstrok;o&amp;nacute; afryka&amp;nacute;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1870843" cy="280831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771800" y="4149080"/>
            <a:ext cx="408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https://pl.wikipedia.org/wiki/S%C5%82o%C5%84_afryka%C5%84ski#/media/File:African_Bush_Elephant.jpg</a:t>
            </a:r>
            <a:endParaRPr lang="pl-PL" sz="1100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Niedźwiedź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Niedźwiedź</a:t>
            </a:r>
            <a:r>
              <a:rPr lang="pl-PL" b="1" dirty="0" smtClean="0"/>
              <a:t> </a:t>
            </a:r>
            <a:r>
              <a:rPr lang="pl-PL" dirty="0" smtClean="0"/>
              <a:t>– gatunek drapieżnego ssaka z rodziny niedźwiedziowatych. Zamieszkuje Azję, Europę Północną i Amerykę Północną. Niezagrożony wyginięciem.</a:t>
            </a:r>
          </a:p>
        </p:txBody>
      </p:sp>
      <p:pic>
        <p:nvPicPr>
          <p:cNvPr id="7170" name="Picture 2" descr="Nied&amp;zacute;wied&amp;zacute; brunat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5147028" cy="319647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724128" y="3717032"/>
            <a:ext cx="33123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https://pl.wikipedia.org/wiki/Nied%C5%BAwied%C5%BA_brunatny#/media/File:Bears_Alaska_%283%29.jpg</a:t>
            </a:r>
            <a:endParaRPr lang="pl-PL" sz="1100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Zebra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Zebra</a:t>
            </a:r>
            <a:r>
              <a:rPr lang="pl-PL" dirty="0" smtClean="0"/>
              <a:t> – nazwa stosowana na określenie ssaków z rodziny koniowatych charakteryzujących się obecnością białych pasów na czarnej sierści. Zwierzęta te należą do rodzaju </a:t>
            </a:r>
            <a:r>
              <a:rPr lang="pl-PL" i="1" dirty="0" err="1" smtClean="0"/>
              <a:t>Equus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Zebra step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392488" cy="292690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148064" y="364502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https://pl.wikipedia.org/wiki/Zebra#/media/File:Equus_quagga.jpg</a:t>
            </a:r>
            <a:endParaRPr lang="pl-PL" sz="1200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Żyrafa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Żyrafa</a:t>
            </a:r>
            <a:r>
              <a:rPr lang="pl-PL" b="1" dirty="0" smtClean="0"/>
              <a:t> </a:t>
            </a:r>
            <a:r>
              <a:rPr lang="pl-PL" dirty="0" smtClean="0"/>
              <a:t>– afrykański ssak parzystokopytny z rodziny żyrafowatych, najwyższe zwierzę lądowe i największy z przeżuwaczy żyjących w czasach </a:t>
            </a:r>
            <a:r>
              <a:rPr lang="pl-PL" dirty="0" smtClean="0"/>
              <a:t>nowożytnych</a:t>
            </a:r>
            <a:r>
              <a:rPr lang="pl-PL" dirty="0" smtClean="0"/>
              <a:t>.</a:t>
            </a:r>
            <a:r>
              <a:rPr lang="pl-PL" dirty="0" smtClean="0"/>
              <a:t> Gatunek </a:t>
            </a:r>
            <a:r>
              <a:rPr lang="pl-PL" dirty="0" smtClean="0"/>
              <a:t>ten wyróżnia się bardzo długą szyją, osiąga 5-6 m wysokości i masę (średnio) 1600 kg w przypadku samców i </a:t>
            </a:r>
            <a:r>
              <a:rPr lang="pl-PL" dirty="0" smtClean="0"/>
              <a:t>830kg </a:t>
            </a:r>
            <a:r>
              <a:rPr lang="pl-PL" dirty="0" smtClean="0"/>
              <a:t>w przypadku samic.</a:t>
            </a:r>
            <a:endParaRPr lang="pl-PL" dirty="0"/>
          </a:p>
        </p:txBody>
      </p:sp>
      <p:pic>
        <p:nvPicPr>
          <p:cNvPr id="5122" name="Picture 2" descr="&amp;Zdot;yr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1826375" cy="244827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286000" y="5691157"/>
            <a:ext cx="329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https://pl.wikipedia.org/wiki/%C5%BByrafa#/media/File:Giraffe_standing.jpg</a:t>
            </a:r>
            <a:endParaRPr lang="pl-PL" sz="1200" dirty="0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Tygrys</a:t>
            </a:r>
            <a:r>
              <a:rPr lang="pl-PL" dirty="0" smtClean="0"/>
              <a:t> </a:t>
            </a:r>
            <a:r>
              <a:rPr lang="pl-PL" sz="4800" dirty="0" smtClean="0"/>
              <a:t>syberyjski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Tygrys syberyjski</a:t>
            </a:r>
            <a:r>
              <a:rPr lang="pl-PL" b="1" dirty="0" smtClean="0"/>
              <a:t> </a:t>
            </a:r>
            <a:r>
              <a:rPr lang="pl-PL" dirty="0" smtClean="0"/>
              <a:t>– największy z podgatunków tygrysa azjatyckiego, drapieżnego ssaka z rodziny kotowatych. Porównywalne rozmiary osiąga jedynie tygrys bengalski. Zbliżony wielkością tygrys kaspijski uznawany jest już za gatunek wymarły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098" name="Picture 2" descr="Tygrys syberyjski w &amp;lstrok;ódzkim 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867197" cy="244827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76056" y="458112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https://pl.wikipedia.org/wiki/Tygrys_syberyjski#/media/File:Panthera_tigris_altaica_in_Lodz_Zoo_1.jpg</a:t>
            </a:r>
            <a:endParaRPr lang="pl-PL" sz="1100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/>
              <a:t>Struś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Strusie</a:t>
            </a:r>
            <a:r>
              <a:rPr lang="pl-PL" b="1" dirty="0" smtClean="0"/>
              <a:t> </a:t>
            </a:r>
            <a:r>
              <a:rPr lang="pl-PL" dirty="0" smtClean="0"/>
              <a:t>– rząd oraz rodzina ptaków z podgromady ptaków nowoczesnych </a:t>
            </a:r>
            <a:r>
              <a:rPr lang="pl-PL" dirty="0" err="1" smtClean="0"/>
              <a:t>Neornithes</a:t>
            </a:r>
            <a:r>
              <a:rPr lang="pl-PL" dirty="0" smtClean="0"/>
              <a:t> obejmujący rodzinę strusi.</a:t>
            </a:r>
            <a:endParaRPr lang="pl-PL" dirty="0"/>
          </a:p>
        </p:txBody>
      </p:sp>
      <p:pic>
        <p:nvPicPr>
          <p:cNvPr id="3074" name="Picture 2" descr="Samiec i dwie samice; Park Narodowy Etoszy, Nami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5036860" cy="335627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286000" y="6381328"/>
            <a:ext cx="4158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https://pl.wikipedia.org/wiki/Stru%C5%9B_czerwonosk%C3%B3ry#/media/File:Struthio_camelus_-_Etosha_2014_%283%29.jpg</a:t>
            </a:r>
            <a:endParaRPr lang="pl-PL" sz="1050" dirty="0"/>
          </a:p>
        </p:txBody>
      </p:sp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dirty="0" smtClean="0"/>
              <a:t>Pytania dotyczące zwierząt</a:t>
            </a:r>
            <a:br>
              <a:rPr lang="pl-PL" sz="4800" dirty="0" smtClean="0"/>
            </a:br>
            <a:r>
              <a:rPr lang="pl-PL" sz="4800" dirty="0" smtClean="0"/>
              <a:t>prezentacji: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pl-PL" sz="4400" dirty="0" smtClean="0"/>
              <a:t>Jaki tygrys jest wielkością zbliżony do syberyjskiego ?</a:t>
            </a:r>
          </a:p>
          <a:p>
            <a:pPr marL="651510" indent="-514350">
              <a:buNone/>
            </a:pPr>
            <a:r>
              <a:rPr lang="pl-PL" dirty="0" smtClean="0"/>
              <a:t>a)Kaspijski</a:t>
            </a:r>
          </a:p>
          <a:p>
            <a:pPr marL="651510" indent="-514350">
              <a:buNone/>
            </a:pPr>
            <a:r>
              <a:rPr lang="pl-PL" dirty="0" smtClean="0"/>
              <a:t>b)Afrykański</a:t>
            </a:r>
          </a:p>
          <a:p>
            <a:pPr marL="651510" indent="-514350">
              <a:buNone/>
            </a:pPr>
            <a:r>
              <a:rPr lang="pl-PL" dirty="0" smtClean="0"/>
              <a:t>c)Niemiecki</a:t>
            </a:r>
          </a:p>
          <a:p>
            <a:pPr marL="651510" indent="-514350">
              <a:buNone/>
            </a:pPr>
            <a:endParaRPr lang="pl-PL" dirty="0" smtClean="0"/>
          </a:p>
          <a:p>
            <a:pPr marL="651510" indent="-514350">
              <a:buAutoNum type="arabicPeriod"/>
            </a:pPr>
            <a:endParaRPr lang="pl-PL" dirty="0"/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2. </a:t>
            </a:r>
            <a:r>
              <a:rPr lang="pl-PL" sz="4400" dirty="0" smtClean="0"/>
              <a:t>Jakie tereny zamieszkują niedźwiedzie?</a:t>
            </a:r>
          </a:p>
          <a:p>
            <a:pPr marL="651510" indent="-514350">
              <a:buAutoNum type="alphaLcParenR"/>
            </a:pPr>
            <a:r>
              <a:rPr lang="pl-PL" dirty="0" smtClean="0"/>
              <a:t>Wyspy atlantyckie</a:t>
            </a:r>
          </a:p>
          <a:p>
            <a:pPr marL="651510" indent="-514350">
              <a:buAutoNum type="alphaLcParenR"/>
            </a:pPr>
            <a:r>
              <a:rPr lang="pl-PL" dirty="0" smtClean="0"/>
              <a:t>Nową Zelandię</a:t>
            </a:r>
          </a:p>
          <a:p>
            <a:pPr marL="651510" indent="-514350">
              <a:buAutoNum type="alphaLcParenR"/>
            </a:pPr>
            <a:r>
              <a:rPr lang="pl-PL" dirty="0" smtClean="0"/>
              <a:t>Azję i Amerykę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Niestandardowy 47">
      <a:dk1>
        <a:srgbClr val="0C3303"/>
      </a:dk1>
      <a:lt1>
        <a:srgbClr val="0C3303"/>
      </a:lt1>
      <a:dk2>
        <a:srgbClr val="C0851A"/>
      </a:dk2>
      <a:lt2>
        <a:srgbClr val="FFC000"/>
      </a:lt2>
      <a:accent1>
        <a:srgbClr val="F5C4CB"/>
      </a:accent1>
      <a:accent2>
        <a:srgbClr val="EB8997"/>
      </a:accent2>
      <a:accent3>
        <a:srgbClr val="E14F63"/>
      </a:accent3>
      <a:accent4>
        <a:srgbClr val="6C111E"/>
      </a:accent4>
      <a:accent5>
        <a:srgbClr val="480B14"/>
      </a:accent5>
      <a:accent6>
        <a:srgbClr val="A21A2D"/>
      </a:accent6>
      <a:hlink>
        <a:srgbClr val="E87A89"/>
      </a:hlink>
      <a:folHlink>
        <a:srgbClr val="F0A6B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</TotalTime>
  <Words>323</Words>
  <Application>Microsoft Office PowerPoint</Application>
  <PresentationFormat>Pokaz na ekranie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Wierzchołek</vt:lpstr>
      <vt:lpstr>ZWIERZĘTA POZNAŃSKIEGO ZOO</vt:lpstr>
      <vt:lpstr>Słoń afrykański</vt:lpstr>
      <vt:lpstr>Niedźwiedź</vt:lpstr>
      <vt:lpstr>Zebra</vt:lpstr>
      <vt:lpstr>Żyrafa</vt:lpstr>
      <vt:lpstr>Tygrys syberyjski</vt:lpstr>
      <vt:lpstr>Struś</vt:lpstr>
      <vt:lpstr>Pytania dotyczące zwierząt prezentacji:</vt:lpstr>
      <vt:lpstr>Slajd 9</vt:lpstr>
      <vt:lpstr>Slajd 10</vt:lpstr>
      <vt:lpstr>Slajd 11</vt:lpstr>
      <vt:lpstr>Karta odpowiedzi do pytań</vt:lpstr>
      <vt:lpstr>Źródło</vt:lpstr>
    </vt:vector>
  </TitlesOfParts>
  <Company>Gimnazjum Rokietnica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ZWIERZĘTA POZNAŃSKIEGO ZOO</dc:title>
  <dc:creator>uczen2</dc:creator>
  <cp:lastModifiedBy>uczen2</cp:lastModifiedBy>
  <cp:revision>7</cp:revision>
  <dcterms:created xsi:type="dcterms:W3CDTF">2016-05-16T09:51:28Z</dcterms:created>
  <dcterms:modified xsi:type="dcterms:W3CDTF">2016-05-23T10:17:12Z</dcterms:modified>
</cp:coreProperties>
</file>