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695AF1-AF3C-4C1F-940D-A12A2B9BA50D}" type="datetimeFigureOut">
              <a:rPr lang="pl-PL" smtClean="0"/>
              <a:pPr/>
              <a:t>2016-02-08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B344F8-7605-4C7E-8C4B-E716F424F54D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Stadion_MOSiR_w_Kole" TargetMode="External"/><Relationship Id="rId2" Type="http://schemas.openxmlformats.org/officeDocument/2006/relationships/hyperlink" Target="https://pl.wikipedia.org/wiki/Olimpia_Ko%C5%82o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533224"/>
          </a:xfrm>
        </p:spPr>
        <p:txBody>
          <a:bodyPr anchor="t">
            <a:normAutofit/>
          </a:bodyPr>
          <a:lstStyle/>
          <a:p>
            <a:pPr algn="ctr"/>
            <a:r>
              <a:rPr lang="pl-PL" sz="9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Koło</a:t>
            </a:r>
            <a:endParaRPr lang="pl-PL" sz="96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029168"/>
          </a:xfrm>
        </p:spPr>
        <p:txBody>
          <a:bodyPr anchor="t">
            <a:noAutofit/>
          </a:bodyPr>
          <a:lstStyle/>
          <a:p>
            <a:pPr algn="ctr"/>
            <a:r>
              <a:rPr lang="pl-PL" sz="36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pl-PL" sz="36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4400" dirty="0" smtClean="0">
                <a:solidFill>
                  <a:schemeClr val="tx2">
                    <a:lumMod val="75000"/>
                  </a:schemeClr>
                </a:solidFill>
              </a:rPr>
              <a:t>Miasto w województwie wielkopolskim. Leży ok. 120km od Poznania w stronę południowego-wschodu. Nazwa tej miejscowości pochodzi od rzeki Warty, która otacza to miasto dokoła – można powiedzieć, że Koło to „wyspa”.</a:t>
            </a:r>
            <a:endParaRPr lang="pl-PL" sz="4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77240"/>
          </a:xfrm>
        </p:spPr>
        <p:txBody>
          <a:bodyPr anchor="t">
            <a:normAutofit/>
          </a:bodyPr>
          <a:lstStyle/>
          <a:p>
            <a:pPr algn="ctr"/>
            <a:r>
              <a:rPr lang="pl-PL" sz="4400" dirty="0" smtClean="0">
                <a:solidFill>
                  <a:schemeClr val="tx2">
                    <a:lumMod val="75000"/>
                  </a:schemeClr>
                </a:solidFill>
              </a:rPr>
              <a:t>W 2012 r. miasto liczyło 23 064 mieszkańców. Zabytkami są tam </a:t>
            </a:r>
            <a:br>
              <a:rPr lang="pl-PL" sz="4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pl-PL" sz="4400" dirty="0" smtClean="0">
                <a:solidFill>
                  <a:schemeClr val="tx2">
                    <a:lumMod val="75000"/>
                  </a:schemeClr>
                </a:solidFill>
              </a:rPr>
              <a:t>m. in.: kościoły (chrześcijańskie oraz ewangelickie,) katedry, klasztory. </a:t>
            </a:r>
            <a:endParaRPr lang="pl-PL" sz="4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 descr="https://upload.wikimedia.org/wikipedia/commons/thumb/7/74/Ko%C5%82o_-_Klasztor.jpg/1280px-Ko%C5%82o_-_Klasz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717032"/>
            <a:ext cx="3618983" cy="2721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305800" cy="5112568"/>
          </a:xfrm>
        </p:spPr>
        <p:txBody>
          <a:bodyPr anchor="t">
            <a:noAutofit/>
          </a:bodyPr>
          <a:lstStyle/>
          <a:p>
            <a:pPr algn="ctr"/>
            <a:r>
              <a:rPr lang="pl-PL" sz="4000" dirty="0" smtClean="0">
                <a:solidFill>
                  <a:schemeClr val="tx1">
                    <a:lumMod val="75000"/>
                  </a:schemeClr>
                </a:solidFill>
              </a:rPr>
              <a:t>Najstarszym klubem sportowym w mieście jest </a:t>
            </a:r>
            <a:r>
              <a:rPr lang="pl-PL" sz="4000" i="1" dirty="0" smtClean="0">
                <a:solidFill>
                  <a:schemeClr val="tx1">
                    <a:lumMod val="75000"/>
                  </a:schemeClr>
                </a:solidFill>
                <a:hlinkClick r:id="rId2" tooltip="Olimpia Koło"/>
              </a:rPr>
              <a:t>Miejski Klub Sportowy "Olimpia" Koło</a:t>
            </a:r>
            <a:r>
              <a:rPr lang="pl-PL" sz="4000" dirty="0" smtClean="0">
                <a:solidFill>
                  <a:schemeClr val="tx1">
                    <a:lumMod val="75000"/>
                  </a:schemeClr>
                </a:solidFill>
              </a:rPr>
              <a:t>, który powstał w 1920 </a:t>
            </a:r>
            <a:r>
              <a:rPr lang="pl-PL" sz="4000" dirty="0" smtClean="0">
                <a:solidFill>
                  <a:schemeClr val="tx1">
                    <a:lumMod val="75000"/>
                  </a:schemeClr>
                </a:solidFill>
              </a:rPr>
              <a:t>r. </a:t>
            </a:r>
            <a:r>
              <a:rPr lang="pl-PL" sz="4000" dirty="0" smtClean="0">
                <a:solidFill>
                  <a:schemeClr val="tx1">
                    <a:lumMod val="75000"/>
                  </a:schemeClr>
                </a:solidFill>
              </a:rPr>
              <a:t>Klub korzysta ze </a:t>
            </a:r>
            <a:r>
              <a:rPr lang="pl-PL" sz="4000" dirty="0" smtClean="0">
                <a:solidFill>
                  <a:schemeClr val="tx1">
                    <a:lumMod val="75000"/>
                  </a:schemeClr>
                </a:solidFill>
                <a:hlinkClick r:id="rId3" tooltip="Stadion MOSiR w Kole"/>
              </a:rPr>
              <a:t>stadionu sportowego Miejskiego Ośrodka Sportu i Rekreacji</a:t>
            </a:r>
            <a:r>
              <a:rPr lang="pl-PL" sz="4000" dirty="0" smtClean="0">
                <a:solidFill>
                  <a:schemeClr val="tx1">
                    <a:lumMod val="75000"/>
                  </a:schemeClr>
                </a:solidFill>
              </a:rPr>
              <a:t> z dwoma boiskami do piłki nożnej oraz kortami tenisowymi i trybunami na 600 miejsc siedzących. W ramach </a:t>
            </a:r>
            <a:r>
              <a:rPr lang="pl-PL" sz="4000" dirty="0" err="1" smtClean="0">
                <a:solidFill>
                  <a:schemeClr val="tx1">
                    <a:lumMod val="75000"/>
                  </a:schemeClr>
                </a:solidFill>
              </a:rPr>
              <a:t>MOSiR</a:t>
            </a:r>
            <a:r>
              <a:rPr lang="pl-PL" sz="4000" dirty="0" smtClean="0">
                <a:solidFill>
                  <a:schemeClr val="tx1">
                    <a:lumMod val="75000"/>
                  </a:schemeClr>
                </a:solidFill>
              </a:rPr>
              <a:t> czynna jest także hala sportowa z 300-osobową widownią.</a:t>
            </a:r>
            <a:endParaRPr lang="pl-PL" sz="4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Niestandardowy 1">
      <a:dk1>
        <a:srgbClr val="99CCFF"/>
      </a:dk1>
      <a:lt1>
        <a:sysClr val="window" lastClr="FFFFFF"/>
      </a:lt1>
      <a:dk2>
        <a:srgbClr val="99CCFF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</TotalTime>
  <Words>72</Words>
  <Application>Microsoft Office PowerPoint</Application>
  <PresentationFormat>Pokaz na ekranie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Przepływ</vt:lpstr>
      <vt:lpstr>Koło</vt:lpstr>
      <vt:lpstr> Miasto w województwie wielkopolskim. Leży ok. 120km od Poznania w stronę południowego-wschodu. Nazwa tej miejscowości pochodzi od rzeki Warty, która otacza to miasto dokoła – można powiedzieć, że Koło to „wyspa”.</vt:lpstr>
      <vt:lpstr>W 2012 r. miasto liczyło 23 064 mieszkańców. Zabytkami są tam  m. in.: kościoły (chrześcijańskie oraz ewangelickie,) katedry, klasztory. </vt:lpstr>
      <vt:lpstr>Najstarszym klubem sportowym w mieście jest Miejski Klub Sportowy "Olimpia" Koło, który powstał w 1920 r. Klub korzysta ze stadionu sportowego Miejskiego Ośrodka Sportu i Rekreacji z dwoma boiskami do piłki nożnej oraz kortami tenisowymi i trybunami na 600 miejsc siedzących. W ramach MOSiR czynna jest także hala sportowa z 300-osobową widownią.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Koło</dc:title>
  <dc:creator>student</dc:creator>
  <cp:lastModifiedBy>student</cp:lastModifiedBy>
  <cp:revision>5</cp:revision>
  <dcterms:created xsi:type="dcterms:W3CDTF">2016-02-01T10:44:35Z</dcterms:created>
  <dcterms:modified xsi:type="dcterms:W3CDTF">2016-02-08T10:57:15Z</dcterms:modified>
</cp:coreProperties>
</file>