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64C0D4-8992-4B59-ADE1-0F11A5305A92}" type="datetimeFigureOut">
              <a:rPr lang="pl-PL" smtClean="0"/>
              <a:pPr/>
              <a:t>2016-02-29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9E6C1B8-68E1-4F33-906B-2EB3F3CFF9B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7200" dirty="0" smtClean="0"/>
              <a:t>Labrador </a:t>
            </a:r>
            <a:r>
              <a:rPr lang="pl-PL" sz="7200" dirty="0" err="1" smtClean="0"/>
              <a:t>retriver</a:t>
            </a:r>
            <a:endParaRPr lang="pl-PL" sz="7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3394720" cy="47811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 smtClean="0"/>
              <a:t>Gatunek</a:t>
            </a:r>
            <a:r>
              <a:rPr lang="pl-PL" dirty="0" smtClean="0"/>
              <a:t>: pies domowy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pl-PL" b="1" dirty="0" smtClean="0"/>
              <a:t>Pochodzenie</a:t>
            </a:r>
            <a:r>
              <a:rPr lang="pl-PL" dirty="0" smtClean="0"/>
              <a:t>: Nowa Funlandia</a:t>
            </a:r>
          </a:p>
          <a:p>
            <a:pPr>
              <a:buNone/>
            </a:pPr>
            <a:r>
              <a:rPr lang="pl-PL" b="1" dirty="0" smtClean="0"/>
              <a:t>Waga</a:t>
            </a:r>
            <a:r>
              <a:rPr lang="pl-PL" dirty="0" smtClean="0"/>
              <a:t>: samiec 29-36kg suka </a:t>
            </a:r>
            <a:r>
              <a:rPr lang="pl-PL" sz="1600" dirty="0" smtClean="0"/>
              <a:t>25-32kg</a:t>
            </a:r>
          </a:p>
          <a:p>
            <a:pPr>
              <a:buNone/>
            </a:pPr>
            <a:r>
              <a:rPr lang="pl-PL" b="1" dirty="0" smtClean="0"/>
              <a:t>Długość życia</a:t>
            </a:r>
            <a:r>
              <a:rPr lang="pl-PL" dirty="0" smtClean="0"/>
              <a:t>: od 10 do 12lat</a:t>
            </a:r>
          </a:p>
          <a:p>
            <a:pPr>
              <a:buNone/>
            </a:pPr>
            <a:r>
              <a:rPr lang="pl-PL" b="1" dirty="0" smtClean="0"/>
              <a:t>Umaszczenie</a:t>
            </a:r>
            <a:r>
              <a:rPr lang="pl-PL" dirty="0" smtClean="0"/>
              <a:t>: biszkoptowe, czarne i czekoladowe </a:t>
            </a:r>
          </a:p>
          <a:p>
            <a:pPr>
              <a:buNone/>
            </a:pPr>
            <a:r>
              <a:rPr lang="pl-PL" b="1" dirty="0" smtClean="0"/>
              <a:t>Wysokość w kłębie </a:t>
            </a:r>
            <a:r>
              <a:rPr lang="pl-PL" dirty="0" smtClean="0"/>
              <a:t>: samiec 57- 62 cm , suka 55-60cm</a:t>
            </a:r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r>
              <a:rPr lang="pl-PL" sz="1100" dirty="0" smtClean="0"/>
              <a:t>                                                                                                                                                                          </a:t>
            </a:r>
            <a:endParaRPr lang="pl-PL" sz="1100" dirty="0"/>
          </a:p>
        </p:txBody>
      </p:sp>
      <p:pic>
        <p:nvPicPr>
          <p:cNvPr id="4098" name="Picture 2" descr="https://upload.wikimedia.org/wikipedia/commons/9/90/Labrador_Retriever_portra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1556792"/>
            <a:ext cx="4536504" cy="3960440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4067944" y="5589240"/>
            <a:ext cx="3744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 smtClean="0"/>
              <a:t> źródło: https://commons.wikimedia.org/wiki/File:Labrador_Retriever_portrait.jpg</a:t>
            </a:r>
            <a:endParaRPr lang="pl-PL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Labradory to psy aktywne, potrzebujące opiekuna który chce chodzić na długie spacery i ma dom z dużym ogrodem. Najlepiej czują się w towarzystwie innych psów , ze względu na to że są to zwierzęta stadne</a:t>
            </a:r>
            <a:r>
              <a:rPr lang="pl-PL" smtClean="0"/>
              <a:t>. 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l-PL" sz="6000" dirty="0" smtClean="0"/>
              <a:t>Bardzo chciałabym mieć labradora </a:t>
            </a:r>
            <a:r>
              <a:rPr lang="pl-PL" sz="6000" dirty="0" err="1" smtClean="0"/>
              <a:t>retrivera</a:t>
            </a:r>
            <a:r>
              <a:rPr lang="pl-PL" sz="6000" dirty="0" smtClean="0"/>
              <a:t> w swoim domu, ale warunki mi na to nie pozwalają</a:t>
            </a:r>
            <a:endParaRPr lang="pl-PL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</TotalTime>
  <Words>102</Words>
  <Application>Microsoft Office PowerPoint</Application>
  <PresentationFormat>Pokaz na ekranie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Wykusz</vt:lpstr>
      <vt:lpstr>Labrador retriver</vt:lpstr>
      <vt:lpstr>Slajd 2</vt:lpstr>
      <vt:lpstr>Slajd 3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student</dc:creator>
  <cp:lastModifiedBy>student</cp:lastModifiedBy>
  <cp:revision>5</cp:revision>
  <dcterms:created xsi:type="dcterms:W3CDTF">2016-02-15T10:38:13Z</dcterms:created>
  <dcterms:modified xsi:type="dcterms:W3CDTF">2016-02-29T10:43:11Z</dcterms:modified>
</cp:coreProperties>
</file>