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3C90-DDBE-413A-A9B8-CBD634289555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6043-D022-4D4E-AD8F-6F46CA6C8D66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3C90-DDBE-413A-A9B8-CBD634289555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6043-D022-4D4E-AD8F-6F46CA6C8D6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Prostokąt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3C90-DDBE-413A-A9B8-CBD634289555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6043-D022-4D4E-AD8F-6F46CA6C8D6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3C90-DDBE-413A-A9B8-CBD634289555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6043-D022-4D4E-AD8F-6F46CA6C8D6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Prostokąt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3C90-DDBE-413A-A9B8-CBD634289555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6043-D022-4D4E-AD8F-6F46CA6C8D66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3C90-DDBE-413A-A9B8-CBD634289555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6043-D022-4D4E-AD8F-6F46CA6C8D6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3C90-DDBE-413A-A9B8-CBD634289555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6043-D022-4D4E-AD8F-6F46CA6C8D6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3C90-DDBE-413A-A9B8-CBD634289555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6043-D022-4D4E-AD8F-6F46CA6C8D6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3C90-DDBE-413A-A9B8-CBD634289555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6043-D022-4D4E-AD8F-6F46CA6C8D6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13C90-DDBE-413A-A9B8-CBD634289555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E6043-D022-4D4E-AD8F-6F46CA6C8D66}" type="slidenum">
              <a:rPr lang="pl-PL" smtClean="0"/>
              <a:t>‹#›</a:t>
            </a:fld>
            <a:endParaRPr lang="pl-PL"/>
          </a:p>
        </p:txBody>
      </p:sp>
      <p:sp>
        <p:nvSpPr>
          <p:cNvPr id="12" name="Prostokąt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8713C90-DDBE-413A-A9B8-CBD634289555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11" name="Prostokąt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E12E6043-D022-4D4E-AD8F-6F46CA6C8D66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8713C90-DDBE-413A-A9B8-CBD634289555}" type="datetimeFigureOut">
              <a:rPr lang="pl-PL" smtClean="0"/>
              <a:t>2016-02-15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E12E6043-D022-4D4E-AD8F-6F46CA6C8D6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err="1" smtClean="0"/>
              <a:t>Hearthstone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Gra Karciana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Można wybrać 9 </a:t>
            </a:r>
            <a:r>
              <a:rPr lang="pl-PL" dirty="0" err="1" smtClean="0"/>
              <a:t>Bochaterów</a:t>
            </a:r>
            <a:r>
              <a:rPr lang="pl-PL" dirty="0" smtClean="0"/>
              <a:t> unikalnych postaci</a:t>
            </a:r>
            <a:endParaRPr lang="pl-PL" dirty="0"/>
          </a:p>
        </p:txBody>
      </p:sp>
      <p:pic>
        <p:nvPicPr>
          <p:cNvPr id="4" name="Symbol zastępczy zawartości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2924944"/>
            <a:ext cx="7704856" cy="2288381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Jedną z tych postaci jest czarnoksiężnik Zwany „ </a:t>
            </a:r>
            <a:r>
              <a:rPr lang="pl-PL" dirty="0" err="1" smtClean="0"/>
              <a:t>Gul’Dan</a:t>
            </a:r>
            <a:r>
              <a:rPr lang="pl-PL" dirty="0" smtClean="0"/>
              <a:t>”</a:t>
            </a:r>
            <a:endParaRPr lang="pl-PL" dirty="0"/>
          </a:p>
        </p:txBody>
      </p:sp>
      <p:pic>
        <p:nvPicPr>
          <p:cNvPr id="4" name="Symbol zastępczy zawartości 3" descr="imagesasdas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2852936"/>
            <a:ext cx="5400600" cy="316562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Wojownik jedna z lepszych postaci lepszych kart nazywany </a:t>
            </a:r>
            <a:r>
              <a:rPr lang="pl-PL" dirty="0" err="1" smtClean="0"/>
              <a:t>Garommosz</a:t>
            </a:r>
            <a:r>
              <a:rPr lang="pl-PL" dirty="0" smtClean="0"/>
              <a:t> </a:t>
            </a:r>
            <a:r>
              <a:rPr lang="pl-PL" dirty="0" err="1" smtClean="0"/>
              <a:t>piekłorycz</a:t>
            </a:r>
            <a:endParaRPr lang="pl-PL" dirty="0"/>
          </a:p>
        </p:txBody>
      </p:sp>
      <p:pic>
        <p:nvPicPr>
          <p:cNvPr id="4" name="Symbol zastępczy zawartości 3" descr="imagessads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3356992"/>
            <a:ext cx="5665812" cy="258956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Kapłan może leczyć jest jedną z 3 najlepszych postaci zwany </a:t>
            </a:r>
            <a:r>
              <a:rPr lang="pl-PL" dirty="0" err="1" smtClean="0"/>
              <a:t>Anduin</a:t>
            </a:r>
            <a:r>
              <a:rPr lang="pl-PL" dirty="0" smtClean="0"/>
              <a:t> </a:t>
            </a:r>
            <a:r>
              <a:rPr lang="pl-PL" dirty="0" err="1" smtClean="0"/>
              <a:t>Vrynn</a:t>
            </a:r>
            <a:endParaRPr lang="pl-PL" dirty="0"/>
          </a:p>
        </p:txBody>
      </p:sp>
      <p:pic>
        <p:nvPicPr>
          <p:cNvPr id="4" name="Symbol zastępczy zawartości 3" descr="indek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39752" y="3287712"/>
            <a:ext cx="4320480" cy="2445544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Autorzy obrazków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1 obrazek </a:t>
            </a:r>
            <a:r>
              <a:rPr lang="pl-PL" dirty="0" err="1" smtClean="0"/>
              <a:t>eu.battle</a:t>
            </a:r>
            <a:r>
              <a:rPr lang="pl-PL" dirty="0" smtClean="0"/>
              <a:t> </a:t>
            </a:r>
            <a:r>
              <a:rPr lang="pl-PL" dirty="0" err="1" smtClean="0"/>
              <a:t>net.com</a:t>
            </a:r>
            <a:endParaRPr lang="pl-PL" dirty="0" smtClean="0"/>
          </a:p>
          <a:p>
            <a:r>
              <a:rPr lang="pl-PL" dirty="0" smtClean="0"/>
              <a:t>2 obrazek </a:t>
            </a:r>
            <a:r>
              <a:rPr lang="pl-PL" dirty="0" err="1" smtClean="0"/>
              <a:t>Youtube.com</a:t>
            </a:r>
            <a:endParaRPr lang="pl-PL" dirty="0" smtClean="0"/>
          </a:p>
          <a:p>
            <a:r>
              <a:rPr lang="pl-PL" dirty="0" smtClean="0"/>
              <a:t>3 obrazek </a:t>
            </a:r>
            <a:r>
              <a:rPr lang="pl-PL" dirty="0" err="1" smtClean="0"/>
              <a:t>Hearthstonenex.com</a:t>
            </a:r>
            <a:endParaRPr lang="pl-PL" dirty="0" smtClean="0"/>
          </a:p>
          <a:p>
            <a:r>
              <a:rPr lang="pl-PL" dirty="0" smtClean="0"/>
              <a:t>4 obrazek </a:t>
            </a:r>
            <a:r>
              <a:rPr lang="pl-PL" smtClean="0"/>
              <a:t>Youtube.com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ł">
  <a:themeElements>
    <a:clrScheme name="Moduł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ł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ł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23</TotalTime>
  <Words>56</Words>
  <Application>Microsoft Office PowerPoint</Application>
  <PresentationFormat>Pokaz na ekranie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Moduł</vt:lpstr>
      <vt:lpstr>Hearthstone</vt:lpstr>
      <vt:lpstr>Można wybrać 9 Bochaterów unikalnych postaci</vt:lpstr>
      <vt:lpstr>Jedną z tych postaci jest czarnoksiężnik Zwany „ Gul’Dan”</vt:lpstr>
      <vt:lpstr>Wojownik jedna z lepszych postaci lepszych kart nazywany Garommosz piekłorycz</vt:lpstr>
      <vt:lpstr>Kapłan może leczyć jest jedną z 3 najlepszych postaci zwany Anduin Vrynn</vt:lpstr>
      <vt:lpstr>Autorzy obrazków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Hearthstone</dc:title>
  <dc:creator>student</dc:creator>
  <cp:lastModifiedBy>student</cp:lastModifiedBy>
  <cp:revision>3</cp:revision>
  <dcterms:created xsi:type="dcterms:W3CDTF">2016-02-15T10:53:46Z</dcterms:created>
  <dcterms:modified xsi:type="dcterms:W3CDTF">2016-02-15T11:17:41Z</dcterms:modified>
</cp:coreProperties>
</file>