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A55DC1-40C7-4FE5-9744-662FA5EE0271}" type="datetimeFigureOut">
              <a:rPr lang="pl-PL" smtClean="0"/>
              <a:pPr/>
              <a:t>2016-02-08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2278AF-ABD4-4337-9A6E-32B7942464D7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latin typeface="Impact" pitchFamily="34" charset="0"/>
              </a:rPr>
              <a:t>Rokietnica</a:t>
            </a:r>
            <a:endParaRPr lang="pl-PL" dirty="0">
              <a:latin typeface="Impact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Moje </a:t>
            </a: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zimowe </a:t>
            </a: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Wakacje</a:t>
            </a:r>
            <a:endParaRPr lang="pl-PL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 Zabytki w Rokietnicy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Teraz pokaże wam różne zabytki w Rokietnicy pod Poznaniem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To jest Nasza Ośrodek Sportu w Rokietnicy</a:t>
            </a:r>
            <a:endParaRPr lang="pl-PL" dirty="0"/>
          </a:p>
        </p:txBody>
      </p:sp>
      <p:pic>
        <p:nvPicPr>
          <p:cNvPr id="4" name="Symbol zastępczy zawartości 3" descr="Halll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852935"/>
            <a:ext cx="6192688" cy="29523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     Kościół w Rokietnicy im. Chrystusa Króla</a:t>
            </a:r>
            <a:endParaRPr lang="pl-PL" dirty="0"/>
          </a:p>
        </p:txBody>
      </p:sp>
      <p:pic>
        <p:nvPicPr>
          <p:cNvPr id="4" name="Symbol zastępczy zawartości 3" descr="Kośció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3372644"/>
            <a:ext cx="5616624" cy="2720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Szkoła Podstawowa  Im. Jana Brzechwy w Rokietnicy</a:t>
            </a:r>
            <a:br>
              <a:rPr lang="pl-PL" dirty="0" smtClean="0"/>
            </a:br>
            <a:r>
              <a:rPr lang="pl-PL" dirty="0" smtClean="0"/>
              <a:t>W tej szkole się uczę</a:t>
            </a:r>
            <a:endParaRPr lang="pl-PL" dirty="0"/>
          </a:p>
        </p:txBody>
      </p:sp>
      <p:pic>
        <p:nvPicPr>
          <p:cNvPr id="4" name="Symbol zastępczy zawartości 3" descr="indeks J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2636912"/>
            <a:ext cx="5544616" cy="2880320"/>
          </a:xfrm>
        </p:spPr>
      </p:pic>
      <p:sp>
        <p:nvSpPr>
          <p:cNvPr id="5" name="Uśmiechnięta buźka 4"/>
          <p:cNvSpPr/>
          <p:nvPr/>
        </p:nvSpPr>
        <p:spPr>
          <a:xfrm>
            <a:off x="7524328" y="3645024"/>
            <a:ext cx="1368152" cy="1152128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Uśmiechnięta buźka 5"/>
          <p:cNvSpPr/>
          <p:nvPr/>
        </p:nvSpPr>
        <p:spPr>
          <a:xfrm>
            <a:off x="323528" y="3645024"/>
            <a:ext cx="1152128" cy="10801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Dziękuje za oglądanie</a:t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Prace zrobił</a:t>
            </a:r>
          </a:p>
          <a:p>
            <a:r>
              <a:rPr lang="pl-PL" dirty="0" smtClean="0"/>
              <a:t>Szelągiewicz Jakub </a:t>
            </a:r>
            <a:r>
              <a:rPr lang="pl-PL" smtClean="0"/>
              <a:t>Vc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48</Words>
  <Application>Microsoft Office PowerPoint</Application>
  <PresentationFormat>Pokaz na ekranie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Przepływ</vt:lpstr>
      <vt:lpstr>Rokietnica</vt:lpstr>
      <vt:lpstr>        Zabytki w Rokietnicy</vt:lpstr>
      <vt:lpstr>To jest Nasza Ośrodek Sportu w Rokietnicy</vt:lpstr>
      <vt:lpstr>     Kościół w Rokietnicy im. Chrystusa Króla</vt:lpstr>
      <vt:lpstr>Szkoła Podstawowa  Im. Jana Brzechwy w Rokietnicy W tej szkole się uczę</vt:lpstr>
      <vt:lpstr>Dziękuje za oglądanie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Rokietnica</dc:title>
  <dc:creator>student</dc:creator>
  <cp:lastModifiedBy>student</cp:lastModifiedBy>
  <cp:revision>6</cp:revision>
  <dcterms:created xsi:type="dcterms:W3CDTF">2016-02-01T10:46:35Z</dcterms:created>
  <dcterms:modified xsi:type="dcterms:W3CDTF">2016-02-08T10:48:19Z</dcterms:modified>
</cp:coreProperties>
</file>