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761" autoAdjust="0"/>
    <p:restoredTop sz="94660"/>
  </p:normalViewPr>
  <p:slideViewPr>
    <p:cSldViewPr>
      <p:cViewPr>
        <p:scale>
          <a:sx n="55" d="100"/>
          <a:sy n="55" d="100"/>
        </p:scale>
        <p:origin x="-1212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rójkąt równoramienny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ytuł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9" name="Podtytuł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28" name="Symbol zastępczy daty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0FB03D78-9052-490A-8895-DC4460D1CCFC}" type="datetimeFigureOut">
              <a:rPr lang="pl-PL" smtClean="0"/>
              <a:t>2015-11-01</a:t>
            </a:fld>
            <a:endParaRPr lang="pl-PL"/>
          </a:p>
        </p:txBody>
      </p:sp>
      <p:sp>
        <p:nvSpPr>
          <p:cNvPr id="17" name="Symbol zastępczy stopki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pl-PL"/>
          </a:p>
        </p:txBody>
      </p:sp>
      <p:sp>
        <p:nvSpPr>
          <p:cNvPr id="29" name="Symbol zastępczy numeru slajdu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A77AB5F5-3B67-4087-B176-C87E50790211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03D78-9052-490A-8895-DC4460D1CCFC}" type="datetimeFigureOut">
              <a:rPr lang="pl-PL" smtClean="0"/>
              <a:t>2015-11-01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AB5F5-3B67-4087-B176-C87E50790211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03D78-9052-490A-8895-DC4460D1CCFC}" type="datetimeFigureOut">
              <a:rPr lang="pl-PL" smtClean="0"/>
              <a:t>2015-11-01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AB5F5-3B67-4087-B176-C87E50790211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0FB03D78-9052-490A-8895-DC4460D1CCFC}" type="datetimeFigureOut">
              <a:rPr lang="pl-PL" smtClean="0"/>
              <a:t>2015-11-01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AB5F5-3B67-4087-B176-C87E50790211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rójkąt prostokątny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Trójkąt równoramienny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0FB03D78-9052-490A-8895-DC4460D1CCFC}" type="datetimeFigureOut">
              <a:rPr lang="pl-PL" smtClean="0"/>
              <a:t>2015-11-01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A77AB5F5-3B67-4087-B176-C87E50790211}" type="slidenum">
              <a:rPr lang="pl-PL" smtClean="0"/>
              <a:t>‹#›</a:t>
            </a:fld>
            <a:endParaRPr lang="pl-PL"/>
          </a:p>
        </p:txBody>
      </p:sp>
      <p:cxnSp>
        <p:nvCxnSpPr>
          <p:cNvPr id="11" name="Łącznik prosty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Łącznik prosty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0FB03D78-9052-490A-8895-DC4460D1CCFC}" type="datetimeFigureOut">
              <a:rPr lang="pl-PL" smtClean="0"/>
              <a:t>2015-11-01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A77AB5F5-3B67-4087-B176-C87E50790211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0FB03D78-9052-490A-8895-DC4460D1CCFC}" type="datetimeFigureOut">
              <a:rPr lang="pl-PL" smtClean="0"/>
              <a:t>2015-11-01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A77AB5F5-3B67-4087-B176-C87E50790211}" type="slidenum">
              <a:rPr lang="pl-PL" smtClean="0"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03D78-9052-490A-8895-DC4460D1CCFC}" type="datetimeFigureOut">
              <a:rPr lang="pl-PL" smtClean="0"/>
              <a:t>2015-11-01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AB5F5-3B67-4087-B176-C87E50790211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0FB03D78-9052-490A-8895-DC4460D1CCFC}" type="datetimeFigureOut">
              <a:rPr lang="pl-PL" smtClean="0"/>
              <a:t>2015-11-01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A77AB5F5-3B67-4087-B176-C87E50790211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0FB03D78-9052-490A-8895-DC4460D1CCFC}" type="datetimeFigureOut">
              <a:rPr lang="pl-PL" smtClean="0"/>
              <a:t>2015-11-01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A77AB5F5-3B67-4087-B176-C87E50790211}" type="slidenum">
              <a:rPr lang="pl-PL" smtClean="0"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0FB03D78-9052-490A-8895-DC4460D1CCFC}" type="datetimeFigureOut">
              <a:rPr lang="pl-PL" smtClean="0"/>
              <a:t>2015-11-01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A77AB5F5-3B67-4087-B176-C87E50790211}" type="slidenum">
              <a:rPr lang="pl-PL" smtClean="0"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rójkąt prostokątny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Łącznik prosty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Łącznik prosty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Symbol zastępczy tytułu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3" name="Symbol zastępczy tekstu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4" name="Symbol zastępczy daty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0FB03D78-9052-490A-8895-DC4460D1CCFC}" type="datetimeFigureOut">
              <a:rPr lang="pl-PL" smtClean="0"/>
              <a:t>2015-11-01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pl-PL"/>
          </a:p>
        </p:txBody>
      </p:sp>
      <p:sp>
        <p:nvSpPr>
          <p:cNvPr id="23" name="Symbol zastępczy numeru slajdu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A77AB5F5-3B67-4087-B176-C87E50790211}" type="slidenum">
              <a:rPr lang="pl-PL" smtClean="0"/>
              <a:t>‹#›</a:t>
            </a:fld>
            <a:endParaRPr lang="pl-PL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Prostokąt 3"/>
          <p:cNvSpPr/>
          <p:nvPr/>
        </p:nvSpPr>
        <p:spPr>
          <a:xfrm rot="20581617">
            <a:off x="1204782" y="1170140"/>
            <a:ext cx="6389644" cy="304698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l-PL" sz="96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Moje Wakacje</a:t>
            </a:r>
            <a:endParaRPr lang="pl-PL" sz="96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W moje wakacje wyjechałem na obóz kajakarski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/>
          </a:p>
        </p:txBody>
      </p:sp>
      <p:pic>
        <p:nvPicPr>
          <p:cNvPr id="1026" name="Picture 2" descr="C:\Users\COLOVATI\Desktop\chlopiec-w-kajaku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2420888"/>
            <a:ext cx="6583002" cy="32572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Byłem na nim 12 dni, było fantastycznie!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2050" name="Picture 2" descr="C:\Users\COLOVATI\Desktop\indek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2060848"/>
            <a:ext cx="6393685" cy="362594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Pojechałem również do miejscowości  Wierzchówko, na szczere pole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3074" name="Picture 2" descr="C:\Users\COLOVATI\Desktop\96635-szczere-pole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2060848"/>
            <a:ext cx="4762500" cy="43148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Do domu wróciłem 7 sierpnia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/>
          </a:p>
        </p:txBody>
      </p:sp>
      <p:pic>
        <p:nvPicPr>
          <p:cNvPr id="4098" name="Picture 2" descr="C:\Users\COLOVATI\Desktop\indek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2060848"/>
            <a:ext cx="6165850" cy="4404179"/>
          </a:xfrm>
          <a:prstGeom prst="rect">
            <a:avLst/>
          </a:prstGeom>
          <a:noFill/>
        </p:spPr>
      </p:pic>
      <p:sp>
        <p:nvSpPr>
          <p:cNvPr id="5" name="Elipsa 4"/>
          <p:cNvSpPr/>
          <p:nvPr/>
        </p:nvSpPr>
        <p:spPr>
          <a:xfrm>
            <a:off x="6372200" y="4437112"/>
            <a:ext cx="216024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Resztę wakacji spędziłem w domu w towarzystwie dziadków, rodziców, siostry i gier komputerowych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5122" name="Picture 2" descr="C:\Users\COLOVATI\Desktop\14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2492896"/>
            <a:ext cx="5400600" cy="40324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Dziękuję za uwagę.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6147" name="Picture 3" descr="C:\Users\COLOVATI\Desktop\koniec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1844824"/>
            <a:ext cx="6912768" cy="424300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nergetyczny">
  <a:themeElements>
    <a:clrScheme name="Energetyczny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Energetyczny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Energetyczny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646</TotalTime>
  <Words>51</Words>
  <Application>Microsoft Office PowerPoint</Application>
  <PresentationFormat>Pokaz na ekranie (4:3)</PresentationFormat>
  <Paragraphs>7</Paragraphs>
  <Slides>7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8" baseType="lpstr">
      <vt:lpstr>Energetyczny</vt:lpstr>
      <vt:lpstr>Slajd 1</vt:lpstr>
      <vt:lpstr>W moje wakacje wyjechałem na obóz kajakarski</vt:lpstr>
      <vt:lpstr>Byłem na nim 12 dni, było fantastycznie!</vt:lpstr>
      <vt:lpstr>Pojechałem również do miejscowości  Wierzchówko, na szczere pole</vt:lpstr>
      <vt:lpstr>Do domu wróciłem 7 sierpnia</vt:lpstr>
      <vt:lpstr>Resztę wakacji spędziłem w domu w towarzystwie dziadków, rodziców, siostry i gier komputerowych</vt:lpstr>
      <vt:lpstr>Dziękuję za uwagę.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Windows User</dc:creator>
  <cp:lastModifiedBy>Windows User</cp:lastModifiedBy>
  <cp:revision>65</cp:revision>
  <dcterms:created xsi:type="dcterms:W3CDTF">2015-11-01T07:32:53Z</dcterms:created>
  <dcterms:modified xsi:type="dcterms:W3CDTF">2015-11-01T18:19:03Z</dcterms:modified>
</cp:coreProperties>
</file>