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5A6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6B5A-9C22-49E9-89E1-EE9BD8E97CE4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29BF0-2F08-4A39-B693-AF802AFB5A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6B5A-9C22-49E9-89E1-EE9BD8E97CE4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9BF0-2F08-4A39-B693-AF802AFB5A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6B5A-9C22-49E9-89E1-EE9BD8E97CE4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9BF0-2F08-4A39-B693-AF802AFB5A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EA6B5A-9C22-49E9-89E1-EE9BD8E97CE4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C729BF0-2F08-4A39-B693-AF802AFB5A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6B5A-9C22-49E9-89E1-EE9BD8E97CE4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9BF0-2F08-4A39-B693-AF802AFB5A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6B5A-9C22-49E9-89E1-EE9BD8E97CE4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9BF0-2F08-4A39-B693-AF802AFB5A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9BF0-2F08-4A39-B693-AF802AFB5A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6B5A-9C22-49E9-89E1-EE9BD8E97CE4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6B5A-9C22-49E9-89E1-EE9BD8E97CE4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9BF0-2F08-4A39-B693-AF802AFB5A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6B5A-9C22-49E9-89E1-EE9BD8E97CE4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9BF0-2F08-4A39-B693-AF802AFB5A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EA6B5A-9C22-49E9-89E1-EE9BD8E97CE4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729BF0-2F08-4A39-B693-AF802AFB5A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6B5A-9C22-49E9-89E1-EE9BD8E97CE4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29BF0-2F08-4A39-B693-AF802AFB5A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EA6B5A-9C22-49E9-89E1-EE9BD8E97CE4}" type="datetimeFigureOut">
              <a:rPr lang="pl-PL" smtClean="0"/>
              <a:pPr/>
              <a:t>2015-11-02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C729BF0-2F08-4A39-B693-AF802AFB5A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				</a:t>
            </a:r>
            <a:endParaRPr lang="pl-PL" b="1" dirty="0"/>
          </a:p>
        </p:txBody>
      </p:sp>
      <p:sp>
        <p:nvSpPr>
          <p:cNvPr id="6" name="Prostokąt 5"/>
          <p:cNvSpPr/>
          <p:nvPr/>
        </p:nvSpPr>
        <p:spPr>
          <a:xfrm>
            <a:off x="2030429" y="476672"/>
            <a:ext cx="4916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Moje Wakacje 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User\Desktop\i_ustka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06981">
            <a:off x="5400395" y="3240436"/>
            <a:ext cx="3979811" cy="2650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User\Desktop\9158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8774">
            <a:off x="2490211" y="4617057"/>
            <a:ext cx="2549835" cy="1912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Desktop\ustka-plaza-port-molo-fotografia-3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59247">
            <a:off x="573555" y="2604488"/>
            <a:ext cx="3501145" cy="2211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pl-PL" sz="3200" b="1" dirty="0" smtClean="0"/>
              <a:t>Zobaczyłem</a:t>
            </a:r>
          </a:p>
          <a:p>
            <a:pPr>
              <a:buNone/>
            </a:pPr>
            <a:r>
              <a:rPr lang="pl-PL" b="1" dirty="0" smtClean="0"/>
              <a:t>-Latarnia Morska w Ustce położona na polskim wybrzeżu Bałtyku. Została zbudowana w 1892 roku.</a:t>
            </a:r>
          </a:p>
          <a:p>
            <a:pPr>
              <a:buNone/>
            </a:pPr>
            <a:r>
              <a:rPr lang="pl-PL" dirty="0" smtClean="0"/>
              <a:t>-</a:t>
            </a:r>
            <a:r>
              <a:rPr lang="pl-PL" b="1" dirty="0" smtClean="0"/>
              <a:t>Sztuczne ognie w Ustce - festiwal odbywający się corocznie w Ustce od 2001 roku z przerwą w 2002. Przez pierwsze 8 edycji znany jako Ustecki Festiwal Sztucznych Ogni. Festiwal odbywa się zawsze w okolicach pierwszego weekendu lipca i trwa zazwyczaj 3-4 dni.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		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69576" y="404664"/>
            <a:ext cx="247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USTKA</a:t>
            </a:r>
            <a:endParaRPr lang="pl-PL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475312"/>
          </a:xfrm>
        </p:spPr>
        <p:txBody>
          <a:bodyPr/>
          <a:lstStyle/>
          <a:p>
            <a:pPr>
              <a:buNone/>
            </a:pPr>
            <a:r>
              <a:rPr lang="pl-PL" b="1" dirty="0" smtClean="0"/>
              <a:t>- Rezerwat przyrody Buczyna obejmuje powierzchnię prawie 20 hektarów, fragment pradoliny Słupi. Rezerwat powstał w 1988 roku na obszarze Pobrzeża Słowińskiego. Jest to teren, który porasta buczyna niżowa. Oprócz stuletnich buków rosną w nim także dąb  szypułkowy i brzoza brodawkowata.</a:t>
            </a:r>
          </a:p>
          <a:p>
            <a:pPr>
              <a:buNone/>
            </a:pPr>
            <a:r>
              <a:rPr lang="pl-PL" b="1" dirty="0" smtClean="0"/>
              <a:t>- Bunkry Bluchera budowane były przez Niemców na przełomie 1938 i 1939 roku. Złożoną z czterech dział kalibru 105 mm baterię zaczęto budować na wydmie tuż przy porcie. A oto i bateria:</a:t>
            </a:r>
            <a:endParaRPr lang="pl-PL" b="1" dirty="0"/>
          </a:p>
        </p:txBody>
      </p:sp>
      <p:pic>
        <p:nvPicPr>
          <p:cNvPr id="3074" name="Picture 2" descr="C:\Users\User\Desktop\Blucher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5280" y="4941168"/>
            <a:ext cx="1931358" cy="1448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				</a:t>
            </a:r>
            <a:endParaRPr lang="pl-PL" sz="3200" dirty="0"/>
          </a:p>
        </p:txBody>
      </p:sp>
      <p:sp>
        <p:nvSpPr>
          <p:cNvPr id="6" name="Prostokąt 5"/>
          <p:cNvSpPr/>
          <p:nvPr/>
        </p:nvSpPr>
        <p:spPr>
          <a:xfrm>
            <a:off x="2549674" y="548680"/>
            <a:ext cx="37692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Oto parę zdjęć </a:t>
            </a:r>
            <a:endParaRPr lang="pl-PL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2" name="Picture 4" descr="C:\Users\User\Desktop\b9c2bb9a991d0584ba587dcb1ae5be1fDSC_3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89618">
            <a:off x="533055" y="1405860"/>
            <a:ext cx="3282416" cy="2182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User\Desktop\e3a5103ba2ab07c7bb384cbf446d6de0jezioro Modł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780928"/>
            <a:ext cx="3410379" cy="2557784"/>
          </a:xfrm>
          <a:prstGeom prst="rect">
            <a:avLst/>
          </a:prstGeom>
          <a:noFill/>
        </p:spPr>
      </p:pic>
      <p:pic>
        <p:nvPicPr>
          <p:cNvPr id="2050" name="Picture 2" descr="C:\Users\User\Desktop\dsc_2627-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8105">
            <a:off x="600817" y="4014039"/>
            <a:ext cx="3267799" cy="2083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User\Desktop\Festiwal Sztucznych Ogni 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53314">
            <a:off x="5839996" y="4135783"/>
            <a:ext cx="3099504" cy="206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bunkry_ustka_bateria_bluchera_4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84501">
            <a:off x="5834058" y="1734195"/>
            <a:ext cx="3082128" cy="205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/>
              <a:t>Najciekawszą atrakcją jaką tam widziałem był 		Park Miniatur Latarni Morskich</a:t>
            </a:r>
          </a:p>
          <a:p>
            <a:pPr>
              <a:buNone/>
            </a:pPr>
            <a:r>
              <a:rPr lang="pl-PL" b="1" dirty="0" smtClean="0"/>
              <a:t>W parku dumnie prezentują się miniatury wszystkich latarni morskich polskiego wybrzeża w skali 1:10.</a:t>
            </a:r>
          </a:p>
          <a:p>
            <a:pPr>
              <a:buNone/>
            </a:pPr>
            <a:r>
              <a:rPr lang="pl-PL" b="1" dirty="0" smtClean="0"/>
              <a:t>Bliźniakiem tego parku jest Park Miniatur Zabytków Dolnego Śląska , znajdujący się w Kowarach.</a:t>
            </a:r>
          </a:p>
          <a:p>
            <a:pPr>
              <a:buNone/>
            </a:pPr>
            <a:r>
              <a:rPr lang="pl-PL" b="1" dirty="0" smtClean="0"/>
              <a:t>Zwiedzanie parków trwa około jednej godziny.</a:t>
            </a:r>
          </a:p>
          <a:p>
            <a:pPr algn="ctr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		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17215" y="404664"/>
            <a:ext cx="3522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Niechorze</a:t>
            </a:r>
            <a:endParaRPr lang="pl-PL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/>
          <a:lstStyle/>
          <a:p>
            <a:pPr>
              <a:buNone/>
            </a:pPr>
            <a:r>
              <a:rPr lang="pl-PL" b="1" dirty="0" smtClean="0"/>
              <a:t>Również Motylarnia była super. Były różne rodzaje motyli z całego świata takie jak:</a:t>
            </a:r>
          </a:p>
          <a:p>
            <a:pPr>
              <a:buNone/>
            </a:pPr>
            <a:r>
              <a:rPr lang="pl-PL" b="1" dirty="0" smtClean="0"/>
              <a:t>- ,,Monarcha’’ z Afryki, </a:t>
            </a:r>
          </a:p>
          <a:p>
            <a:pPr>
              <a:buNone/>
            </a:pPr>
            <a:r>
              <a:rPr lang="pl-PL" b="1" dirty="0" smtClean="0"/>
              <a:t>- ,,Blue Morpho’’ z Ameryki Łacińskiej,</a:t>
            </a:r>
          </a:p>
          <a:p>
            <a:pPr>
              <a:buNone/>
            </a:pPr>
            <a:r>
              <a:rPr lang="pl-PL" b="1" dirty="0" smtClean="0"/>
              <a:t>- ,,Żeglarza’’ z Singapuru.</a:t>
            </a:r>
          </a:p>
          <a:p>
            <a:pPr>
              <a:buNone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		</a:t>
            </a:r>
            <a:endParaRPr lang="pl-PL" dirty="0"/>
          </a:p>
        </p:txBody>
      </p:sp>
      <p:pic>
        <p:nvPicPr>
          <p:cNvPr id="4098" name="Picture 2" descr="C:\Users\User\Desktop\6a0133f2f53db3970b016764ae25c1970b-800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429000"/>
            <a:ext cx="2124236" cy="1416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User\Desktop\15-13-09-4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501008"/>
            <a:ext cx="2016649" cy="1343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User\Desktop\Monarch_Butterfly_17-03-2006_6-44-40_p.m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284984"/>
            <a:ext cx="1872208" cy="1705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548680"/>
            <a:ext cx="8363272" cy="5547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/>
              <a:t>Gdy byliśmy na plaży oprócz zabaw i kąpieli w morzu często chodziliśmy na molo zobaczyć jak rybacy łowią ryby ,ale także obserwować piękno krajobrazu i zachody słońca.</a:t>
            </a:r>
            <a:endParaRPr lang="pl-PL" sz="2400" b="1" dirty="0"/>
          </a:p>
        </p:txBody>
      </p:sp>
      <p:pic>
        <p:nvPicPr>
          <p:cNvPr id="5122" name="Picture 2" descr="C:\Users\User\Desktop\zachod-slonca-polwysep-chalupy-wladyslawow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1884">
            <a:off x="755576" y="2636912"/>
            <a:ext cx="3330824" cy="221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User\Desktop\DSCN3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7955">
            <a:off x="5148064" y="2625050"/>
            <a:ext cx="2952328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-Spacery brzegiem morza z rodzicami i bratem.</a:t>
            </a:r>
          </a:p>
          <a:p>
            <a:pPr>
              <a:buNone/>
            </a:pPr>
            <a:r>
              <a:rPr lang="pl-PL" dirty="0" smtClean="0"/>
              <a:t>-Smaczne lody ,które mogę jeść dowoli </a:t>
            </a:r>
            <a:r>
              <a:rPr lang="pl-PL" dirty="0" smtClean="0">
                <a:sym typeface="Wingdings" pitchFamily="2" charset="2"/>
              </a:rPr>
              <a:t>.</a:t>
            </a:r>
          </a:p>
          <a:p>
            <a:pPr>
              <a:buNone/>
            </a:pPr>
            <a:r>
              <a:rPr lang="pl-PL" dirty="0" smtClean="0">
                <a:sym typeface="Wingdings" pitchFamily="2" charset="2"/>
              </a:rPr>
              <a:t>-Najlepsze smażone ryby bez ości.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		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26044" y="332656"/>
            <a:ext cx="82663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Nad morzem najbardziej lubię</a:t>
            </a:r>
            <a:endParaRPr lang="pl-PL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56992"/>
            <a:ext cx="1936153" cy="2978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Users\User\Desktop\Smażony-dorsz-z-ziemniaczanym-purée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3623804" cy="2110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5400" dirty="0" smtClean="0"/>
              <a:t>Przygotował</a:t>
            </a:r>
          </a:p>
          <a:p>
            <a:pPr algn="ctr">
              <a:buNone/>
            </a:pPr>
            <a:r>
              <a:rPr lang="pl-PL" sz="5400" dirty="0" smtClean="0"/>
              <a:t>Mateusz</a:t>
            </a:r>
          </a:p>
          <a:p>
            <a:pPr algn="ctr">
              <a:buNone/>
            </a:pPr>
            <a:r>
              <a:rPr lang="pl-PL" sz="5400" dirty="0" smtClean="0"/>
              <a:t>Ciszewski</a:t>
            </a:r>
          </a:p>
          <a:p>
            <a:pPr algn="ctr">
              <a:buNone/>
            </a:pPr>
            <a:r>
              <a:rPr lang="pl-PL" sz="5400" smtClean="0"/>
              <a:t>Kl.VId</a:t>
            </a:r>
            <a:endParaRPr lang="pl-PL" sz="540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/>
              <a:t>KONIEC </a:t>
            </a:r>
            <a:endParaRPr lang="pl-PL" sz="5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149</TotalTime>
  <Words>162</Words>
  <Application>Microsoft Office PowerPoint</Application>
  <PresentationFormat>Pokaz na ekranie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Papier</vt:lpstr>
      <vt:lpstr>    </vt:lpstr>
      <vt:lpstr>    </vt:lpstr>
      <vt:lpstr>Slajd 3</vt:lpstr>
      <vt:lpstr>    </vt:lpstr>
      <vt:lpstr>    </vt:lpstr>
      <vt:lpstr>    </vt:lpstr>
      <vt:lpstr>Slajd 7</vt:lpstr>
      <vt:lpstr>    </vt:lpstr>
      <vt:lpstr>KONIEC 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User</dc:creator>
  <cp:lastModifiedBy>User</cp:lastModifiedBy>
  <cp:revision>16</cp:revision>
  <dcterms:created xsi:type="dcterms:W3CDTF">2015-11-02T18:45:33Z</dcterms:created>
  <dcterms:modified xsi:type="dcterms:W3CDTF">2015-11-02T21:18:39Z</dcterms:modified>
</cp:coreProperties>
</file>