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31" autoAdjust="0"/>
    <p:restoredTop sz="9466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Tytuł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cxnSp>
        <p:nvCxnSpPr>
          <p:cNvPr id="8" name="Łącznik prosty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a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Symbol zastępczy daty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EA5F9-79AB-4B5C-8654-864BE115414B}" type="datetimeFigureOut">
              <a:rPr lang="pl-PL" smtClean="0"/>
              <a:t>2015-09-15</a:t>
            </a:fld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1493D1-59EF-47EB-A50D-8149F2F24C34}" type="slidenum">
              <a:rPr lang="pl-PL" smtClean="0"/>
              <a:t>‹#›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EA5F9-79AB-4B5C-8654-864BE115414B}" type="datetimeFigureOut">
              <a:rPr lang="pl-PL" smtClean="0"/>
              <a:t>2015-09-15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493D1-59EF-47EB-A50D-8149F2F24C3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EA5F9-79AB-4B5C-8654-864BE115414B}" type="datetimeFigureOut">
              <a:rPr lang="pl-PL" smtClean="0"/>
              <a:t>2015-09-15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493D1-59EF-47EB-A50D-8149F2F24C3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zawartości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1BEA5F9-79AB-4B5C-8654-864BE115414B}" type="datetimeFigureOut">
              <a:rPr lang="pl-PL" smtClean="0"/>
              <a:t>2015-09-15</a:t>
            </a:fld>
            <a:endParaRPr lang="pl-PL"/>
          </a:p>
        </p:txBody>
      </p:sp>
      <p:sp>
        <p:nvSpPr>
          <p:cNvPr id="15" name="Symbol zastępczy numeru slajdu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331493D1-59EF-47EB-A50D-8149F2F24C34}" type="slidenum">
              <a:rPr lang="pl-PL" smtClean="0"/>
              <a:t>‹#›</a:t>
            </a:fld>
            <a:endParaRPr lang="pl-PL"/>
          </a:p>
        </p:txBody>
      </p:sp>
      <p:sp>
        <p:nvSpPr>
          <p:cNvPr id="16" name="Symbol zastępczy stopki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7" name="Tytuł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EA5F9-79AB-4B5C-8654-864BE115414B}" type="datetimeFigureOut">
              <a:rPr lang="pl-PL" smtClean="0"/>
              <a:t>2015-09-15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493D1-59EF-47EB-A50D-8149F2F24C34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cxnSp>
        <p:nvCxnSpPr>
          <p:cNvPr id="7" name="Łącznik prosty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EA5F9-79AB-4B5C-8654-864BE115414B}" type="datetimeFigureOut">
              <a:rPr lang="pl-PL" smtClean="0"/>
              <a:t>2015-09-15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493D1-59EF-47EB-A50D-8149F2F24C34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493D1-59EF-47EB-A50D-8149F2F24C34}" type="slidenum">
              <a:rPr lang="pl-PL" smtClean="0"/>
              <a:t>‹#›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EA5F9-79AB-4B5C-8654-864BE115414B}" type="datetimeFigureOut">
              <a:rPr lang="pl-PL" smtClean="0"/>
              <a:t>2015-09-15</a:t>
            </a:fld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2" name="Symbol zastępczy zawartości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34" name="Symbol zastępczy zawartości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2" name="Symbol zastępczy tekstu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cxnSp>
        <p:nvCxnSpPr>
          <p:cNvPr id="10" name="Łącznik prosty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EA5F9-79AB-4B5C-8654-864BE115414B}" type="datetimeFigureOut">
              <a:rPr lang="pl-PL" smtClean="0"/>
              <a:t>2015-09-15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493D1-59EF-47EB-A50D-8149F2F24C34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EA5F9-79AB-4B5C-8654-864BE115414B}" type="datetimeFigureOut">
              <a:rPr lang="pl-PL" smtClean="0"/>
              <a:t>2015-09-15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493D1-59EF-47EB-A50D-8149F2F24C3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ymbol zastępczy zawartości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1" name="Tytuł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1BEA5F9-79AB-4B5C-8654-864BE115414B}" type="datetimeFigureOut">
              <a:rPr lang="pl-PL" smtClean="0"/>
              <a:t>2015-09-15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31493D1-59EF-47EB-A50D-8149F2F24C34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pl-PL" smtClean="0"/>
              <a:t>Kliknij ikonę, aby dodać obraz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EA5F9-79AB-4B5C-8654-864BE115414B}" type="datetimeFigureOut">
              <a:rPr lang="pl-PL" smtClean="0"/>
              <a:t>2015-09-15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1493D1-59EF-47EB-A50D-8149F2F24C34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tekstu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4" name="Symbol zastępczy daty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1BEA5F9-79AB-4B5C-8654-864BE115414B}" type="datetimeFigureOut">
              <a:rPr lang="pl-PL" smtClean="0"/>
              <a:t>2015-09-15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22" name="Symbol zastępczy numeru slajdu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331493D1-59EF-47EB-A50D-8149F2F24C34}" type="slidenum">
              <a:rPr lang="pl-PL" smtClean="0"/>
              <a:t>‹#›</a:t>
            </a:fld>
            <a:endParaRPr lang="pl-PL"/>
          </a:p>
        </p:txBody>
      </p:sp>
      <p:sp>
        <p:nvSpPr>
          <p:cNvPr id="5" name="Symbol zastępczy tytułu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2.bp.blogspot.com/--dywfUl2i1w/Te4zlbf6SpI/AAAAAAAAAAY/y2i1LW5NeIY/s1600/Wakacyjne-must-have_large_lea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W czasie moich wakacji byłem na: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http://www.sportowepodhale.pl/zdjecia/galeria/duze/3a20dbf563b930920446e6bf2ac9e8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6632"/>
            <a:ext cx="9164126" cy="6597353"/>
          </a:xfrm>
          <a:prstGeom prst="rect">
            <a:avLst/>
          </a:prstGeom>
          <a:noFill/>
        </p:spPr>
      </p:pic>
      <p:sp>
        <p:nvSpPr>
          <p:cNvPr id="2" name="Podtytuł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Tytuł 2"/>
          <p:cNvSpPr>
            <a:spLocks noGrp="1"/>
          </p:cNvSpPr>
          <p:nvPr>
            <p:ph type="ctrTitle"/>
          </p:nvPr>
        </p:nvSpPr>
        <p:spPr>
          <a:xfrm>
            <a:off x="457200" y="476672"/>
            <a:ext cx="8305800" cy="864096"/>
          </a:xfrm>
        </p:spPr>
        <p:txBody>
          <a:bodyPr/>
          <a:lstStyle/>
          <a:p>
            <a:r>
              <a:rPr lang="pl-PL" dirty="0" smtClean="0"/>
              <a:t>Obozie kajakarskim</a:t>
            </a:r>
            <a:endParaRPr lang="pl-PL" dirty="0"/>
          </a:p>
        </p:txBody>
      </p:sp>
      <p:sp>
        <p:nvSpPr>
          <p:cNvPr id="2050" name="AutoShape 2" descr="data:image/jpeg;base64,/9j/4AAQSkZJRgABAQAAAQABAAD/2wCEAAkGBxQTEhUUExQWFhUWGBgaGRgXGBkaGhwaGBoXHBsYIB0cHyggGhslHRwYITEiJSkrLi4uHR8zODMsNygtLi0BCgoKDg0OGxAQGywkHyUsLiwwLCwsLCwsLCwsLCwsLCwsLCwsLCwsLCwsLCwsLCwsLCwsLCwsLCwsLCwsLCwsLP/AABEIAMIBAwMBIgACEQEDEQH/xAAcAAACAgMBAQAAAAAAAAAAAAAEBQIDAAEGBwj/xABEEAABAgQDBQYEAwUHAwUBAAABAhEAAyExBBJBBSJRYXEGEzKBkaGxwdHwFEJSByNi4fEkM3KCkqKyFUPCNFNjg9IW/8QAGwEAAgMBAQEAAAAAAAAAAAAAAgMAAQQFBgf/xAA2EQACAgEDAQMKBgICAwAAAAAAAQIRAwQhMRITQVEFMmFxgZGhsdHhFBUiM8HwkvFSUxYjQv/aAAwDAQACEQMRAD8A8rSqLkmBAqJJmR1jGMCoFPP5RXNmjK1zxgUTYklXHjFlFuYERExgSAaGhEbmBjBWUN9i40J3VeR+/KOiM8EMBHChUO9n40qZzVy/SG45dzFyQ3WusawksTFZCWKqJPAm3kaCKJgtFeGWjMc+YBqFJAro/KHpimhjhJQSsqKmUigHEl0nyZ4sx8sFAUaFRLDUu/pr7QskzVImjMCA/mx15xvGzSpRrQEtXnFNNystNKNEMOioenk5ixFA0DlVKRozDDUxVDHvA33ziIUHrA2IoE6xAzeUDuXQWhTF36fMQTtDEzEspCinMLpJBY6UhPmPrB88Z5SVDShHQPFPfktbE0bTmFOUzCGByl2YhmNLmjecXbIRnWC+8pVeLXLdaj0hCpcFYLFZFPmUlgapvY06GBlHZ0HF77h20cGEkkWzFOgqOFTukVENdgdtVyAJcxOdAND+ZKa0Gh5P/TnMYksFfqAZuDN68usLZhILRXT1KpFt09j2PtJtg9yDhyTnSkpUm7K0GtnfhHn02YHFEJoAXKSqpqSxLecJfxKlsFElmA6B2EES0BovFi6EVOfUxrgtqmXOTMSo7qgWFHS9UvwIj1rC4+XMQZiVpygOXIp1jw/Lf6QVs2eqW92LOHaqSCk8yK+sDmw9fBePJ0noO3NurWUokB0KIdYrTp+m3WEUvZ60hcyb3ISZZUVsnvN4KASWNFkXuBbrzuz1AzMqiQFZhR6ZknT0hntnaSUylSwAnMALpKyQQMxy0FAv1F7wLx9P6UGp3uxp2f2yrDgyyxAKmDbpVlzeL8jkjrWgvHQSdqzDL7zNLKST0AANi/IhiK8dB5BMm71PSOg2pKVOGGw0oOsOohqJFGJpRqkm1dYrLi3uwsU9nsdJt7aE9UtKM4SqbMQhOQigIBUsmlA7enWFpX+8KZ04rKZiUy33l5nLqVRgzE34WaL8Ue73i6jJQUpUKb61KK1B7CzXo/WEWxFhU3PvFS1rBS5ZQUhSlWcmoGhaEXUG3x9R1fqSOpm9rMLIPdb68v5g7F6uOIreMi7DbHklIM5au8/NvhhwA3bAMByEZGbpx99mjql6DxhSQ/KMyc4LyHy4xUUgvVmMOTMxRlrWNF4tGp5xJTZajURdlUUJXE5a+MRXLqwjSpZEQqgjLwrG5M4pUCLiBiSKRNK61i7Ko6HDYjOE1c5R7CsRnaiF2zJzLbjbr/OGKkkkhq/KNUJ2hUolmzzmWgEZnIDfegjoZmz0nOrdCQAyWAD61aphJsfBrVMSUg7pdxxAsOcdQJTUUGAc0qfehcxnz5KezG4oWtzm8RhwnVho+vTlAyy3T7rBm1sYgmiVHgXGnL6QplzNNIfinLvE5IK9gyZO3Y0mZSKn0jSVOQI0WJouMz2i5KgwAN/aBFmMUW4RRZkwAONecQJgicjOnNZSff7rAS31BiWUEonEAjTh56RTOLmMQIkpOsQIg0EYPEqS1AQC7H4fOIpRF6FjLlygF/FVzypQRJcEXI72fhkKQhWQbySSVKZ1A5cosCAAo04CAZs9CVqQlyWuWAd6i3SFIWpJdKiCNQSKRZg8OlawFkhNSpgSWDkswuwP8oWotW2w+pOkkE4lBTMC2IqHDO3kbvGpgKqgACjORYUD84fY/aUoofIsoQUoayWu3DRCXJPoSYS7RxeReTKgBg4RYE1LcfhwioZ03T2YU8TStAmDwK5ijlS5d3JYAcSTQC1ekd3gyTnAUlICZY3BVhmYA0FTfokMLQh7O4VM2aUneTlU45uGclqPZ+UdRPQmWopOUSUJDsreJBoyU0SACqrQrU5FdDdPB1YFtopKVISSAEKK1He8QOiet1NYwmxCgmfL7pkpSy05k0tUlN3PV/St21toICJqhmUJqCtyCAkAboY+LrTyaEsnHJWpzcipICTTezVDPRqcTHD12ouscXxz6zfgx79TOpwWNzICsqC71V3bmpr4Te94yOQE8Kc92LnU8TwDRkZFnyLbq/vvH9ERPAM5DHkR7wagvGFMd2zm0AoN/v71gondA5P7CKZuGIqm3CMlTKaecQhtShmBZqg06xZtCWxDVZ4pybzWFuNvlFk5VhR8pfzMWUSmS3AJGnygTu3hiEulNbWiAlMXVYgs2hf+Ri7KoDkryKHFJBp8I9M2HiZeLkhEtCJaa5gPGAFMBUF3SzqJ1jzhUklahej+0awWNXIVmlkh6EaEcDygJ33Bwdcnq5ly5b5RQksEtYNSws4poGd7wjx2LUrdSS5ckIDuwsTEMPOz4eZOl5VkhJ3lEqBK0hSSDWjghrtTSF2LxsxCpiQWABSaXBJBapowMXjjZc3QnmLdRLl+fCNPFMWpt0jbwZQtjrGk3eL5E1KklCrhiktwBBHQ09BE0kFASUihJfWoFOlIKMtgJR3BnrEEyzVWjwbKwayCqWgqCSHo+tm1ijF7VmzGC1O1gwAHJgKRHLwIo+IbgSO6UnUqBPRjT74CKcfID7tj+WtDwc3gbDzCVhhQmqfvhB+1Z5TlTlbUks5ezcPjE6idAuZuUWJVVrxeZIdlKA8nBoS1Kv1EDqUwUf0hX8oCeohDn0/AJYpMvmYfUGkW4eUaBVi5+Ln29ohPmHJTinnR0HS/5opRPCpqm8KULq7VqA4bgr2jm6jymqnGPc6+pox6bdNmKIJOrZlFtWSW94rm7gUoGoJbQvX0ZonKSrfc3Snq5d+m6k6ajhFOGltui65qzrZ08dSHjB+YZLk75VfL+DR+HjsHbb2kqYhQUSoILcvEPcn4QtxBeYE8LnjQU+MU4vEZVEUClzFOCbMzE8fze14b7UkZDICQACQouyTViHcvYatpeFY9XKE4OXj8g5404tInh9qGTLxCE3ID3cFDM3qRBu0tqFSUFK6LSkqDABylVCTU1Vw0jnZUnNMWVEFC1kUo7MWEFbH30GjhKSKgKDgCl3bSlbwrJqcnS7fgMhBJheLznDmZ3gSMrJ4MkMQxDkcA3pEdl4VapW6SVM5ApUkXJ3QHpTXjGTVf2TLlAZ2oWJDE0U2QciLmwhfsTElpiHYrFMxqA43a3FjQaHyzY4yknXNjnSa9R0CJSU7pzO5shShUk3CGN4yI4baCUoAK1hhZ0/SMjJLrt8/32BUvE5GWYvBgZJiYVHsUcoveKpuHeovEwY1naDRANSy5cMYrCuOsMloChAGIkEfWJQJOTPytWMmqf1tAykUeNJUoWiu8gVKnsp7FosxCgoJenTW0AqmVeLZa7axCDXsztMyMQlzuF0qGldDxqBHbbV2DKJ7wd4cygpYBHEu26acvePMFq9YebN24vKEFRJFnhUnKLuIcWmqZdtDBlJKgN0k8HFbECx6QEDD+TtpCxkmDMbMpjVvesBbQwQU6pVf4eHTlGjFqL2kZ5QaAZGJyLSpgpqlKhQjh6R2OA2fh8SgTJRWg1BSWVlI06Nzjg5rihDQVsTay8PMzIsaKSbEfXgYbNOv0skGr/UjskbOn4ZRWgJmJsRqR8j0fzi3FbHlTj3hllyLOUnOzgKpryrDPZm1ET0kpIHFJoQeB5c9YZSEB/T2jJPLJPfk2RxRa24Euxeyyg83EoSkAbkpCjT+Iqvm8+vCB9qSVLTnmSUgggJVmUULRU5XcEHWvCO3UqnpHA7d2iFYKWNUrTR+CQST5kjyjNPVyXrD7FI53ErVnAWllBRDMzU9wxDconhCe6xJaiciXr+dSiaGmiYljFBUxCi5zKzAu7sR5MwbhrpGJWo4NZFSvEG4SaAHKGP8AE4/1axzdVqnl9/8AP0QUIKINjsUTLmKURYC7l3AAAt4R5UgbYCHM5ixUgAB0uoqKsrggghwzPYh4vx0kokLckgNUcHULsGTS3WIdkUgS5kxhwfKCWyqJDk5gHA0aj10Q/wBqT9P0CXJbg5xVNmMAyQ4qwUzNX1PmeJjWzVvOkp3AXcgqD0zKJe9Q14zZsp14hSU/+2lyDTNmUUi2gFxFfZfexK1BKnQlXiIazBPU/KKlXTL0L+PuFHuFeKkHPkSM6lqAa2bMqgHB3HrDjtVOAnqZYUEjMwZgrkq6hy5FoWYlSkYmUVM4Ml3sCCCRRw3kRyi3biP7XkoXVLTlAYVyu30MMrqlG/B/wDfcWzClCUlVWmrJpRwEgPStQ7cxwAhxJwqkSikMCEF38OYlJVoakm44CtITrdc3DpUzqmTCzPRKzSl3y/er2cneWpRSt7JYlRLlgACCmgAfqeqMz4X95/2MgijFYgfhA6k5SVZjlNQDRIAAGnAa8IV7LVLCM2VKqAZlBYIa+XeKOD6trBuMxUxeHQVOh8zgOcxNUgAkm93uzaQh2RhlE5goiqQQnQkircG1MO08aT9Zc3uj0rZMlRkoeZp+UBrmltIyJnHJTujMw4EAeQaMjhT65SbS59X0GUjy5CosBgZKosCo94mcsvSqJvFDxsqgkyEitjF8qeDQwNnfrFdoKwS+fh+FRwgRdoKl4gjmIlNlpVUffWC5KoXqNIrCmMErlEUP8uoigyC+kA7LRhW8RCmLxIyzEVJimQZSJmccFj36wZhcYpJDgt6cYQJWxcQxw+JBFdBUQPGxGhzNkomgEeL7vCrFYVSDaLUKoCDU3Pn/AEi+XjCzKq/35wcZyj6gXFMs2djFS1BSSxHvyPER6DsLbKZ6WNFgBx8xxEcApANRqdPppGkTFIOZJIKSKihFRB5JY8kbumXjlKD9B6D2j2qqSA36VHhZtdDHC7TBEkjNQFN9DkD8tPjF/aDaKpklRWwLEEtxCLDQ3MDbUByIDNmBWbiyBrXQAPHnZybzc7X8jddlOHn5l4cMN1BLJNN0KB1a/rzhls8FWADOHnOTmLsg726AyrtvUsG4rcEyxMmApaXLCAaeIubMGt6xtE8y8EjLmSFGYCpTORmVup4JJY6ORyqqcLaS8V/LLTKNtTv7MkEXrwfeUOPItBPZghODWqxKlCn8KACSWbWz05artsy1KSlkmkiWokGiXD9NWaHOBKpeCVRQKSoDSpVQVaoYnzpF5EuySXfIkfOKtkuoLJCie8TUZjRCWqLByQytSDbI5G7Iy6YtZVlAQlLvUOTQOQCS1A9wIs2MoGRMKgP7xTnRITKSzOGubAgxPYC/7NPTlIJJoCauEgAa+JhW730ip2oyS8UFFce0Ax8gHFygUpAM1KakixTfoPjDDBSxOxS5qmACgw550l3JDBg2ruQ0AbYU2Ieu6pTGhNrDgNYM7M4vJKnrq9RqLg/084uSfZprmq97JBLq3GmzcKpJBIP7uWFMzePOcpBdmcEhN2aMmzQULCSl8iQolBygnR0iqi5GaxfSkU4eeqZ366sopSkBRGiibCjDLwi6SyzMWQpIzBSWBCiCCwq9HGr+UZWnbcvR9RyQH3avwsvKpQIKlAVSVAMHypPMjNrXjCzYGBSZzFSHDHIiqlMTuB3Sw1uG1gmcjNIQ9XK0m9GmFqpNEpcfl4co3sHZS0zpM1x3ahnd3U3dqYEghiSWbnGlS6YT3rkXVtHSzMeh97IDTxODajirU0ekZEMQoKUSXc/xmnLwaWjI5yiq7w7OMGzzE/wJjqE4YRP8II90sSPI/mMjlfwJjYwBjqfwojf4ZMF2SK/MpHKHAF4xeBMdScKIj+FHCJ2aL/MZHMIwB5xJGAVpSOkOGEQXJidmkT8fNiBeDOtoFVgS8dQjC5nYO1S3CIKwwBILA8NYqkH+Nmcz+BMa/BHWOnGHTqQBEVSEfqEU0Ra2Ry3/AE884uwmzlBaS1jrHRJkJ0V7RehCR/SBWNFvXTXCFW1MGFBGQNTeGj8uEBI2aun3846XKDG0ywLiDUIpUD+OyN8Cqbs6Z+Q+rX8jDhGy5ZT/AHS1Fg6StJBJJoHsHy3g/BYYzPBLzVbxIB8gpQeHGH2VPp/Z1aHxydCOK4y58WJxcXKvabMOfO9+nb1M5bGbLQqk0KlodWaWSCSMrAJUHF2NW15RrFYBCpiVgBCUyynITmUQ6AGenhdyTHW7S7O4ma+WQfOZK/8A3AON7K4sAEywABUmZKA01Ko5n4bHfneJpeo1KdLH8GcvJ2UDIyg5TMWFzCSlx4mD1YAFm60i+R2bKsMJQnS2yjfWoJ8SnUAHLEBg/W0P5fY/GFLiUCCAzTZVaGvjZo3/APx2OEoDuKh6d5K4/wCOI9Pjvzu+ylqtT34/mDStiSpGYlaZq1BAvuJCWAs5fm1g8RxMlU2QpLpyh2UQxJUEuwIBADFuo1guZ2Nxxf8AcEUT/wByVwr+fk3nFsjsbjCnKqSReueX5fmMIeig5KXVvfuHLVaj/rEmz9gIMgqlJUhRDqC1g1CQmgzsMxrZ+lIrVswiSyQQS5Qe6WTcF1EAgAkJqA58gI6hfYadlZEtaS1QVSlB2AocwIs9jF+K7BqY90mYh65VqlKA/wAwWC3kYmTSeEu/0MbHPmrzPj9jh5vZWcshSUBisuVDKQGZ2UHa31vDrZ/ZMS0mXKzrcEklJUkEkAJcDRBubsYJX2Bx2ZwlDV/7ghjs7slj5aCHAJ4TQ0KzYJ9KSY3Hml1bwoVYTstLlJeYk5jvl3SlLEa3NCbuQwqIY42SkhKFIGVe6koqx1apLaksPnB6ezWMVuzBmA/MpaCNLbxPmWg2f2UUggykO9VsUAlTAHUcLvGJ6XNKTbv4fDdGvtIpbLc5zYeyJwk9wmQpkqmMoyyHSqYtSSFqKQ+XLUO3KDdi9hMRkQnETZUtCR4EF8zG6qAeTluMMJWI2lKcKwYWgPlyzEKWR0DAH1iyX20mpBz4DEJa7yyGbmQA3OOnDS6dW5cvffxOPl1OrTror1b/AN9xtfYHDkknETHJJLKYV5AtGRWP2hPbBYkjiJa1D1FDGQ7sdN4L4mR59T4S/wAZHnqSTrG3OpiSUxJKY7PaHP7KPgQbmY23WLckSEuL6ydmgfu3ixKAIuUQOsUqDxO0K7NEVKeIFFLRZljbRO0B7IT43a6UzDLMoFICapWtCszAu7nXgBEUbVJO7PWHNE4hCZyRy7wusDmEvC3a6CmesqsouDyMDBYNvgY4mXLPrbs+g6LS6f8ADRjSql8jrJCJ0wunESkpCfCha1oP8Pdqc1c3DUMFnBqZO7KnKPiyqEgigtnISoX/ACg0hH2XH70ku2Q6G7p/nHWKWmM+o8uZ8c1FRTVekzy8iaV39jeE2KCHMqcg/wCKSseRBEEDs6n9Sx1APwgaVNSLFoY4XamUVVX/AAp+kB/5A63h7mJ/IMXc17Sg7BAsr/afrGldnQq5X7fSNbe2/OHdmTNy+JxkQxbKz7tYokdusUKLEtY4gBJ+ntDI+WZuNxj739gH5Fxp1sHK7OqKUpTMnBIJOUMUklrvLPCGeBk4iSGQlNblSJqn5myX8oowHbyWQO8E1B1ypSoev8oOPbfCN/eL85ax8BGbL5VyvnGvmaIeTnDZWDT8PtCYf/UJQP4MMl/VUz4p8oHT2QVNUVYlU/E1BCZs1KUgjgEDcHIQentrg7lcx+GSb9GijFducOaIE1X+UN/uUDGXJ5R1Mto40vZ9/wCDVh0WS9k2MJmzsXNWFTsUZKf0YbxULh1zHf8A0seGkHYHBYaSslJm94qipkxalrIoWzKcJQ9WSAKaRyc/t5lSyJQfitTn0SAIQbX7V4qdKKpSkIl7iVEoBK1KzZkgFx3YYit25sAxy1uSVOaUe/n6Ifl0M7ucd624PVpO1ULQVS5ss3qlaS1aAsWBbQ6wn2320EkhKJa5juMwISxHAEV6tHA7N7Q4hSpQmy0hKSayms1CZZBCug9Ib4jtZJcP3K2/XJSCDyZMdfHKPCd+0588csTuUfnXwGPaD9o2IwkuRM/ChcqeklK1TCCFJUUqlqZDZqOOIPIwFN/a1iErMpWzz3obcTNKlVY1AlkjdLteFO3+3yZ8lGDw8pHjSSspZEohbiYkA1IUQr1oQSI5/H7B7vEkSwsZCA6V7xIAzHMVByVOfOG5JxgrkYXlcsnTFeL4fj9z1LY/bHGTiDMwIky9Sqe6tbJ7t+Hiy63tB+w8fPxK86pktKQtYTLTnCmY5XPhL9Lc6Rw2ytqYlAacuWENTMcy/M0B1rFkztlLwYzIKJixZCQfUlyAPJ4rHrdM30q2/U39gsulnJJy2S35obyv2lTVYk4b8BNTMQpphVNGVABYqKgjw6gtvOGdw/SbG7Vyp6iknIQspCSVFRqyVFg1evGOE7M9oJm1DPKpBTNlqRMIlFDrQU5ACmZlBCcornB3hzhzsvYykL7xOEnZsz76pcoO71/fTKeULz5tHDbNk6Wt+a/2g1HI/N+Iz7R9ocRLmdwMNOlqXn7qeFBclakoWpMsm6SpQCWIBc2Ii7sd2imT5ZE1chc3KFJEqYtynXM6RlUDQgCCNoTNoTM4SZWGlgHeH7xZo9HAHsPOPOuzvaGRg1qXiELUUZimegFOfMGyzEG5c+ICC0OvxatShjVpd+z/AL7wcmFw/W37L/qPUpm3pwJH4KYW1zyi/PxxkcxK/aGhYCk4WcoGxSqQoHoTNB9hGRv/AAuX/i/d9ilrtOtmo/5P6nGoQOEWCX0HmIskzRyHnEyR/QiG9R52itMrmI33L6xJC+P/AC+lIJTMSBUt5iBc2C0AmSP1D1ETGDMEJnSyaMTE1zEDgD7/AAidbKoHRgDeInAnWDRiQ1/eIGYDeo++MV1srcqGBSLmNnCoFQTGLUHoWLc2tY0+sRlSjMVupWQ/EV4xhljnJs7ePUY4QRAySo5UpPWKZmyZ32P5w9wknKS+6ekEGX/FHI1q6MlPwOppc7nC47HJL2fNGvwiv/p042Pv/KOqmoGhL8BU+kDz5QT4pgB4a+iXhMOufmxv2Gh5FFXKVHL4yWpBSlZcsT6lvlAqpwjotp7ME4JIWQpJNcuhAd3NrQKnYSQKlSvQD2hko9Pn7PwCjqYtfpdibvw0VHF84fHZMsfl94ExEiUm6REXSaI6iXcJpu0ucCTNrHQGGGJbRIA6CA0yQTx6RphCL7h0dTkXMqFeJxk1btQQ6wmIH/TQH3kYkBQ5FM1QPQ5iP8sYmSkXHu/9PUwViNkZsJLWlwVKIINapVNYm1AH9Y2KDUd40Z/xMHkclNydb+FWhWvHtqeVWhXiMaa73pDZPZ5R8R9IAxmywgl7QOOME6QrNqpSWyFuFUSToAxIBALP1rDPaG1lTVmaW361JNWD04PFOFwKSoKWCEOHS5cpBdTnTdBhhtKSlM6YnL4VqSAPCACzDlGiatcHDnkj17809/cL1YtRPTk0QxEmYUksQnixaG+BwSphZI9BB83ZCgCCoE9C3uX9CByMI6lF1sOjJSRv9m+z8aueqfg5iR3SWWZnhOe0vKKkFnejM/CPSMH+0NcuYZeNwy5ahTMjfSefFujxxWwJ8zCqzS5oQsJSAooJQRrLmJF0vUEVSX0NPU9m4qVjENMQEzAN+WWLcwRRSTcKHERw/KsFOSnKKlHu7mvbx71RuwOLjuFJ27JmyJsyUsKCULJa43TcGo84+de0+0hNXklglObjmfhUUJ6NHuu0NgIlScSZYbPKUDWjMS3SPLjsaWh1ISgrJSAFpQpDEgqJSuhoCKCjuC4ETyHHHg693TfD+2zLzw2qJykrZy2H9mV/qUPbNG46jEYWWlRHcoDH8k+clPknOW6O3BoyPVrV6Sv/AK96+hy3i1Ho9z+o3rqfj84gcOTb3MaVeyltqQR8REpC5j7oQH/UAT5CkF1HJo0jCqPDyeCJcqn1iE3ETE0UoOz7oCT6hRihSlEuVLV/iVT0aKUmydJctBcCnkyvmWjc/DMzg1PL4AExQEzSTlyprfxH3pGlyFEMqZMPIEgPztBWVRdMCEne3erfUGK5E91ZU1J1YpHuxiUrBBIoCH4n7eJowpfdp0inJFUgoYSWCO8mVOgg6XjpMtO4FMLkkNxhZh8Ld6xs7PBdwSeUDFXyxkGo9wzkbSlrJ3i1WypfhS7RkzE2yj/ULnkKQBh8GQQ4U1dSILEtIqQ3UQnLgxTl1SVs0Q1GRRqLoDm4yYSQRlB4GnRhGgutx7RZiJ0tNN3/ADUEDqxViGD2d/gwh0EkqSoRKTbtjPCZ/wAoBfjF0zDqIcgDoSYpkYooRVKnUS2XJy4n2gc7XUNDydkj/leOJm0+bLnl0La+Tr4c8MeKNlWLwUwggE/KE2K2TNuSPX5mHC8YlV5ikkaE/ACkLBOkmYyFzFK4ufmY6On0Sh524vJr8j83YhI2K4GYEvzB15mNo2b+oeX2YameGATpxP0MUpxKReclPIqb2NI2dXStlRkc5Sf6nZXKw0lNyEkca+wrFxmp7opYkJm0YEDeSTr1gKZtBCS5mBnqo5legH8omvHSSg5cUgOpL5ksQQFVYqqGN+XMRl1EZNXubdJkUW78CuaokhkkeYf2jR2YhVVpzHjmNIHGIlKUf382YdMjEHyBHwhgicQDmRMSLArdL8LgwtYHGNvkmXO5bLgCX2cBSa5XBvTxDiWgaZsJapijS5zPyvUGGk1SyDmzhKdCohNuLB4lgsVKDpClKXcgBSgBa4fjAdOVRdOxKhGTVm5GGVLYMkMLJ/reIzVByQQ7F7QRis2QLIADXNL2NSD7QtTi5YTmUVBxplI5sMzwmOCcm3V8mi0ixcg0B/NW3CDdl4/uloLlkqZK2BKH895FS6eZI517NxEqblUSUFIUMpS7tQGjsGfzEVYmckFOarl3JYcnYHXnA5dPJRqSG45b2j0VW2M8nEy5oSmaiXMdILgpyllA6io9RHmCJJUp8hbQ1aGA2z4pakPKyKyTErLoKtM2Vig1dKuNNYXy0oJ3Sac3v8Iw6fB2Vmuc01sHqw1fCfSMgYSEmv8A5RkSvSKovysKqBGtX92aIICCW7wZuRCvarQsTjgXCVAh6boB6ZmUYZ4acCG3iTZKJfz/AJR6Fto4PZk5eFSPqxc+0WKlqY5cqQaZlDePIOW9okuTMlglUvu0t4ppI/2u/tA6prpSVzV5QB/eJCB5ZQFEGl4DrbJ2b7y+dLWJbZ8qSdGJ+NoXqw6UFxNSSbtmfz/KPaGezkSisb4SeJQoueimbqadYNxOwgqvfFZPEAN0DMB0DwHbxi6bDWGTVoSqCkbwlKII8QN/V2i6VimUCpLpP/yJL+lj1aLpZKJgOUnK9CMqWtc1gjHYnvK5UpSPzFV+QLWg45Op8bAdkA4rb8tAZ8qm8KRmblmJY+QieF2u43pLuN3eQ/mFKHtAiE5iWCFl9AVK6AAgPDCRs+aNVSwpnzEJbiWFTGh9HASxi9O1VFZyhKUA0KnPUDKSCX4PBPfKUCM6HYFyohntq78nDRHD7SwUtRTMmzFlJO8QQl9Wd1HqRFG0e0GBH92J6qUYpyv0UPeKvelF+4LsnV2hhnCA5K1PV0bxPOptS5gPF4pyVATin+PLUg8EuQPpFezsYhaRuUV4i2ZjoKQRLnAJYir0KxVulgekXdMDoAcRMBZpSUk3NieNbRKVOIFNdVFVNCwoOkX4lVbhxd3trq2sV92aE+Vj0ev20H1IvoIzMtGfLxPvRm8hF0vE4YCgmcHYD2f4xSqWXACauK1HCjesCz5Kk6W4eYteBbtchqAXKxyXYhWvhKR6k/CMmYgkboKEmj594+jMIBlIIqQQOR1bhppBsrDAgaNpryp1I9YCUkg1jAcQZKS4mqUSLATVmnEqoOghhIlSZiCSMKk8ZmYed4sCZQBKzMe5YJ+pbhAHfhLsCoHpbrf0hbn1cWGoUBy5ErNlSuWsv+QKCfV6wxwmFlgpWU1SpJut+LeJhAwnJCvCXLMw484JWpJNHLDm44cC/WGOdlqFBeLnJXdZCR+QmaonmQpTEW9ItwOy86XRMltTNQoPQ5bjzPWF61ZRX1d6nRnev1ia0nKNy/Juh+HxhL4qLGqu8t2psrJvzEpUl2Jzrb0UPnCUKYlkJSkWYueXU3rDeVhEFKUlIqHrb+vTpSKJ+CIJBNqU4QcMlKmy3G+C7A4gEeFykUvzu2oJh4jDzGAS4ABukEuxAvzjn8Dg95g7m7Eg9RF8jG4whSe9SMopuPQUIJNfNoGUrGRVAe0Z09SsqsrAORvAGrMWv6CC5Dskd3LfkVp6anWAkYCaJqlrmZgqtHrV3H1hlh5INVWIHOtBY6u14w5YJTpIfButwI4g13WqaZrVtVMbhzNCQSBNbllP1jIyOKvgMTY9OGSkAVerGqqihaWkhm4mMwqlprKnCSkt4ZbLL6BSt5R6PBGJwybEIcAFyAwcA6XLco3KwSAKpDmpYVozCoI9o6fVsc1Y9yzB7Klz1fv561AeLNNJUT+kboHxg7aOJ2bh05CHIBYJK1K9XLHqRCudg0mhzBmao1qOBf8Aw87QHN7Mo3iyiwJLku/R3hdW95OvAbaS81WYjbMqa+QKBoGISSANQog5S2rxXMwzK8SxmIASmfmJLOXIAI0vxgqRsmWFNLSOGYb2WlSVDX262iQwrEMH0pQ1PXjo0NTV0hLiE99KlhhIHMrMxVeenvEcRth3JSgmjZZaWbqpBLcLRWZAIAqSCAAC5fg2nXhFy8GoM4KKuCQxbVnFNYdGKKaSBTj5ilZZU5aN0ZsqG8nUA+mnGBk7NUSSqcsmzkpr62hoNW3r3JXajWq/T4ROQhRSEoQw4AmwFXZy/INfSD6ukGrBcNslDjO+r5hmAF6hrDoIh+AkjwoSaPVI68aQ1mgsA7itqgWHz0iiWgrXkCgSTVOYpGt2NeYPrA9o+bJRYjEzk0QwRXwlITYbrChv1gSZJD5leSjStTUkPYfG8F4rBd2WDEkOWSqg5mlT1preF2OSygyVLDGhq3EAqFTe3lAQmnwFQQqWVjMlejG78acW6xoIqpwDQVY8R96xrvpiyli1AWs3BraNFJWpiN5YsSAEk3rwIHPURfW+C+hBQKqEVOlbO9QDwb1i3D7OJBddSbEkF70e0G4LDrlpSoIYFiWLm2ouLDj5RuQtHebzpdWlbg0oOUJyTnFU1QUMcWL14EJDHeIsAK00c+ftAKc4BskWVQE8RW+sdN3apoPdAtxIAcWvY0+MLMVs6aARlUKV3gXY0oPL0haz+I3smuBXLC5uUUU4p00fNQf0jqdnbNky2JAUpgCTVunUwu2Phe7ClKAcmmjgW53h29HpHW0+KKipPvMs27oRbYwAQvPZFXoABdtKXA9ITmWWITlSOJLl6DXrSO4S550s33SAhsxAV3iU1H5dAbE1heTTtyuLDjPbcB2VsDMRMmUZQUEsA5B1pakPMdgJc0bw8xcffN4omTVCz9PvjFCsQvhGiGJRjQDk27FWLwolFqMKBxYeXrFLCZNSkFszsSCLO9KtYwzxKHDsXbThA+DkFKcworRySWL8bUA+6xijpv8A29Le3JpeT9Fotw+x1JUDmfzINYpx2z5iVB3AU1QCrQ/pr7QYnFl2FdeJ5xWqekKBYE2er10p1jU9HB8WKWeSObkzEnInMSEulV2udYPmMEOlTZKVDu5+LiGMxQW6VC9dRfpaAp+zlykKUk5h+g1oG6Ehv6xlzaSUN1uPx5lLZk85VVkF9bRkKJWMUABmy/wsacoyMDxxNNh6lALfMb0LqcEinFy4Jr84jPxSRupdRF2GUevXo8DJxSlOAWU2VwSD5NQ8x9ItweDOUshIZw4BJu5qSS/Hyi78TLRXmmEA5WYU8ZZ2Au1a2FKxahaUZfCpVa1JIoCTmJFPrE52HVXfCQ90p8TPQcTcafCKZWCYnMkpNVHO2Z7ilwb0cCgEWmmimErUVBkFIq4NjcW1UeQHpF2Jwk5ASAN3dZlWYBxQOSwNIYbNwZBzzApxYEDMdXLPrpB5WA7hgdHGjtcVjfptL1R6pewRkyNOkVbL2f3YdRcnQVAepDHjQVg3aSlTEMDUWf8ApbygWXPD6AgWy8ecXLnZQ7VpWmppx+Rja4RSpISpNi2ZNKUqQtCQ4LFzQ1Oaor5/OEs2SpNQp31dg5bV9Ty+kOsTPQuqnUsniRxu2kTlykqbcA65vV6OGflWMs9NPm0GsiEUq4AUrMRpwFy7kAca2IgwS0oJKVBJcsEqYsD09amG69mSan94CAwBJIbUFIqR1gGfswZQEmgpVjXkB5WAjHlx5I79w6LT2BZ05JJOTMv8wCntQ+Kr2PtEMY6iQyq8g2gNgBbiON9TDgFJJ/dlLUBCVJd+b0przPKKp5mFJSCLvmzku3PNZ3tGR5OljVCwCUQFElRNgAC12FrcuLXgzCAGbvGiQ5D68xpUg2uPITThRuh9XKiEjXiCdc1ukHy5AAYMC4epDk8eJjXpo9clN8ICeyqgpE4UL8NK+4eFmLwaFEqTe1XADOwtS/xhxL2QqqnCU6qVy1H2Ipm4WQkN+ISD/TnG7LLFkVMCEJrdCbComoJXvkMKIc2FXoGD26Rra215kgpObMFBwlctQ8nYDhcCHkiapCTulSRXO5CWPFvjG8VinQc7HNZIUBTzv7xl7DCpJ1x6eTQpZFGrOQkbenTVbyUtxCWYcRDRM9ZoHIFCaAPx6WhbsTGd6DlSEgOwD6mjvy1DW0hxMXTfZIF2J9K8jzZo6mTKoukqMUMbatspXiMzhRJDBwksONrH1OkZKmi714ufT74QJNnJSTv1AfeAYA8a8+ekST3YGYMVE0AoCSaHmOXEWgXkVBKAWcegFnBbX+fLnFydoINAR5/Jvm0J0yDpmJcsCAa3sPu78iMMvce9NQQx66cawMskUFGDYyVNABd6gsRXjw1vAqpxAPR94EHQfMXgZaEqLPl/iLJ+hIGptWJokpZ86iXZjxrwYcOMCsqD6GWysUpQBZhUjR61Z+cXLnq4VDMR104fGF+MlKKtxRSQLjKXIo50pWzWixEtbMpWZqOEkP6h2iPIubIoBYmpSK5rsTUeK/O0EZBUPTk+YH5m2sJ5/V2s7ipvR9aU6xYvPRL1NySyeNRAdoH2YzTKS35PPKT8IyFIVN/MkP5jppwjcD1L0F9DBkywFJAAH93pxCn9WHpBuNWQFsSKkUpRxTpGRkcZ8oNcEMKN1Z1zGuvH4wJ2ZnKVOSFKJDWJJHpGRkMx8+0WzsMQaq8vlAeJqutfsRkZHoUYWXTR+9T1P/ExVPsfvQxqMgF3F+JDAoDooKprTmqJT1mtT9lUZGRJecRcE1iqOkFhIbyI8mFI3GQrJwMhyVbLpPQBQUoKaGIdqhlxMsJoClyBQEuqp4xkZHBn+37ToR5AtlF2etEX5pJPvWDwN9HVPy+pjIyN+l/aXt+YjL5wn/adPUFgBRAewJb0jjtsLNKmw+cbjI6uk/bj7RGbzn7AI4leQjOpuDlodYueoYNBClAm9TWNxkNyJXH1gQez9Rb2UG62laeSY6DFUKUiiclhbXSMjIw6j9wfi8wDwCiJ6AOP/in6n1PGC+zyApIUoAqdVTU0QpqxqMgcnf7C4cifZM9SvxBUpRIWGJJJHijoNih5cx6/ukmvHMqvXnGRkBk5YaF21D+7J1yiuun1MXYtICp4AYDKwFh4bDS5jIyAXcGC4dRrW1uW+bRLEqJmKc2mEDpu06RkZF95a4KZR3Adcgr/APYYhKnKZO8ak6nQFo3GRZAWeohSgC1TbmXPvGRkZECP/9k="/>
          <p:cNvSpPr>
            <a:spLocks noChangeAspect="1" noChangeArrowheads="1"/>
          </p:cNvSpPr>
          <p:nvPr/>
        </p:nvSpPr>
        <p:spPr bwMode="auto">
          <a:xfrm>
            <a:off x="155575" y="-2871788"/>
            <a:ext cx="7991475" cy="59912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052" name="AutoShape 4" descr="data:image/jpeg;base64,/9j/4AAQSkZJRgABAQAAAQABAAD/2wCEAAkGBxQTEhUUExQWFhUWGBgaGRgXGBkaGhwaGBoXHBsYIB0cHyggGhslHRwYITEiJSkrLi4uHR8zODMsNygtLi0BCgoKDg0OGxAQGywkHyUsLiwwLCwsLCwsLCwsLCwsLCwsLCwsLCwsLCwsLCwsLCwsLCwsLCwsLCwsLCwsLCwsLP/AABEIAMIBAwMBIgACEQEDEQH/xAAcAAACAgMBAQAAAAAAAAAAAAAEBQIDAAEGBwj/xABEEAABAgQDBQYEAwUHAwUBAAABAhEAAyExBBJBBSJRYXEGEzKBkaGxwdHwFEJSByNi4fEkM3KCkqKyFUPCNFNjg9IW/8QAGwEAAgMBAQEAAAAAAAAAAAAAAgMAAQQFBgf/xAA2EQACAgEDAQMKBgICAwAAAAAAAQIRAwQhMRITQVEFMmFxgZGhsdHhFBUiM8HwkvFSUxYjQv/aAAwDAQACEQMRAD8A8rSqLkmBAqJJmR1jGMCoFPP5RXNmjK1zxgUTYklXHjFlFuYERExgSAaGhEbmBjBWUN9i40J3VeR+/KOiM8EMBHChUO9n40qZzVy/SG45dzFyQ3WusawksTFZCWKqJPAm3kaCKJgtFeGWjMc+YBqFJAro/KHpimhjhJQSsqKmUigHEl0nyZ4sx8sFAUaFRLDUu/pr7QskzVImjMCA/mx15xvGzSpRrQEtXnFNNystNKNEMOioenk5ixFA0DlVKRozDDUxVDHvA33ziIUHrA2IoE6xAzeUDuXQWhTF36fMQTtDEzEspCinMLpJBY6UhPmPrB88Z5SVDShHQPFPfktbE0bTmFOUzCGByl2YhmNLmjecXbIRnWC+8pVeLXLdaj0hCpcFYLFZFPmUlgapvY06GBlHZ0HF77h20cGEkkWzFOgqOFTukVENdgdtVyAJcxOdAND+ZKa0Gh5P/TnMYksFfqAZuDN68usLZhILRXT1KpFt09j2PtJtg9yDhyTnSkpUm7K0GtnfhHn02YHFEJoAXKSqpqSxLecJfxKlsFElmA6B2EES0BovFi6EVOfUxrgtqmXOTMSo7qgWFHS9UvwIj1rC4+XMQZiVpygOXIp1jw/Lf6QVs2eqW92LOHaqSCk8yK+sDmw9fBePJ0noO3NurWUokB0KIdYrTp+m3WEUvZ60hcyb3ISZZUVsnvN4KASWNFkXuBbrzuz1AzMqiQFZhR6ZknT0hntnaSUylSwAnMALpKyQQMxy0FAv1F7wLx9P6UGp3uxp2f2yrDgyyxAKmDbpVlzeL8jkjrWgvHQSdqzDL7zNLKST0AANi/IhiK8dB5BMm71PSOg2pKVOGGw0oOsOohqJFGJpRqkm1dYrLi3uwsU9nsdJt7aE9UtKM4SqbMQhOQigIBUsmlA7enWFpX+8KZ04rKZiUy33l5nLqVRgzE34WaL8Ue73i6jJQUpUKb61KK1B7CzXo/WEWxFhU3PvFS1rBS5ZQUhSlWcmoGhaEXUG3x9R1fqSOpm9rMLIPdb68v5g7F6uOIreMi7DbHklIM5au8/NvhhwA3bAMByEZGbpx99mjql6DxhSQ/KMyc4LyHy4xUUgvVmMOTMxRlrWNF4tGp5xJTZajURdlUUJXE5a+MRXLqwjSpZEQqgjLwrG5M4pUCLiBiSKRNK61i7Ko6HDYjOE1c5R7CsRnaiF2zJzLbjbr/OGKkkkhq/KNUJ2hUolmzzmWgEZnIDfegjoZmz0nOrdCQAyWAD61aphJsfBrVMSUg7pdxxAsOcdQJTUUGAc0qfehcxnz5KezG4oWtzm8RhwnVho+vTlAyy3T7rBm1sYgmiVHgXGnL6QplzNNIfinLvE5IK9gyZO3Y0mZSKn0jSVOQI0WJouMz2i5KgwAN/aBFmMUW4RRZkwAONecQJgicjOnNZSff7rAS31BiWUEonEAjTh56RTOLmMQIkpOsQIg0EYPEqS1AQC7H4fOIpRF6FjLlygF/FVzypQRJcEXI72fhkKQhWQbySSVKZ1A5cosCAAo04CAZs9CVqQlyWuWAd6i3SFIWpJdKiCNQSKRZg8OlawFkhNSpgSWDkswuwP8oWotW2w+pOkkE4lBTMC2IqHDO3kbvGpgKqgACjORYUD84fY/aUoofIsoQUoayWu3DRCXJPoSYS7RxeReTKgBg4RYE1LcfhwioZ03T2YU8TStAmDwK5ijlS5d3JYAcSTQC1ekd3gyTnAUlICZY3BVhmYA0FTfokMLQh7O4VM2aUneTlU45uGclqPZ+UdRPQmWopOUSUJDsreJBoyU0SACqrQrU5FdDdPB1YFtopKVISSAEKK1He8QOiet1NYwmxCgmfL7pkpSy05k0tUlN3PV/St21toICJqhmUJqCtyCAkAboY+LrTyaEsnHJWpzcipICTTezVDPRqcTHD12ouscXxz6zfgx79TOpwWNzICsqC71V3bmpr4Te94yOQE8Kc92LnU8TwDRkZFnyLbq/vvH9ERPAM5DHkR7wagvGFMd2zm0AoN/v71gondA5P7CKZuGIqm3CMlTKaecQhtShmBZqg06xZtCWxDVZ4pybzWFuNvlFk5VhR8pfzMWUSmS3AJGnygTu3hiEulNbWiAlMXVYgs2hf+Ri7KoDkryKHFJBp8I9M2HiZeLkhEtCJaa5gPGAFMBUF3SzqJ1jzhUklahej+0awWNXIVmlkh6EaEcDygJ33Bwdcnq5ly5b5RQksEtYNSws4poGd7wjx2LUrdSS5ckIDuwsTEMPOz4eZOl5VkhJ3lEqBK0hSSDWjghrtTSF2LxsxCpiQWABSaXBJBapowMXjjZc3QnmLdRLl+fCNPFMWpt0jbwZQtjrGk3eL5E1KklCrhiktwBBHQ09BE0kFASUihJfWoFOlIKMtgJR3BnrEEyzVWjwbKwayCqWgqCSHo+tm1ijF7VmzGC1O1gwAHJgKRHLwIo+IbgSO6UnUqBPRjT74CKcfID7tj+WtDwc3gbDzCVhhQmqfvhB+1Z5TlTlbUks5ezcPjE6idAuZuUWJVVrxeZIdlKA8nBoS1Kv1EDqUwUf0hX8oCeohDn0/AJYpMvmYfUGkW4eUaBVi5+Ln29ohPmHJTinnR0HS/5opRPCpqm8KULq7VqA4bgr2jm6jymqnGPc6+pox6bdNmKIJOrZlFtWSW94rm7gUoGoJbQvX0ZonKSrfc3Snq5d+m6k6ajhFOGltui65qzrZ08dSHjB+YZLk75VfL+DR+HjsHbb2kqYhQUSoILcvEPcn4QtxBeYE8LnjQU+MU4vEZVEUClzFOCbMzE8fze14b7UkZDICQACQouyTViHcvYatpeFY9XKE4OXj8g5404tInh9qGTLxCE3ID3cFDM3qRBu0tqFSUFK6LSkqDABylVCTU1Vw0jnZUnNMWVEFC1kUo7MWEFbH30GjhKSKgKDgCl3bSlbwrJqcnS7fgMhBJheLznDmZ3gSMrJ4MkMQxDkcA3pEdl4VapW6SVM5ApUkXJ3QHpTXjGTVf2TLlAZ2oWJDE0U2QciLmwhfsTElpiHYrFMxqA43a3FjQaHyzY4yknXNjnSa9R0CJSU7pzO5shShUk3CGN4yI4baCUoAK1hhZ0/SMjJLrt8/32BUvE5GWYvBgZJiYVHsUcoveKpuHeovEwY1naDRANSy5cMYrCuOsMloChAGIkEfWJQJOTPytWMmqf1tAykUeNJUoWiu8gVKnsp7FosxCgoJenTW0AqmVeLZa7axCDXsztMyMQlzuF0qGldDxqBHbbV2DKJ7wd4cygpYBHEu26acvePMFq9YebN24vKEFRJFnhUnKLuIcWmqZdtDBlJKgN0k8HFbECx6QEDD+TtpCxkmDMbMpjVvesBbQwQU6pVf4eHTlGjFqL2kZ5QaAZGJyLSpgpqlKhQjh6R2OA2fh8SgTJRWg1BSWVlI06Nzjg5rihDQVsTay8PMzIsaKSbEfXgYbNOv0skGr/UjskbOn4ZRWgJmJsRqR8j0fzi3FbHlTj3hllyLOUnOzgKpryrDPZm1ET0kpIHFJoQeB5c9YZSEB/T2jJPLJPfk2RxRa24Euxeyyg83EoSkAbkpCjT+Iqvm8+vCB9qSVLTnmSUgggJVmUULRU5XcEHWvCO3UqnpHA7d2iFYKWNUrTR+CQST5kjyjNPVyXrD7FI53ErVnAWllBRDMzU9wxDconhCe6xJaiciXr+dSiaGmiYljFBUxCi5zKzAu7sR5MwbhrpGJWo4NZFSvEG4SaAHKGP8AE4/1axzdVqnl9/8AP0QUIKINjsUTLmKURYC7l3AAAt4R5UgbYCHM5ixUgAB0uoqKsrggghwzPYh4vx0kokLckgNUcHULsGTS3WIdkUgS5kxhwfKCWyqJDk5gHA0aj10Q/wBqT9P0CXJbg5xVNmMAyQ4qwUzNX1PmeJjWzVvOkp3AXcgqD0zKJe9Q14zZsp14hSU/+2lyDTNmUUi2gFxFfZfexK1BKnQlXiIazBPU/KKlXTL0L+PuFHuFeKkHPkSM6lqAa2bMqgHB3HrDjtVOAnqZYUEjMwZgrkq6hy5FoWYlSkYmUVM4Ml3sCCCRRw3kRyi3biP7XkoXVLTlAYVyu30MMrqlG/B/wDfcWzClCUlVWmrJpRwEgPStQ7cxwAhxJwqkSikMCEF38OYlJVoakm44CtITrdc3DpUzqmTCzPRKzSl3y/er2cneWpRSt7JYlRLlgACCmgAfqeqMz4X95/2MgijFYgfhA6k5SVZjlNQDRIAAGnAa8IV7LVLCM2VKqAZlBYIa+XeKOD6trBuMxUxeHQVOh8zgOcxNUgAkm93uzaQh2RhlE5goiqQQnQkircG1MO08aT9Zc3uj0rZMlRkoeZp+UBrmltIyJnHJTujMw4EAeQaMjhT65SbS59X0GUjy5CosBgZKosCo94mcsvSqJvFDxsqgkyEitjF8qeDQwNnfrFdoKwS+fh+FRwgRdoKl4gjmIlNlpVUffWC5KoXqNIrCmMErlEUP8uoigyC+kA7LRhW8RCmLxIyzEVJimQZSJmccFj36wZhcYpJDgt6cYQJWxcQxw+JBFdBUQPGxGhzNkomgEeL7vCrFYVSDaLUKoCDU3Pn/AEi+XjCzKq/35wcZyj6gXFMs2djFS1BSSxHvyPER6DsLbKZ6WNFgBx8xxEcApANRqdPppGkTFIOZJIKSKihFRB5JY8kbumXjlKD9B6D2j2qqSA36VHhZtdDHC7TBEkjNQFN9DkD8tPjF/aDaKpklRWwLEEtxCLDQ3MDbUByIDNmBWbiyBrXQAPHnZybzc7X8jddlOHn5l4cMN1BLJNN0KB1a/rzhls8FWADOHnOTmLsg726AyrtvUsG4rcEyxMmApaXLCAaeIubMGt6xtE8y8EjLmSFGYCpTORmVup4JJY6ORyqqcLaS8V/LLTKNtTv7MkEXrwfeUOPItBPZghODWqxKlCn8KACSWbWz05artsy1KSlkmkiWokGiXD9NWaHOBKpeCVRQKSoDSpVQVaoYnzpF5EuySXfIkfOKtkuoLJCie8TUZjRCWqLByQytSDbI5G7Iy6YtZVlAQlLvUOTQOQCS1A9wIs2MoGRMKgP7xTnRITKSzOGubAgxPYC/7NPTlIJJoCauEgAa+JhW730ip2oyS8UFFce0Ax8gHFygUpAM1KakixTfoPjDDBSxOxS5qmACgw550l3JDBg2ruQ0AbYU2Ieu6pTGhNrDgNYM7M4vJKnrq9RqLg/084uSfZprmq97JBLq3GmzcKpJBIP7uWFMzePOcpBdmcEhN2aMmzQULCSl8iQolBygnR0iqi5GaxfSkU4eeqZ366sopSkBRGiibCjDLwi6SyzMWQpIzBSWBCiCCwq9HGr+UZWnbcvR9RyQH3avwsvKpQIKlAVSVAMHypPMjNrXjCzYGBSZzFSHDHIiqlMTuB3Sw1uG1gmcjNIQ9XK0m9GmFqpNEpcfl4co3sHZS0zpM1x3ahnd3U3dqYEghiSWbnGlS6YT3rkXVtHSzMeh97IDTxODajirU0ekZEMQoKUSXc/xmnLwaWjI5yiq7w7OMGzzE/wJjqE4YRP8II90sSPI/mMjlfwJjYwBjqfwojf4ZMF2SK/MpHKHAF4xeBMdScKIj+FHCJ2aL/MZHMIwB5xJGAVpSOkOGEQXJidmkT8fNiBeDOtoFVgS8dQjC5nYO1S3CIKwwBILA8NYqkH+Nmcz+BMa/BHWOnGHTqQBEVSEfqEU0Ra2Ry3/AE884uwmzlBaS1jrHRJkJ0V7RehCR/SBWNFvXTXCFW1MGFBGQNTeGj8uEBI2aun3846XKDG0ywLiDUIpUD+OyN8Cqbs6Z+Q+rX8jDhGy5ZT/AHS1Fg6StJBJJoHsHy3g/BYYzPBLzVbxIB8gpQeHGH2VPp/Z1aHxydCOK4y58WJxcXKvabMOfO9+nb1M5bGbLQqk0KlodWaWSCSMrAJUHF2NW15RrFYBCpiVgBCUyynITmUQ6AGenhdyTHW7S7O4ma+WQfOZK/8A3AON7K4sAEywABUmZKA01Ko5n4bHfneJpeo1KdLH8GcvJ2UDIyg5TMWFzCSlx4mD1YAFm60i+R2bKsMJQnS2yjfWoJ8SnUAHLEBg/W0P5fY/GFLiUCCAzTZVaGvjZo3/APx2OEoDuKh6d5K4/wCOI9Pjvzu+ylqtT34/mDStiSpGYlaZq1BAvuJCWAs5fm1g8RxMlU2QpLpyh2UQxJUEuwIBADFuo1guZ2Nxxf8AcEUT/wByVwr+fk3nFsjsbjCnKqSReueX5fmMIeig5KXVvfuHLVaj/rEmz9gIMgqlJUhRDqC1g1CQmgzsMxrZ+lIrVswiSyQQS5Qe6WTcF1EAgAkJqA58gI6hfYadlZEtaS1QVSlB2AocwIs9jF+K7BqY90mYh65VqlKA/wAwWC3kYmTSeEu/0MbHPmrzPj9jh5vZWcshSUBisuVDKQGZ2UHa31vDrZ/ZMS0mXKzrcEklJUkEkAJcDRBubsYJX2Bx2ZwlDV/7ghjs7slj5aCHAJ4TQ0KzYJ9KSY3Hml1bwoVYTstLlJeYk5jvl3SlLEa3NCbuQwqIY42SkhKFIGVe6koqx1apLaksPnB6ezWMVuzBmA/MpaCNLbxPmWg2f2UUggykO9VsUAlTAHUcLvGJ6XNKTbv4fDdGvtIpbLc5zYeyJwk9wmQpkqmMoyyHSqYtSSFqKQ+XLUO3KDdi9hMRkQnETZUtCR4EF8zG6qAeTluMMJWI2lKcKwYWgPlyzEKWR0DAH1iyX20mpBz4DEJa7yyGbmQA3OOnDS6dW5cvffxOPl1OrTror1b/AN9xtfYHDkknETHJJLKYV5AtGRWP2hPbBYkjiJa1D1FDGQ7sdN4L4mR59T4S/wAZHnqSTrG3OpiSUxJKY7PaHP7KPgQbmY23WLckSEuL6ydmgfu3ixKAIuUQOsUqDxO0K7NEVKeIFFLRZljbRO0B7IT43a6UzDLMoFICapWtCszAu7nXgBEUbVJO7PWHNE4hCZyRy7wusDmEvC3a6CmesqsouDyMDBYNvgY4mXLPrbs+g6LS6f8ADRjSql8jrJCJ0wunESkpCfCha1oP8Pdqc1c3DUMFnBqZO7KnKPiyqEgigtnISoX/ACg0hH2XH70ku2Q6G7p/nHWKWmM+o8uZ8c1FRTVekzy8iaV39jeE2KCHMqcg/wCKSseRBEEDs6n9Sx1APwgaVNSLFoY4XamUVVX/AAp+kB/5A63h7mJ/IMXc17Sg7BAsr/afrGldnQq5X7fSNbe2/OHdmTNy+JxkQxbKz7tYokdusUKLEtY4gBJ+ntDI+WZuNxj739gH5Fxp1sHK7OqKUpTMnBIJOUMUklrvLPCGeBk4iSGQlNblSJqn5myX8oowHbyWQO8E1B1ypSoev8oOPbfCN/eL85ax8BGbL5VyvnGvmaIeTnDZWDT8PtCYf/UJQP4MMl/VUz4p8oHT2QVNUVYlU/E1BCZs1KUgjgEDcHIQentrg7lcx+GSb9GijFducOaIE1X+UN/uUDGXJ5R1Mto40vZ9/wCDVh0WS9k2MJmzsXNWFTsUZKf0YbxULh1zHf8A0seGkHYHBYaSslJm94qipkxalrIoWzKcJQ9WSAKaRyc/t5lSyJQfitTn0SAIQbX7V4qdKKpSkIl7iVEoBK1KzZkgFx3YYit25sAxy1uSVOaUe/n6Ifl0M7ucd624PVpO1ULQVS5ss3qlaS1aAsWBbQ6wn2320EkhKJa5juMwISxHAEV6tHA7N7Q4hSpQmy0hKSayms1CZZBCug9Ib4jtZJcP3K2/XJSCDyZMdfHKPCd+0588csTuUfnXwGPaD9o2IwkuRM/ChcqeklK1TCCFJUUqlqZDZqOOIPIwFN/a1iErMpWzz3obcTNKlVY1AlkjdLteFO3+3yZ8lGDw8pHjSSspZEohbiYkA1IUQr1oQSI5/H7B7vEkSwsZCA6V7xIAzHMVByVOfOG5JxgrkYXlcsnTFeL4fj9z1LY/bHGTiDMwIky9Sqe6tbJ7t+Hiy63tB+w8fPxK86pktKQtYTLTnCmY5XPhL9Lc6Rw2ytqYlAacuWENTMcy/M0B1rFkztlLwYzIKJixZCQfUlyAPJ4rHrdM30q2/U39gsulnJJy2S35obyv2lTVYk4b8BNTMQpphVNGVABYqKgjw6gtvOGdw/SbG7Vyp6iknIQspCSVFRqyVFg1evGOE7M9oJm1DPKpBTNlqRMIlFDrQU5ACmZlBCcornB3hzhzsvYykL7xOEnZsz76pcoO71/fTKeULz5tHDbNk6Wt+a/2g1HI/N+Iz7R9ocRLmdwMNOlqXn7qeFBclakoWpMsm6SpQCWIBc2Ii7sd2imT5ZE1chc3KFJEqYtynXM6RlUDQgCCNoTNoTM4SZWGlgHeH7xZo9HAHsPOPOuzvaGRg1qXiELUUZimegFOfMGyzEG5c+ICC0OvxatShjVpd+z/AL7wcmFw/W37L/qPUpm3pwJH4KYW1zyi/PxxkcxK/aGhYCk4WcoGxSqQoHoTNB9hGRv/AAuX/i/d9ilrtOtmo/5P6nGoQOEWCX0HmIskzRyHnEyR/QiG9R52itMrmI33L6xJC+P/AC+lIJTMSBUt5iBc2C0AmSP1D1ETGDMEJnSyaMTE1zEDgD7/AAidbKoHRgDeInAnWDRiQ1/eIGYDeo++MV1srcqGBSLmNnCoFQTGLUHoWLc2tY0+sRlSjMVupWQ/EV4xhljnJs7ePUY4QRAySo5UpPWKZmyZ32P5w9wknKS+6ekEGX/FHI1q6MlPwOppc7nC47HJL2fNGvwiv/p042Pv/KOqmoGhL8BU+kDz5QT4pgB4a+iXhMOufmxv2Gh5FFXKVHL4yWpBSlZcsT6lvlAqpwjotp7ME4JIWQpJNcuhAd3NrQKnYSQKlSvQD2hko9Pn7PwCjqYtfpdibvw0VHF84fHZMsfl94ExEiUm6REXSaI6iXcJpu0ucCTNrHQGGGJbRIA6CA0yQTx6RphCL7h0dTkXMqFeJxk1btQQ6wmIH/TQH3kYkBQ5FM1QPQ5iP8sYmSkXHu/9PUwViNkZsJLWlwVKIINapVNYm1AH9Y2KDUd40Z/xMHkclNydb+FWhWvHtqeVWhXiMaa73pDZPZ5R8R9IAxmywgl7QOOME6QrNqpSWyFuFUSToAxIBALP1rDPaG1lTVmaW361JNWD04PFOFwKSoKWCEOHS5cpBdTnTdBhhtKSlM6YnL4VqSAPCACzDlGiatcHDnkj17809/cL1YtRPTk0QxEmYUksQnixaG+BwSphZI9BB83ZCgCCoE9C3uX9CByMI6lF1sOjJSRv9m+z8aueqfg5iR3SWWZnhOe0vKKkFnejM/CPSMH+0NcuYZeNwy5ahTMjfSefFujxxWwJ8zCqzS5oQsJSAooJQRrLmJF0vUEVSX0NPU9m4qVjENMQEzAN+WWLcwRRSTcKHERw/KsFOSnKKlHu7mvbx71RuwOLjuFJ27JmyJsyUsKCULJa43TcGo84+de0+0hNXklglObjmfhUUJ6NHuu0NgIlScSZYbPKUDWjMS3SPLjsaWh1ISgrJSAFpQpDEgqJSuhoCKCjuC4ETyHHHg693TfD+2zLzw2qJykrZy2H9mV/qUPbNG46jEYWWlRHcoDH8k+clPknOW6O3BoyPVrV6Sv/AK96+hy3i1Ho9z+o3rqfj84gcOTb3MaVeyltqQR8REpC5j7oQH/UAT5CkF1HJo0jCqPDyeCJcqn1iE3ETE0UoOz7oCT6hRihSlEuVLV/iVT0aKUmydJctBcCnkyvmWjc/DMzg1PL4AExQEzSTlyprfxH3pGlyFEMqZMPIEgPztBWVRdMCEne3erfUGK5E91ZU1J1YpHuxiUrBBIoCH4n7eJowpfdp0inJFUgoYSWCO8mVOgg6XjpMtO4FMLkkNxhZh8Ld6xs7PBdwSeUDFXyxkGo9wzkbSlrJ3i1WypfhS7RkzE2yj/ULnkKQBh8GQQ4U1dSILEtIqQ3UQnLgxTl1SVs0Q1GRRqLoDm4yYSQRlB4GnRhGgutx7RZiJ0tNN3/ADUEDqxViGD2d/gwh0EkqSoRKTbtjPCZ/wAoBfjF0zDqIcgDoSYpkYooRVKnUS2XJy4n2gc7XUNDydkj/leOJm0+bLnl0La+Tr4c8MeKNlWLwUwggE/KE2K2TNuSPX5mHC8YlV5ikkaE/ACkLBOkmYyFzFK4ufmY6On0Sh524vJr8j83YhI2K4GYEvzB15mNo2b+oeX2YameGATpxP0MUpxKReclPIqb2NI2dXStlRkc5Sf6nZXKw0lNyEkca+wrFxmp7opYkJm0YEDeSTr1gKZtBCS5mBnqo5legH8omvHSSg5cUgOpL5ksQQFVYqqGN+XMRl1EZNXubdJkUW78CuaokhkkeYf2jR2YhVVpzHjmNIHGIlKUf382YdMjEHyBHwhgicQDmRMSLArdL8LgwtYHGNvkmXO5bLgCX2cBSa5XBvTxDiWgaZsJapijS5zPyvUGGk1SyDmzhKdCohNuLB4lgsVKDpClKXcgBSgBa4fjAdOVRdOxKhGTVm5GGVLYMkMLJ/reIzVByQQ7F7QRis2QLIADXNL2NSD7QtTi5YTmUVBxplI5sMzwmOCcm3V8mi0ixcg0B/NW3CDdl4/uloLlkqZK2BKH895FS6eZI517NxEqblUSUFIUMpS7tQGjsGfzEVYmckFOarl3JYcnYHXnA5dPJRqSG45b2j0VW2M8nEy5oSmaiXMdILgpyllA6io9RHmCJJUp8hbQ1aGA2z4pakPKyKyTErLoKtM2Vig1dKuNNYXy0oJ3Sac3v8Iw6fB2Vmuc01sHqw1fCfSMgYSEmv8A5RkSvSKovysKqBGtX92aIICCW7wZuRCvarQsTjgXCVAh6boB6ZmUYZ4acCG3iTZKJfz/AJR6Fto4PZk5eFSPqxc+0WKlqY5cqQaZlDePIOW9okuTMlglUvu0t4ppI/2u/tA6prpSVzV5QB/eJCB5ZQFEGl4DrbJ2b7y+dLWJbZ8qSdGJ+NoXqw6UFxNSSbtmfz/KPaGezkSisb4SeJQoueimbqadYNxOwgqvfFZPEAN0DMB0DwHbxi6bDWGTVoSqCkbwlKII8QN/V2i6VimUCpLpP/yJL+lj1aLpZKJgOUnK9CMqWtc1gjHYnvK5UpSPzFV+QLWg45Op8bAdkA4rb8tAZ8qm8KRmblmJY+QieF2u43pLuN3eQ/mFKHtAiE5iWCFl9AVK6AAgPDCRs+aNVSwpnzEJbiWFTGh9HASxi9O1VFZyhKUA0KnPUDKSCX4PBPfKUCM6HYFyohntq78nDRHD7SwUtRTMmzFlJO8QQl9Wd1HqRFG0e0GBH92J6qUYpyv0UPeKvelF+4LsnV2hhnCA5K1PV0bxPOptS5gPF4pyVATin+PLUg8EuQPpFezsYhaRuUV4i2ZjoKQRLnAJYir0KxVulgekXdMDoAcRMBZpSUk3NieNbRKVOIFNdVFVNCwoOkX4lVbhxd3trq2sV92aE+Vj0ev20H1IvoIzMtGfLxPvRm8hF0vE4YCgmcHYD2f4xSqWXACauK1HCjesCz5Kk6W4eYteBbtchqAXKxyXYhWvhKR6k/CMmYgkboKEmj594+jMIBlIIqQQOR1bhppBsrDAgaNpryp1I9YCUkg1jAcQZKS4mqUSLATVmnEqoOghhIlSZiCSMKk8ZmYed4sCZQBKzMe5YJ+pbhAHfhLsCoHpbrf0hbn1cWGoUBy5ErNlSuWsv+QKCfV6wxwmFlgpWU1SpJut+LeJhAwnJCvCXLMw484JWpJNHLDm44cC/WGOdlqFBeLnJXdZCR+QmaonmQpTEW9ItwOy86XRMltTNQoPQ5bjzPWF61ZRX1d6nRnev1ia0nKNy/Juh+HxhL4qLGqu8t2psrJvzEpUl2Jzrb0UPnCUKYlkJSkWYueXU3rDeVhEFKUlIqHrb+vTpSKJ+CIJBNqU4QcMlKmy3G+C7A4gEeFykUvzu2oJh4jDzGAS4ABukEuxAvzjn8Dg95g7m7Eg9RF8jG4whSe9SMopuPQUIJNfNoGUrGRVAe0Z09SsqsrAORvAGrMWv6CC5Dskd3LfkVp6anWAkYCaJqlrmZgqtHrV3H1hlh5INVWIHOtBY6u14w5YJTpIfButwI4g13WqaZrVtVMbhzNCQSBNbllP1jIyOKvgMTY9OGSkAVerGqqihaWkhm4mMwqlprKnCSkt4ZbLL6BSt5R6PBGJwybEIcAFyAwcA6XLco3KwSAKpDmpYVozCoI9o6fVsc1Y9yzB7Klz1fv561AeLNNJUT+kboHxg7aOJ2bh05CHIBYJK1K9XLHqRCudg0mhzBmao1qOBf8Aw87QHN7Mo3iyiwJLku/R3hdW95OvAbaS81WYjbMqa+QKBoGISSANQog5S2rxXMwzK8SxmIASmfmJLOXIAI0vxgqRsmWFNLSOGYb2WlSVDX262iQwrEMH0pQ1PXjo0NTV0hLiE99KlhhIHMrMxVeenvEcRth3JSgmjZZaWbqpBLcLRWZAIAqSCAAC5fg2nXhFy8GoM4KKuCQxbVnFNYdGKKaSBTj5ilZZU5aN0ZsqG8nUA+mnGBk7NUSSqcsmzkpr62hoNW3r3JXajWq/T4ROQhRSEoQw4AmwFXZy/INfSD6ukGrBcNslDjO+r5hmAF6hrDoIh+AkjwoSaPVI68aQ1mgsA7itqgWHz0iiWgrXkCgSTVOYpGt2NeYPrA9o+bJRYjEzk0QwRXwlITYbrChv1gSZJD5leSjStTUkPYfG8F4rBd2WDEkOWSqg5mlT1preF2OSygyVLDGhq3EAqFTe3lAQmnwFQQqWVjMlejG78acW6xoIqpwDQVY8R96xrvpiyli1AWs3BraNFJWpiN5YsSAEk3rwIHPURfW+C+hBQKqEVOlbO9QDwb1i3D7OJBddSbEkF70e0G4LDrlpSoIYFiWLm2ouLDj5RuQtHebzpdWlbg0oOUJyTnFU1QUMcWL14EJDHeIsAK00c+ftAKc4BskWVQE8RW+sdN3apoPdAtxIAcWvY0+MLMVs6aARlUKV3gXY0oPL0haz+I3smuBXLC5uUUU4p00fNQf0jqdnbNky2JAUpgCTVunUwu2Phe7ClKAcmmjgW53h29HpHW0+KKipPvMs27oRbYwAQvPZFXoABdtKXA9ITmWWITlSOJLl6DXrSO4S550s33SAhsxAV3iU1H5dAbE1heTTtyuLDjPbcB2VsDMRMmUZQUEsA5B1pakPMdgJc0bw8xcffN4omTVCz9PvjFCsQvhGiGJRjQDk27FWLwolFqMKBxYeXrFLCZNSkFszsSCLO9KtYwzxKHDsXbThA+DkFKcworRySWL8bUA+6xijpv8A29Le3JpeT9Fotw+x1JUDmfzINYpx2z5iVB3AU1QCrQ/pr7QYnFl2FdeJ5xWqekKBYE2er10p1jU9HB8WKWeSObkzEnInMSEulV2udYPmMEOlTZKVDu5+LiGMxQW6VC9dRfpaAp+zlykKUk5h+g1oG6Ehv6xlzaSUN1uPx5lLZk85VVkF9bRkKJWMUABmy/wsacoyMDxxNNh6lALfMb0LqcEinFy4Jr84jPxSRupdRF2GUevXo8DJxSlOAWU2VwSD5NQ8x9ItweDOUshIZw4BJu5qSS/Hyi78TLRXmmEA5WYU8ZZ2Au1a2FKxahaUZfCpVa1JIoCTmJFPrE52HVXfCQ90p8TPQcTcafCKZWCYnMkpNVHO2Z7ilwb0cCgEWmmimErUVBkFIq4NjcW1UeQHpF2Jwk5ASAN3dZlWYBxQOSwNIYbNwZBzzApxYEDMdXLPrpB5WA7hgdHGjtcVjfptL1R6pewRkyNOkVbL2f3YdRcnQVAepDHjQVg3aSlTEMDUWf8ApbygWXPD6AgWy8ecXLnZQ7VpWmppx+Rja4RSpISpNi2ZNKUqQtCQ4LFzQ1Oaor5/OEs2SpNQp31dg5bV9Ty+kOsTPQuqnUsniRxu2kTlykqbcA65vV6OGflWMs9NPm0GsiEUq4AUrMRpwFy7kAca2IgwS0oJKVBJcsEqYsD09amG69mSan94CAwBJIbUFIqR1gGfswZQEmgpVjXkB5WAjHlx5I79w6LT2BZ05JJOTMv8wCntQ+Kr2PtEMY6iQyq8g2gNgBbiON9TDgFJJ/dlLUBCVJd+b0przPKKp5mFJSCLvmzku3PNZ3tGR5OljVCwCUQFElRNgAC12FrcuLXgzCAGbvGiQ5D68xpUg2uPITThRuh9XKiEjXiCdc1ukHy5AAYMC4epDk8eJjXpo9clN8ICeyqgpE4UL8NK+4eFmLwaFEqTe1XADOwtS/xhxL2QqqnCU6qVy1H2Ipm4WQkN+ISD/TnG7LLFkVMCEJrdCbComoJXvkMKIc2FXoGD26Rra215kgpObMFBwlctQ8nYDhcCHkiapCTulSRXO5CWPFvjG8VinQc7HNZIUBTzv7xl7DCpJ1x6eTQpZFGrOQkbenTVbyUtxCWYcRDRM9ZoHIFCaAPx6WhbsTGd6DlSEgOwD6mjvy1DW0hxMXTfZIF2J9K8jzZo6mTKoukqMUMbatspXiMzhRJDBwksONrH1OkZKmi714ufT74QJNnJSTv1AfeAYA8a8+ekST3YGYMVE0AoCSaHmOXEWgXkVBKAWcegFnBbX+fLnFydoINAR5/Jvm0J0yDpmJcsCAa3sPu78iMMvce9NQQx66cawMskUFGDYyVNABd6gsRXjw1vAqpxAPR94EHQfMXgZaEqLPl/iLJ+hIGptWJokpZ86iXZjxrwYcOMCsqD6GWysUpQBZhUjR61Z+cXLnq4VDMR104fGF+MlKKtxRSQLjKXIo50pWzWixEtbMpWZqOEkP6h2iPIubIoBYmpSK5rsTUeK/O0EZBUPTk+YH5m2sJ5/V2s7ipvR9aU6xYvPRL1NySyeNRAdoH2YzTKS35PPKT8IyFIVN/MkP5jppwjcD1L0F9DBkywFJAAH93pxCn9WHpBuNWQFsSKkUpRxTpGRkcZ8oNcEMKN1Z1zGuvH4wJ2ZnKVOSFKJDWJJHpGRkMx8+0WzsMQaq8vlAeJqutfsRkZHoUYWXTR+9T1P/ExVPsfvQxqMgF3F+JDAoDooKprTmqJT1mtT9lUZGRJecRcE1iqOkFhIbyI8mFI3GQrJwMhyVbLpPQBQUoKaGIdqhlxMsJoClyBQEuqp4xkZHBn+37ToR5AtlF2etEX5pJPvWDwN9HVPy+pjIyN+l/aXt+YjL5wn/adPUFgBRAewJb0jjtsLNKmw+cbjI6uk/bj7RGbzn7AI4leQjOpuDlodYueoYNBClAm9TWNxkNyJXH1gQez9Rb2UG62laeSY6DFUKUiiclhbXSMjIw6j9wfi8wDwCiJ6AOP/in6n1PGC+zyApIUoAqdVTU0QpqxqMgcnf7C4cifZM9SvxBUpRIWGJJJHijoNih5cx6/ukmvHMqvXnGRkBk5YaF21D+7J1yiuun1MXYtICp4AYDKwFh4bDS5jIyAXcGC4dRrW1uW+bRLEqJmKc2mEDpu06RkZF95a4KZR3Adcgr/APYYhKnKZO8ak6nQFo3GRZAWeohSgC1TbmXPvGRkZECP/9k="/>
          <p:cNvSpPr>
            <a:spLocks noChangeAspect="1" noChangeArrowheads="1"/>
          </p:cNvSpPr>
          <p:nvPr/>
        </p:nvSpPr>
        <p:spPr bwMode="auto">
          <a:xfrm>
            <a:off x="155575" y="-2871788"/>
            <a:ext cx="7991475" cy="59912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054" name="AutoShape 6" descr="data:image/jpeg;base64,/9j/4AAQSkZJRgABAQAAAQABAAD/2wCEAAkGBxQTEhUUExQWFhUWGBgaGRgXGBkaGhwaGBoXHBsYIB0cHyggGhslHRwYITEiJSkrLi4uHR8zODMsNygtLi0BCgoKDg0OGxAQGywkHyUsLiwwLCwsLCwsLCwsLCwsLCwsLCwsLCwsLCwsLCwsLCwsLCwsLCwsLCwsLCwsLCwsLP/AABEIAMIBAwMBIgACEQEDEQH/xAAcAAACAgMBAQAAAAAAAAAAAAAEBQIDAAEGBwj/xABEEAABAgQDBQYEAwUHAwUBAAABAhEAAyExBBJBBSJRYXEGEzKBkaGxwdHwFEJSByNi4fEkM3KCkqKyFUPCNFNjg9IW/8QAGwEAAgMBAQEAAAAAAAAAAAAAAgMAAQQFBgf/xAA2EQACAgEDAQMKBgICAwAAAAAAAQIRAwQhMRITQVEFMmFxgZGhsdHhFBUiM8HwkvFSUxYjQv/aAAwDAQACEQMRAD8A8rSqLkmBAqJJmR1jGMCoFPP5RXNmjK1zxgUTYklXHjFlFuYERExgSAaGhEbmBjBWUN9i40J3VeR+/KOiM8EMBHChUO9n40qZzVy/SG45dzFyQ3WusawksTFZCWKqJPAm3kaCKJgtFeGWjMc+YBqFJAro/KHpimhjhJQSsqKmUigHEl0nyZ4sx8sFAUaFRLDUu/pr7QskzVImjMCA/mx15xvGzSpRrQEtXnFNNystNKNEMOioenk5ixFA0DlVKRozDDUxVDHvA33ziIUHrA2IoE6xAzeUDuXQWhTF36fMQTtDEzEspCinMLpJBY6UhPmPrB88Z5SVDShHQPFPfktbE0bTmFOUzCGByl2YhmNLmjecXbIRnWC+8pVeLXLdaj0hCpcFYLFZFPmUlgapvY06GBlHZ0HF77h20cGEkkWzFOgqOFTukVENdgdtVyAJcxOdAND+ZKa0Gh5P/TnMYksFfqAZuDN68usLZhILRXT1KpFt09j2PtJtg9yDhyTnSkpUm7K0GtnfhHn02YHFEJoAXKSqpqSxLecJfxKlsFElmA6B2EES0BovFi6EVOfUxrgtqmXOTMSo7qgWFHS9UvwIj1rC4+XMQZiVpygOXIp1jw/Lf6QVs2eqW92LOHaqSCk8yK+sDmw9fBePJ0noO3NurWUokB0KIdYrTp+m3WEUvZ60hcyb3ISZZUVsnvN4KASWNFkXuBbrzuz1AzMqiQFZhR6ZknT0hntnaSUylSwAnMALpKyQQMxy0FAv1F7wLx9P6UGp3uxp2f2yrDgyyxAKmDbpVlzeL8jkjrWgvHQSdqzDL7zNLKST0AANi/IhiK8dB5BMm71PSOg2pKVOGGw0oOsOohqJFGJpRqkm1dYrLi3uwsU9nsdJt7aE9UtKM4SqbMQhOQigIBUsmlA7enWFpX+8KZ04rKZiUy33l5nLqVRgzE34WaL8Ue73i6jJQUpUKb61KK1B7CzXo/WEWxFhU3PvFS1rBS5ZQUhSlWcmoGhaEXUG3x9R1fqSOpm9rMLIPdb68v5g7F6uOIreMi7DbHklIM5au8/NvhhwA3bAMByEZGbpx99mjql6DxhSQ/KMyc4LyHy4xUUgvVmMOTMxRlrWNF4tGp5xJTZajURdlUUJXE5a+MRXLqwjSpZEQqgjLwrG5M4pUCLiBiSKRNK61i7Ko6HDYjOE1c5R7CsRnaiF2zJzLbjbr/OGKkkkhq/KNUJ2hUolmzzmWgEZnIDfegjoZmz0nOrdCQAyWAD61aphJsfBrVMSUg7pdxxAsOcdQJTUUGAc0qfehcxnz5KezG4oWtzm8RhwnVho+vTlAyy3T7rBm1sYgmiVHgXGnL6QplzNNIfinLvE5IK9gyZO3Y0mZSKn0jSVOQI0WJouMz2i5KgwAN/aBFmMUW4RRZkwAONecQJgicjOnNZSff7rAS31BiWUEonEAjTh56RTOLmMQIkpOsQIg0EYPEqS1AQC7H4fOIpRF6FjLlygF/FVzypQRJcEXI72fhkKQhWQbySSVKZ1A5cosCAAo04CAZs9CVqQlyWuWAd6i3SFIWpJdKiCNQSKRZg8OlawFkhNSpgSWDkswuwP8oWotW2w+pOkkE4lBTMC2IqHDO3kbvGpgKqgACjORYUD84fY/aUoofIsoQUoayWu3DRCXJPoSYS7RxeReTKgBg4RYE1LcfhwioZ03T2YU8TStAmDwK5ijlS5d3JYAcSTQC1ekd3gyTnAUlICZY3BVhmYA0FTfokMLQh7O4VM2aUneTlU45uGclqPZ+UdRPQmWopOUSUJDsreJBoyU0SACqrQrU5FdDdPB1YFtopKVISSAEKK1He8QOiet1NYwmxCgmfL7pkpSy05k0tUlN3PV/St21toICJqhmUJqCtyCAkAboY+LrTyaEsnHJWpzcipICTTezVDPRqcTHD12ouscXxz6zfgx79TOpwWNzICsqC71V3bmpr4Te94yOQE8Kc92LnU8TwDRkZFnyLbq/vvH9ERPAM5DHkR7wagvGFMd2zm0AoN/v71gondA5P7CKZuGIqm3CMlTKaecQhtShmBZqg06xZtCWxDVZ4pybzWFuNvlFk5VhR8pfzMWUSmS3AJGnygTu3hiEulNbWiAlMXVYgs2hf+Ri7KoDkryKHFJBp8I9M2HiZeLkhEtCJaa5gPGAFMBUF3SzqJ1jzhUklahej+0awWNXIVmlkh6EaEcDygJ33Bwdcnq5ly5b5RQksEtYNSws4poGd7wjx2LUrdSS5ckIDuwsTEMPOz4eZOl5VkhJ3lEqBK0hSSDWjghrtTSF2LxsxCpiQWABSaXBJBapowMXjjZc3QnmLdRLl+fCNPFMWpt0jbwZQtjrGk3eL5E1KklCrhiktwBBHQ09BE0kFASUihJfWoFOlIKMtgJR3BnrEEyzVWjwbKwayCqWgqCSHo+tm1ijF7VmzGC1O1gwAHJgKRHLwIo+IbgSO6UnUqBPRjT74CKcfID7tj+WtDwc3gbDzCVhhQmqfvhB+1Z5TlTlbUks5ezcPjE6idAuZuUWJVVrxeZIdlKA8nBoS1Kv1EDqUwUf0hX8oCeohDn0/AJYpMvmYfUGkW4eUaBVi5+Ln29ohPmHJTinnR0HS/5opRPCpqm8KULq7VqA4bgr2jm6jymqnGPc6+pox6bdNmKIJOrZlFtWSW94rm7gUoGoJbQvX0ZonKSrfc3Snq5d+m6k6ajhFOGltui65qzrZ08dSHjB+YZLk75VfL+DR+HjsHbb2kqYhQUSoILcvEPcn4QtxBeYE8LnjQU+MU4vEZVEUClzFOCbMzE8fze14b7UkZDICQACQouyTViHcvYatpeFY9XKE4OXj8g5404tInh9qGTLxCE3ID3cFDM3qRBu0tqFSUFK6LSkqDABylVCTU1Vw0jnZUnNMWVEFC1kUo7MWEFbH30GjhKSKgKDgCl3bSlbwrJqcnS7fgMhBJheLznDmZ3gSMrJ4MkMQxDkcA3pEdl4VapW6SVM5ApUkXJ3QHpTXjGTVf2TLlAZ2oWJDE0U2QciLmwhfsTElpiHYrFMxqA43a3FjQaHyzY4yknXNjnSa9R0CJSU7pzO5shShUk3CGN4yI4baCUoAK1hhZ0/SMjJLrt8/32BUvE5GWYvBgZJiYVHsUcoveKpuHeovEwY1naDRANSy5cMYrCuOsMloChAGIkEfWJQJOTPytWMmqf1tAykUeNJUoWiu8gVKnsp7FosxCgoJenTW0AqmVeLZa7axCDXsztMyMQlzuF0qGldDxqBHbbV2DKJ7wd4cygpYBHEu26acvePMFq9YebN24vKEFRJFnhUnKLuIcWmqZdtDBlJKgN0k8HFbECx6QEDD+TtpCxkmDMbMpjVvesBbQwQU6pVf4eHTlGjFqL2kZ5QaAZGJyLSpgpqlKhQjh6R2OA2fh8SgTJRWg1BSWVlI06Nzjg5rihDQVsTay8PMzIsaKSbEfXgYbNOv0skGr/UjskbOn4ZRWgJmJsRqR8j0fzi3FbHlTj3hllyLOUnOzgKpryrDPZm1ET0kpIHFJoQeB5c9YZSEB/T2jJPLJPfk2RxRa24Euxeyyg83EoSkAbkpCjT+Iqvm8+vCB9qSVLTnmSUgggJVmUULRU5XcEHWvCO3UqnpHA7d2iFYKWNUrTR+CQST5kjyjNPVyXrD7FI53ErVnAWllBRDMzU9wxDconhCe6xJaiciXr+dSiaGmiYljFBUxCi5zKzAu7sR5MwbhrpGJWo4NZFSvEG4SaAHKGP8AE4/1axzdVqnl9/8AP0QUIKINjsUTLmKURYC7l3AAAt4R5UgbYCHM5ixUgAB0uoqKsrggghwzPYh4vx0kokLckgNUcHULsGTS3WIdkUgS5kxhwfKCWyqJDk5gHA0aj10Q/wBqT9P0CXJbg5xVNmMAyQ4qwUzNX1PmeJjWzVvOkp3AXcgqD0zKJe9Q14zZsp14hSU/+2lyDTNmUUi2gFxFfZfexK1BKnQlXiIazBPU/KKlXTL0L+PuFHuFeKkHPkSM6lqAa2bMqgHB3HrDjtVOAnqZYUEjMwZgrkq6hy5FoWYlSkYmUVM4Ml3sCCCRRw3kRyi3biP7XkoXVLTlAYVyu30MMrqlG/B/wDfcWzClCUlVWmrJpRwEgPStQ7cxwAhxJwqkSikMCEF38OYlJVoakm44CtITrdc3DpUzqmTCzPRKzSl3y/er2cneWpRSt7JYlRLlgACCmgAfqeqMz4X95/2MgijFYgfhA6k5SVZjlNQDRIAAGnAa8IV7LVLCM2VKqAZlBYIa+XeKOD6trBuMxUxeHQVOh8zgOcxNUgAkm93uzaQh2RhlE5goiqQQnQkircG1MO08aT9Zc3uj0rZMlRkoeZp+UBrmltIyJnHJTujMw4EAeQaMjhT65SbS59X0GUjy5CosBgZKosCo94mcsvSqJvFDxsqgkyEitjF8qeDQwNnfrFdoKwS+fh+FRwgRdoKl4gjmIlNlpVUffWC5KoXqNIrCmMErlEUP8uoigyC+kA7LRhW8RCmLxIyzEVJimQZSJmccFj36wZhcYpJDgt6cYQJWxcQxw+JBFdBUQPGxGhzNkomgEeL7vCrFYVSDaLUKoCDU3Pn/AEi+XjCzKq/35wcZyj6gXFMs2djFS1BSSxHvyPER6DsLbKZ6WNFgBx8xxEcApANRqdPppGkTFIOZJIKSKihFRB5JY8kbumXjlKD9B6D2j2qqSA36VHhZtdDHC7TBEkjNQFN9DkD8tPjF/aDaKpklRWwLEEtxCLDQ3MDbUByIDNmBWbiyBrXQAPHnZybzc7X8jddlOHn5l4cMN1BLJNN0KB1a/rzhls8FWADOHnOTmLsg726AyrtvUsG4rcEyxMmApaXLCAaeIubMGt6xtE8y8EjLmSFGYCpTORmVup4JJY6ORyqqcLaS8V/LLTKNtTv7MkEXrwfeUOPItBPZghODWqxKlCn8KACSWbWz05artsy1KSlkmkiWokGiXD9NWaHOBKpeCVRQKSoDSpVQVaoYnzpF5EuySXfIkfOKtkuoLJCie8TUZjRCWqLByQytSDbI5G7Iy6YtZVlAQlLvUOTQOQCS1A9wIs2MoGRMKgP7xTnRITKSzOGubAgxPYC/7NPTlIJJoCauEgAa+JhW730ip2oyS8UFFce0Ax8gHFygUpAM1KakixTfoPjDDBSxOxS5qmACgw550l3JDBg2ruQ0AbYU2Ieu6pTGhNrDgNYM7M4vJKnrq9RqLg/084uSfZprmq97JBLq3GmzcKpJBIP7uWFMzePOcpBdmcEhN2aMmzQULCSl8iQolBygnR0iqi5GaxfSkU4eeqZ366sopSkBRGiibCjDLwi6SyzMWQpIzBSWBCiCCwq9HGr+UZWnbcvR9RyQH3avwsvKpQIKlAVSVAMHypPMjNrXjCzYGBSZzFSHDHIiqlMTuB3Sw1uG1gmcjNIQ9XK0m9GmFqpNEpcfl4co3sHZS0zpM1x3ahnd3U3dqYEghiSWbnGlS6YT3rkXVtHSzMeh97IDTxODajirU0ekZEMQoKUSXc/xmnLwaWjI5yiq7w7OMGzzE/wJjqE4YRP8II90sSPI/mMjlfwJjYwBjqfwojf4ZMF2SK/MpHKHAF4xeBMdScKIj+FHCJ2aL/MZHMIwB5xJGAVpSOkOGEQXJidmkT8fNiBeDOtoFVgS8dQjC5nYO1S3CIKwwBILA8NYqkH+Nmcz+BMa/BHWOnGHTqQBEVSEfqEU0Ra2Ry3/AE884uwmzlBaS1jrHRJkJ0V7RehCR/SBWNFvXTXCFW1MGFBGQNTeGj8uEBI2aun3846XKDG0ywLiDUIpUD+OyN8Cqbs6Z+Q+rX8jDhGy5ZT/AHS1Fg6StJBJJoHsHy3g/BYYzPBLzVbxIB8gpQeHGH2VPp/Z1aHxydCOK4y58WJxcXKvabMOfO9+nb1M5bGbLQqk0KlodWaWSCSMrAJUHF2NW15RrFYBCpiVgBCUyynITmUQ6AGenhdyTHW7S7O4ma+WQfOZK/8A3AON7K4sAEywABUmZKA01Ko5n4bHfneJpeo1KdLH8GcvJ2UDIyg5TMWFzCSlx4mD1YAFm60i+R2bKsMJQnS2yjfWoJ8SnUAHLEBg/W0P5fY/GFLiUCCAzTZVaGvjZo3/APx2OEoDuKh6d5K4/wCOI9Pjvzu+ylqtT34/mDStiSpGYlaZq1BAvuJCWAs5fm1g8RxMlU2QpLpyh2UQxJUEuwIBADFuo1guZ2Nxxf8AcEUT/wByVwr+fk3nFsjsbjCnKqSReueX5fmMIeig5KXVvfuHLVaj/rEmz9gIMgqlJUhRDqC1g1CQmgzsMxrZ+lIrVswiSyQQS5Qe6WTcF1EAgAkJqA58gI6hfYadlZEtaS1QVSlB2AocwIs9jF+K7BqY90mYh65VqlKA/wAwWC3kYmTSeEu/0MbHPmrzPj9jh5vZWcshSUBisuVDKQGZ2UHa31vDrZ/ZMS0mXKzrcEklJUkEkAJcDRBubsYJX2Bx2ZwlDV/7ghjs7slj5aCHAJ4TQ0KzYJ9KSY3Hml1bwoVYTstLlJeYk5jvl3SlLEa3NCbuQwqIY42SkhKFIGVe6koqx1apLaksPnB6ezWMVuzBmA/MpaCNLbxPmWg2f2UUggykO9VsUAlTAHUcLvGJ6XNKTbv4fDdGvtIpbLc5zYeyJwk9wmQpkqmMoyyHSqYtSSFqKQ+XLUO3KDdi9hMRkQnETZUtCR4EF8zG6qAeTluMMJWI2lKcKwYWgPlyzEKWR0DAH1iyX20mpBz4DEJa7yyGbmQA3OOnDS6dW5cvffxOPl1OrTror1b/AN9xtfYHDkknETHJJLKYV5AtGRWP2hPbBYkjiJa1D1FDGQ7sdN4L4mR59T4S/wAZHnqSTrG3OpiSUxJKY7PaHP7KPgQbmY23WLckSEuL6ydmgfu3ixKAIuUQOsUqDxO0K7NEVKeIFFLRZljbRO0B7IT43a6UzDLMoFICapWtCszAu7nXgBEUbVJO7PWHNE4hCZyRy7wusDmEvC3a6CmesqsouDyMDBYNvgY4mXLPrbs+g6LS6f8ADRjSql8jrJCJ0wunESkpCfCha1oP8Pdqc1c3DUMFnBqZO7KnKPiyqEgigtnISoX/ACg0hH2XH70ku2Q6G7p/nHWKWmM+o8uZ8c1FRTVekzy8iaV39jeE2KCHMqcg/wCKSseRBEEDs6n9Sx1APwgaVNSLFoY4XamUVVX/AAp+kB/5A63h7mJ/IMXc17Sg7BAsr/afrGldnQq5X7fSNbe2/OHdmTNy+JxkQxbKz7tYokdusUKLEtY4gBJ+ntDI+WZuNxj739gH5Fxp1sHK7OqKUpTMnBIJOUMUklrvLPCGeBk4iSGQlNblSJqn5myX8oowHbyWQO8E1B1ypSoev8oOPbfCN/eL85ax8BGbL5VyvnGvmaIeTnDZWDT8PtCYf/UJQP4MMl/VUz4p8oHT2QVNUVYlU/E1BCZs1KUgjgEDcHIQentrg7lcx+GSb9GijFducOaIE1X+UN/uUDGXJ5R1Mto40vZ9/wCDVh0WS9k2MJmzsXNWFTsUZKf0YbxULh1zHf8A0seGkHYHBYaSslJm94qipkxalrIoWzKcJQ9WSAKaRyc/t5lSyJQfitTn0SAIQbX7V4qdKKpSkIl7iVEoBK1KzZkgFx3YYit25sAxy1uSVOaUe/n6Ifl0M7ucd624PVpO1ULQVS5ss3qlaS1aAsWBbQ6wn2320EkhKJa5juMwISxHAEV6tHA7N7Q4hSpQmy0hKSayms1CZZBCug9Ib4jtZJcP3K2/XJSCDyZMdfHKPCd+0588csTuUfnXwGPaD9o2IwkuRM/ChcqeklK1TCCFJUUqlqZDZqOOIPIwFN/a1iErMpWzz3obcTNKlVY1AlkjdLteFO3+3yZ8lGDw8pHjSSspZEohbiYkA1IUQr1oQSI5/H7B7vEkSwsZCA6V7xIAzHMVByVOfOG5JxgrkYXlcsnTFeL4fj9z1LY/bHGTiDMwIky9Sqe6tbJ7t+Hiy63tB+w8fPxK86pktKQtYTLTnCmY5XPhL9Lc6Rw2ytqYlAacuWENTMcy/M0B1rFkztlLwYzIKJixZCQfUlyAPJ4rHrdM30q2/U39gsulnJJy2S35obyv2lTVYk4b8BNTMQpphVNGVABYqKgjw6gtvOGdw/SbG7Vyp6iknIQspCSVFRqyVFg1evGOE7M9oJm1DPKpBTNlqRMIlFDrQU5ACmZlBCcornB3hzhzsvYykL7xOEnZsz76pcoO71/fTKeULz5tHDbNk6Wt+a/2g1HI/N+Iz7R9ocRLmdwMNOlqXn7qeFBclakoWpMsm6SpQCWIBc2Ii7sd2imT5ZE1chc3KFJEqYtynXM6RlUDQgCCNoTNoTM4SZWGlgHeH7xZo9HAHsPOPOuzvaGRg1qXiELUUZimegFOfMGyzEG5c+ICC0OvxatShjVpd+z/AL7wcmFw/W37L/qPUpm3pwJH4KYW1zyi/PxxkcxK/aGhYCk4WcoGxSqQoHoTNB9hGRv/AAuX/i/d9ilrtOtmo/5P6nGoQOEWCX0HmIskzRyHnEyR/QiG9R52itMrmI33L6xJC+P/AC+lIJTMSBUt5iBc2C0AmSP1D1ETGDMEJnSyaMTE1zEDgD7/AAidbKoHRgDeInAnWDRiQ1/eIGYDeo++MV1srcqGBSLmNnCoFQTGLUHoWLc2tY0+sRlSjMVupWQ/EV4xhljnJs7ePUY4QRAySo5UpPWKZmyZ32P5w9wknKS+6ekEGX/FHI1q6MlPwOppc7nC47HJL2fNGvwiv/p042Pv/KOqmoGhL8BU+kDz5QT4pgB4a+iXhMOufmxv2Gh5FFXKVHL4yWpBSlZcsT6lvlAqpwjotp7ME4JIWQpJNcuhAd3NrQKnYSQKlSvQD2hko9Pn7PwCjqYtfpdibvw0VHF84fHZMsfl94ExEiUm6REXSaI6iXcJpu0ucCTNrHQGGGJbRIA6CA0yQTx6RphCL7h0dTkXMqFeJxk1btQQ6wmIH/TQH3kYkBQ5FM1QPQ5iP8sYmSkXHu/9PUwViNkZsJLWlwVKIINapVNYm1AH9Y2KDUd40Z/xMHkclNydb+FWhWvHtqeVWhXiMaa73pDZPZ5R8R9IAxmywgl7QOOME6QrNqpSWyFuFUSToAxIBALP1rDPaG1lTVmaW361JNWD04PFOFwKSoKWCEOHS5cpBdTnTdBhhtKSlM6YnL4VqSAPCACzDlGiatcHDnkj17809/cL1YtRPTk0QxEmYUksQnixaG+BwSphZI9BB83ZCgCCoE9C3uX9CByMI6lF1sOjJSRv9m+z8aueqfg5iR3SWWZnhOe0vKKkFnejM/CPSMH+0NcuYZeNwy5ahTMjfSefFujxxWwJ8zCqzS5oQsJSAooJQRrLmJF0vUEVSX0NPU9m4qVjENMQEzAN+WWLcwRRSTcKHERw/KsFOSnKKlHu7mvbx71RuwOLjuFJ27JmyJsyUsKCULJa43TcGo84+de0+0hNXklglObjmfhUUJ6NHuu0NgIlScSZYbPKUDWjMS3SPLjsaWh1ISgrJSAFpQpDEgqJSuhoCKCjuC4ETyHHHg693TfD+2zLzw2qJykrZy2H9mV/qUPbNG46jEYWWlRHcoDH8k+clPknOW6O3BoyPVrV6Sv/AK96+hy3i1Ho9z+o3rqfj84gcOTb3MaVeyltqQR8REpC5j7oQH/UAT5CkF1HJo0jCqPDyeCJcqn1iE3ETE0UoOz7oCT6hRihSlEuVLV/iVT0aKUmydJctBcCnkyvmWjc/DMzg1PL4AExQEzSTlyprfxH3pGlyFEMqZMPIEgPztBWVRdMCEne3erfUGK5E91ZU1J1YpHuxiUrBBIoCH4n7eJowpfdp0inJFUgoYSWCO8mVOgg6XjpMtO4FMLkkNxhZh8Ld6xs7PBdwSeUDFXyxkGo9wzkbSlrJ3i1WypfhS7RkzE2yj/ULnkKQBh8GQQ4U1dSILEtIqQ3UQnLgxTl1SVs0Q1GRRqLoDm4yYSQRlB4GnRhGgutx7RZiJ0tNN3/ADUEDqxViGD2d/gwh0EkqSoRKTbtjPCZ/wAoBfjF0zDqIcgDoSYpkYooRVKnUS2XJy4n2gc7XUNDydkj/leOJm0+bLnl0La+Tr4c8MeKNlWLwUwggE/KE2K2TNuSPX5mHC8YlV5ikkaE/ACkLBOkmYyFzFK4ufmY6On0Sh524vJr8j83YhI2K4GYEvzB15mNo2b+oeX2YameGATpxP0MUpxKReclPIqb2NI2dXStlRkc5Sf6nZXKw0lNyEkca+wrFxmp7opYkJm0YEDeSTr1gKZtBCS5mBnqo5legH8omvHSSg5cUgOpL5ksQQFVYqqGN+XMRl1EZNXubdJkUW78CuaokhkkeYf2jR2YhVVpzHjmNIHGIlKUf382YdMjEHyBHwhgicQDmRMSLArdL8LgwtYHGNvkmXO5bLgCX2cBSa5XBvTxDiWgaZsJapijS5zPyvUGGk1SyDmzhKdCohNuLB4lgsVKDpClKXcgBSgBa4fjAdOVRdOxKhGTVm5GGVLYMkMLJ/reIzVByQQ7F7QRis2QLIADXNL2NSD7QtTi5YTmUVBxplI5sMzwmOCcm3V8mi0ixcg0B/NW3CDdl4/uloLlkqZK2BKH895FS6eZI517NxEqblUSUFIUMpS7tQGjsGfzEVYmckFOarl3JYcnYHXnA5dPJRqSG45b2j0VW2M8nEy5oSmaiXMdILgpyllA6io9RHmCJJUp8hbQ1aGA2z4pakPKyKyTErLoKtM2Vig1dKuNNYXy0oJ3Sac3v8Iw6fB2Vmuc01sHqw1fCfSMgYSEmv8A5RkSvSKovysKqBGtX92aIICCW7wZuRCvarQsTjgXCVAh6boB6ZmUYZ4acCG3iTZKJfz/AJR6Fto4PZk5eFSPqxc+0WKlqY5cqQaZlDePIOW9okuTMlglUvu0t4ppI/2u/tA6prpSVzV5QB/eJCB5ZQFEGl4DrbJ2b7y+dLWJbZ8qSdGJ+NoXqw6UFxNSSbtmfz/KPaGezkSisb4SeJQoueimbqadYNxOwgqvfFZPEAN0DMB0DwHbxi6bDWGTVoSqCkbwlKII8QN/V2i6VimUCpLpP/yJL+lj1aLpZKJgOUnK9CMqWtc1gjHYnvK5UpSPzFV+QLWg45Op8bAdkA4rb8tAZ8qm8KRmblmJY+QieF2u43pLuN3eQ/mFKHtAiE5iWCFl9AVK6AAgPDCRs+aNVSwpnzEJbiWFTGh9HASxi9O1VFZyhKUA0KnPUDKSCX4PBPfKUCM6HYFyohntq78nDRHD7SwUtRTMmzFlJO8QQl9Wd1HqRFG0e0GBH92J6qUYpyv0UPeKvelF+4LsnV2hhnCA5K1PV0bxPOptS5gPF4pyVATin+PLUg8EuQPpFezsYhaRuUV4i2ZjoKQRLnAJYir0KxVulgekXdMDoAcRMBZpSUk3NieNbRKVOIFNdVFVNCwoOkX4lVbhxd3trq2sV92aE+Vj0ev20H1IvoIzMtGfLxPvRm8hF0vE4YCgmcHYD2f4xSqWXACauK1HCjesCz5Kk6W4eYteBbtchqAXKxyXYhWvhKR6k/CMmYgkboKEmj594+jMIBlIIqQQOR1bhppBsrDAgaNpryp1I9YCUkg1jAcQZKS4mqUSLATVmnEqoOghhIlSZiCSMKk8ZmYed4sCZQBKzMe5YJ+pbhAHfhLsCoHpbrf0hbn1cWGoUBy5ErNlSuWsv+QKCfV6wxwmFlgpWU1SpJut+LeJhAwnJCvCXLMw484JWpJNHLDm44cC/WGOdlqFBeLnJXdZCR+QmaonmQpTEW9ItwOy86XRMltTNQoPQ5bjzPWF61ZRX1d6nRnev1ia0nKNy/Juh+HxhL4qLGqu8t2psrJvzEpUl2Jzrb0UPnCUKYlkJSkWYueXU3rDeVhEFKUlIqHrb+vTpSKJ+CIJBNqU4QcMlKmy3G+C7A4gEeFykUvzu2oJh4jDzGAS4ABukEuxAvzjn8Dg95g7m7Eg9RF8jG4whSe9SMopuPQUIJNfNoGUrGRVAe0Z09SsqsrAORvAGrMWv6CC5Dskd3LfkVp6anWAkYCaJqlrmZgqtHrV3H1hlh5INVWIHOtBY6u14w5YJTpIfButwI4g13WqaZrVtVMbhzNCQSBNbllP1jIyOKvgMTY9OGSkAVerGqqihaWkhm4mMwqlprKnCSkt4ZbLL6BSt5R6PBGJwybEIcAFyAwcA6XLco3KwSAKpDmpYVozCoI9o6fVsc1Y9yzB7Klz1fv561AeLNNJUT+kboHxg7aOJ2bh05CHIBYJK1K9XLHqRCudg0mhzBmao1qOBf8Aw87QHN7Mo3iyiwJLku/R3hdW95OvAbaS81WYjbMqa+QKBoGISSANQog5S2rxXMwzK8SxmIASmfmJLOXIAI0vxgqRsmWFNLSOGYb2WlSVDX262iQwrEMH0pQ1PXjo0NTV0hLiE99KlhhIHMrMxVeenvEcRth3JSgmjZZaWbqpBLcLRWZAIAqSCAAC5fg2nXhFy8GoM4KKuCQxbVnFNYdGKKaSBTj5ilZZU5aN0ZsqG8nUA+mnGBk7NUSSqcsmzkpr62hoNW3r3JXajWq/T4ROQhRSEoQw4AmwFXZy/INfSD6ukGrBcNslDjO+r5hmAF6hrDoIh+AkjwoSaPVI68aQ1mgsA7itqgWHz0iiWgrXkCgSTVOYpGt2NeYPrA9o+bJRYjEzk0QwRXwlITYbrChv1gSZJD5leSjStTUkPYfG8F4rBd2WDEkOWSqg5mlT1preF2OSygyVLDGhq3EAqFTe3lAQmnwFQQqWVjMlejG78acW6xoIqpwDQVY8R96xrvpiyli1AWs3BraNFJWpiN5YsSAEk3rwIHPURfW+C+hBQKqEVOlbO9QDwb1i3D7OJBddSbEkF70e0G4LDrlpSoIYFiWLm2ouLDj5RuQtHebzpdWlbg0oOUJyTnFU1QUMcWL14EJDHeIsAK00c+ftAKc4BskWVQE8RW+sdN3apoPdAtxIAcWvY0+MLMVs6aARlUKV3gXY0oPL0haz+I3smuBXLC5uUUU4p00fNQf0jqdnbNky2JAUpgCTVunUwu2Phe7ClKAcmmjgW53h29HpHW0+KKipPvMs27oRbYwAQvPZFXoABdtKXA9ITmWWITlSOJLl6DXrSO4S550s33SAhsxAV3iU1H5dAbE1heTTtyuLDjPbcB2VsDMRMmUZQUEsA5B1pakPMdgJc0bw8xcffN4omTVCz9PvjFCsQvhGiGJRjQDk27FWLwolFqMKBxYeXrFLCZNSkFszsSCLO9KtYwzxKHDsXbThA+DkFKcworRySWL8bUA+6xijpv8A29Le3JpeT9Fotw+x1JUDmfzINYpx2z5iVB3AU1QCrQ/pr7QYnFl2FdeJ5xWqekKBYE2er10p1jU9HB8WKWeSObkzEnInMSEulV2udYPmMEOlTZKVDu5+LiGMxQW6VC9dRfpaAp+zlykKUk5h+g1oG6Ehv6xlzaSUN1uPx5lLZk85VVkF9bRkKJWMUABmy/wsacoyMDxxNNh6lALfMb0LqcEinFy4Jr84jPxSRupdRF2GUevXo8DJxSlOAWU2VwSD5NQ8x9ItweDOUshIZw4BJu5qSS/Hyi78TLRXmmEA5WYU8ZZ2Au1a2FKxahaUZfCpVa1JIoCTmJFPrE52HVXfCQ90p8TPQcTcafCKZWCYnMkpNVHO2Z7ilwb0cCgEWmmimErUVBkFIq4NjcW1UeQHpF2Jwk5ASAN3dZlWYBxQOSwNIYbNwZBzzApxYEDMdXLPrpB5WA7hgdHGjtcVjfptL1R6pewRkyNOkVbL2f3YdRcnQVAepDHjQVg3aSlTEMDUWf8ApbygWXPD6AgWy8ecXLnZQ7VpWmppx+Rja4RSpISpNi2ZNKUqQtCQ4LFzQ1Oaor5/OEs2SpNQp31dg5bV9Ty+kOsTPQuqnUsniRxu2kTlykqbcA65vV6OGflWMs9NPm0GsiEUq4AUrMRpwFy7kAca2IgwS0oJKVBJcsEqYsD09amG69mSan94CAwBJIbUFIqR1gGfswZQEmgpVjXkB5WAjHlx5I79w6LT2BZ05JJOTMv8wCntQ+Kr2PtEMY6iQyq8g2gNgBbiON9TDgFJJ/dlLUBCVJd+b0przPKKp5mFJSCLvmzku3PNZ3tGR5OljVCwCUQFElRNgAC12FrcuLXgzCAGbvGiQ5D68xpUg2uPITThRuh9XKiEjXiCdc1ukHy5AAYMC4epDk8eJjXpo9clN8ICeyqgpE4UL8NK+4eFmLwaFEqTe1XADOwtS/xhxL2QqqnCU6qVy1H2Ipm4WQkN+ISD/TnG7LLFkVMCEJrdCbComoJXvkMKIc2FXoGD26Rra215kgpObMFBwlctQ8nYDhcCHkiapCTulSRXO5CWPFvjG8VinQc7HNZIUBTzv7xl7DCpJ1x6eTQpZFGrOQkbenTVbyUtxCWYcRDRM9ZoHIFCaAPx6WhbsTGd6DlSEgOwD6mjvy1DW0hxMXTfZIF2J9K8jzZo6mTKoukqMUMbatspXiMzhRJDBwksONrH1OkZKmi714ufT74QJNnJSTv1AfeAYA8a8+ekST3YGYMVE0AoCSaHmOXEWgXkVBKAWcegFnBbX+fLnFydoINAR5/Jvm0J0yDpmJcsCAa3sPu78iMMvce9NQQx66cawMskUFGDYyVNABd6gsRXjw1vAqpxAPR94EHQfMXgZaEqLPl/iLJ+hIGptWJokpZ86iXZjxrwYcOMCsqD6GWysUpQBZhUjR61Z+cXLnq4VDMR104fGF+MlKKtxRSQLjKXIo50pWzWixEtbMpWZqOEkP6h2iPIubIoBYmpSK5rsTUeK/O0EZBUPTk+YH5m2sJ5/V2s7ipvR9aU6xYvPRL1NySyeNRAdoH2YzTKS35PPKT8IyFIVN/MkP5jppwjcD1L0F9DBkywFJAAH93pxCn9WHpBuNWQFsSKkUpRxTpGRkcZ8oNcEMKN1Z1zGuvH4wJ2ZnKVOSFKJDWJJHpGRkMx8+0WzsMQaq8vlAeJqutfsRkZHoUYWXTR+9T1P/ExVPsfvQxqMgF3F+JDAoDooKprTmqJT1mtT9lUZGRJecRcE1iqOkFhIbyI8mFI3GQrJwMhyVbLpPQBQUoKaGIdqhlxMsJoClyBQEuqp4xkZHBn+37ToR5AtlF2etEX5pJPvWDwN9HVPy+pjIyN+l/aXt+YjL5wn/adPUFgBRAewJb0jjtsLNKmw+cbjI6uk/bj7RGbzn7AI4leQjOpuDlodYueoYNBClAm9TWNxkNyJXH1gQez9Rb2UG62laeSY6DFUKUiiclhbXSMjIw6j9wfi8wDwCiJ6AOP/in6n1PGC+zyApIUoAqdVTU0QpqxqMgcnf7C4cifZM9SvxBUpRIWGJJJHijoNih5cx6/ukmvHMqvXnGRkBk5YaF21D+7J1yiuun1MXYtICp4AYDKwFh4bDS5jIyAXcGC4dRrW1uW+bRLEqJmKc2mEDpu06RkZF95a4KZR3Adcgr/APYYhKnKZO8ak6nQFo3GRZAWeohSgC1TbmXPvGRkZECP/9k="/>
          <p:cNvSpPr>
            <a:spLocks noChangeAspect="1" noChangeArrowheads="1"/>
          </p:cNvSpPr>
          <p:nvPr/>
        </p:nvSpPr>
        <p:spPr bwMode="auto">
          <a:xfrm>
            <a:off x="155575" y="-2871788"/>
            <a:ext cx="7991475" cy="59912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056" name="AutoShape 8" descr="data:image/jpeg;base64,/9j/4AAQSkZJRgABAQAAAQABAAD/2wCEAAkGBxQTEhUUExQWFhUWGBgaGRgXGBkaGhwaGBoXHBsYIB0cHyggGhslHRwYITEiJSkrLi4uHR8zODMsNygtLi0BCgoKDg0OGxAQGywkHyUsLiwwLCwsLCwsLCwsLCwsLCwsLCwsLCwsLCwsLCwsLCwsLCwsLCwsLCwsLCwsLCwsLP/AABEIAMIBAwMBIgACEQEDEQH/xAAcAAACAgMBAQAAAAAAAAAAAAAEBQIDAAEGBwj/xABEEAABAgQDBQYEAwUHAwUBAAABAhEAAyExBBJBBSJRYXEGEzKBkaGxwdHwFEJSByNi4fEkM3KCkqKyFUPCNFNjg9IW/8QAGwEAAgMBAQEAAAAAAAAAAAAAAgMAAQQFBgf/xAA2EQACAgEDAQMKBgICAwAAAAAAAQIRAwQhMRITQVEFMmFxgZGhsdHhFBUiM8HwkvFSUxYjQv/aAAwDAQACEQMRAD8A8rSqLkmBAqJJmR1jGMCoFPP5RXNmjK1zxgUTYklXHjFlFuYERExgSAaGhEbmBjBWUN9i40J3VeR+/KOiM8EMBHChUO9n40qZzVy/SG45dzFyQ3WusawksTFZCWKqJPAm3kaCKJgtFeGWjMc+YBqFJAro/KHpimhjhJQSsqKmUigHEl0nyZ4sx8sFAUaFRLDUu/pr7QskzVImjMCA/mx15xvGzSpRrQEtXnFNNystNKNEMOioenk5ixFA0DlVKRozDDUxVDHvA33ziIUHrA2IoE6xAzeUDuXQWhTF36fMQTtDEzEspCinMLpJBY6UhPmPrB88Z5SVDShHQPFPfktbE0bTmFOUzCGByl2YhmNLmjecXbIRnWC+8pVeLXLdaj0hCpcFYLFZFPmUlgapvY06GBlHZ0HF77h20cGEkkWzFOgqOFTukVENdgdtVyAJcxOdAND+ZKa0Gh5P/TnMYksFfqAZuDN68usLZhILRXT1KpFt09j2PtJtg9yDhyTnSkpUm7K0GtnfhHn02YHFEJoAXKSqpqSxLecJfxKlsFElmA6B2EES0BovFi6EVOfUxrgtqmXOTMSo7qgWFHS9UvwIj1rC4+XMQZiVpygOXIp1jw/Lf6QVs2eqW92LOHaqSCk8yK+sDmw9fBePJ0noO3NurWUokB0KIdYrTp+m3WEUvZ60hcyb3ISZZUVsnvN4KASWNFkXuBbrzuz1AzMqiQFZhR6ZknT0hntnaSUylSwAnMALpKyQQMxy0FAv1F7wLx9P6UGp3uxp2f2yrDgyyxAKmDbpVlzeL8jkjrWgvHQSdqzDL7zNLKST0AANi/IhiK8dB5BMm71PSOg2pKVOGGw0oOsOohqJFGJpRqkm1dYrLi3uwsU9nsdJt7aE9UtKM4SqbMQhOQigIBUsmlA7enWFpX+8KZ04rKZiUy33l5nLqVRgzE34WaL8Ue73i6jJQUpUKb61KK1B7CzXo/WEWxFhU3PvFS1rBS5ZQUhSlWcmoGhaEXUG3x9R1fqSOpm9rMLIPdb68v5g7F6uOIreMi7DbHklIM5au8/NvhhwA3bAMByEZGbpx99mjql6DxhSQ/KMyc4LyHy4xUUgvVmMOTMxRlrWNF4tGp5xJTZajURdlUUJXE5a+MRXLqwjSpZEQqgjLwrG5M4pUCLiBiSKRNK61i7Ko6HDYjOE1c5R7CsRnaiF2zJzLbjbr/OGKkkkhq/KNUJ2hUolmzzmWgEZnIDfegjoZmz0nOrdCQAyWAD61aphJsfBrVMSUg7pdxxAsOcdQJTUUGAc0qfehcxnz5KezG4oWtzm8RhwnVho+vTlAyy3T7rBm1sYgmiVHgXGnL6QplzNNIfinLvE5IK9gyZO3Y0mZSKn0jSVOQI0WJouMz2i5KgwAN/aBFmMUW4RRZkwAONecQJgicjOnNZSff7rAS31BiWUEonEAjTh56RTOLmMQIkpOsQIg0EYPEqS1AQC7H4fOIpRF6FjLlygF/FVzypQRJcEXI72fhkKQhWQbySSVKZ1A5cosCAAo04CAZs9CVqQlyWuWAd6i3SFIWpJdKiCNQSKRZg8OlawFkhNSpgSWDkswuwP8oWotW2w+pOkkE4lBTMC2IqHDO3kbvGpgKqgACjORYUD84fY/aUoofIsoQUoayWu3DRCXJPoSYS7RxeReTKgBg4RYE1LcfhwioZ03T2YU8TStAmDwK5ijlS5d3JYAcSTQC1ekd3gyTnAUlICZY3BVhmYA0FTfokMLQh7O4VM2aUneTlU45uGclqPZ+UdRPQmWopOUSUJDsreJBoyU0SACqrQrU5FdDdPB1YFtopKVISSAEKK1He8QOiet1NYwmxCgmfL7pkpSy05k0tUlN3PV/St21toICJqhmUJqCtyCAkAboY+LrTyaEsnHJWpzcipICTTezVDPRqcTHD12ouscXxz6zfgx79TOpwWNzICsqC71V3bmpr4Te94yOQE8Kc92LnU8TwDRkZFnyLbq/vvH9ERPAM5DHkR7wagvGFMd2zm0AoN/v71gondA5P7CKZuGIqm3CMlTKaecQhtShmBZqg06xZtCWxDVZ4pybzWFuNvlFk5VhR8pfzMWUSmS3AJGnygTu3hiEulNbWiAlMXVYgs2hf+Ri7KoDkryKHFJBp8I9M2HiZeLkhEtCJaa5gPGAFMBUF3SzqJ1jzhUklahej+0awWNXIVmlkh6EaEcDygJ33Bwdcnq5ly5b5RQksEtYNSws4poGd7wjx2LUrdSS5ckIDuwsTEMPOz4eZOl5VkhJ3lEqBK0hSSDWjghrtTSF2LxsxCpiQWABSaXBJBapowMXjjZc3QnmLdRLl+fCNPFMWpt0jbwZQtjrGk3eL5E1KklCrhiktwBBHQ09BE0kFASUihJfWoFOlIKMtgJR3BnrEEyzVWjwbKwayCqWgqCSHo+tm1ijF7VmzGC1O1gwAHJgKRHLwIo+IbgSO6UnUqBPRjT74CKcfID7tj+WtDwc3gbDzCVhhQmqfvhB+1Z5TlTlbUks5ezcPjE6idAuZuUWJVVrxeZIdlKA8nBoS1Kv1EDqUwUf0hX8oCeohDn0/AJYpMvmYfUGkW4eUaBVi5+Ln29ohPmHJTinnR0HS/5opRPCpqm8KULq7VqA4bgr2jm6jymqnGPc6+pox6bdNmKIJOrZlFtWSW94rm7gUoGoJbQvX0ZonKSrfc3Snq5d+m6k6ajhFOGltui65qzrZ08dSHjB+YZLk75VfL+DR+HjsHbb2kqYhQUSoILcvEPcn4QtxBeYE8LnjQU+MU4vEZVEUClzFOCbMzE8fze14b7UkZDICQACQouyTViHcvYatpeFY9XKE4OXj8g5404tInh9qGTLxCE3ID3cFDM3qRBu0tqFSUFK6LSkqDABylVCTU1Vw0jnZUnNMWVEFC1kUo7MWEFbH30GjhKSKgKDgCl3bSlbwrJqcnS7fgMhBJheLznDmZ3gSMrJ4MkMQxDkcA3pEdl4VapW6SVM5ApUkXJ3QHpTXjGTVf2TLlAZ2oWJDE0U2QciLmwhfsTElpiHYrFMxqA43a3FjQaHyzY4yknXNjnSa9R0CJSU7pzO5shShUk3CGN4yI4baCUoAK1hhZ0/SMjJLrt8/32BUvE5GWYvBgZJiYVHsUcoveKpuHeovEwY1naDRANSy5cMYrCuOsMloChAGIkEfWJQJOTPytWMmqf1tAykUeNJUoWiu8gVKnsp7FosxCgoJenTW0AqmVeLZa7axCDXsztMyMQlzuF0qGldDxqBHbbV2DKJ7wd4cygpYBHEu26acvePMFq9YebN24vKEFRJFnhUnKLuIcWmqZdtDBlJKgN0k8HFbECx6QEDD+TtpCxkmDMbMpjVvesBbQwQU6pVf4eHTlGjFqL2kZ5QaAZGJyLSpgpqlKhQjh6R2OA2fh8SgTJRWg1BSWVlI06Nzjg5rihDQVsTay8PMzIsaKSbEfXgYbNOv0skGr/UjskbOn4ZRWgJmJsRqR8j0fzi3FbHlTj3hllyLOUnOzgKpryrDPZm1ET0kpIHFJoQeB5c9YZSEB/T2jJPLJPfk2RxRa24Euxeyyg83EoSkAbkpCjT+Iqvm8+vCB9qSVLTnmSUgggJVmUULRU5XcEHWvCO3UqnpHA7d2iFYKWNUrTR+CQST5kjyjNPVyXrD7FI53ErVnAWllBRDMzU9wxDconhCe6xJaiciXr+dSiaGmiYljFBUxCi5zKzAu7sR5MwbhrpGJWo4NZFSvEG4SaAHKGP8AE4/1axzdVqnl9/8AP0QUIKINjsUTLmKURYC7l3AAAt4R5UgbYCHM5ixUgAB0uoqKsrggghwzPYh4vx0kokLckgNUcHULsGTS3WIdkUgS5kxhwfKCWyqJDk5gHA0aj10Q/wBqT9P0CXJbg5xVNmMAyQ4qwUzNX1PmeJjWzVvOkp3AXcgqD0zKJe9Q14zZsp14hSU/+2lyDTNmUUi2gFxFfZfexK1BKnQlXiIazBPU/KKlXTL0L+PuFHuFeKkHPkSM6lqAa2bMqgHB3HrDjtVOAnqZYUEjMwZgrkq6hy5FoWYlSkYmUVM4Ml3sCCCRRw3kRyi3biP7XkoXVLTlAYVyu30MMrqlG/B/wDfcWzClCUlVWmrJpRwEgPStQ7cxwAhxJwqkSikMCEF38OYlJVoakm44CtITrdc3DpUzqmTCzPRKzSl3y/er2cneWpRSt7JYlRLlgACCmgAfqeqMz4X95/2MgijFYgfhA6k5SVZjlNQDRIAAGnAa8IV7LVLCM2VKqAZlBYIa+XeKOD6trBuMxUxeHQVOh8zgOcxNUgAkm93uzaQh2RhlE5goiqQQnQkircG1MO08aT9Zc3uj0rZMlRkoeZp+UBrmltIyJnHJTujMw4EAeQaMjhT65SbS59X0GUjy5CosBgZKosCo94mcsvSqJvFDxsqgkyEitjF8qeDQwNnfrFdoKwS+fh+FRwgRdoKl4gjmIlNlpVUffWC5KoXqNIrCmMErlEUP8uoigyC+kA7LRhW8RCmLxIyzEVJimQZSJmccFj36wZhcYpJDgt6cYQJWxcQxw+JBFdBUQPGxGhzNkomgEeL7vCrFYVSDaLUKoCDU3Pn/AEi+XjCzKq/35wcZyj6gXFMs2djFS1BSSxHvyPER6DsLbKZ6WNFgBx8xxEcApANRqdPppGkTFIOZJIKSKihFRB5JY8kbumXjlKD9B6D2j2qqSA36VHhZtdDHC7TBEkjNQFN9DkD8tPjF/aDaKpklRWwLEEtxCLDQ3MDbUByIDNmBWbiyBrXQAPHnZybzc7X8jddlOHn5l4cMN1BLJNN0KB1a/rzhls8FWADOHnOTmLsg726AyrtvUsG4rcEyxMmApaXLCAaeIubMGt6xtE8y8EjLmSFGYCpTORmVup4JJY6ORyqqcLaS8V/LLTKNtTv7MkEXrwfeUOPItBPZghODWqxKlCn8KACSWbWz05artsy1KSlkmkiWokGiXD9NWaHOBKpeCVRQKSoDSpVQVaoYnzpF5EuySXfIkfOKtkuoLJCie8TUZjRCWqLByQytSDbI5G7Iy6YtZVlAQlLvUOTQOQCS1A9wIs2MoGRMKgP7xTnRITKSzOGubAgxPYC/7NPTlIJJoCauEgAa+JhW730ip2oyS8UFFce0Ax8gHFygUpAM1KakixTfoPjDDBSxOxS5qmACgw550l3JDBg2ruQ0AbYU2Ieu6pTGhNrDgNYM7M4vJKnrq9RqLg/084uSfZprmq97JBLq3GmzcKpJBIP7uWFMzePOcpBdmcEhN2aMmzQULCSl8iQolBygnR0iqi5GaxfSkU4eeqZ366sopSkBRGiibCjDLwi6SyzMWQpIzBSWBCiCCwq9HGr+UZWnbcvR9RyQH3avwsvKpQIKlAVSVAMHypPMjNrXjCzYGBSZzFSHDHIiqlMTuB3Sw1uG1gmcjNIQ9XK0m9GmFqpNEpcfl4co3sHZS0zpM1x3ahnd3U3dqYEghiSWbnGlS6YT3rkXVtHSzMeh97IDTxODajirU0ekZEMQoKUSXc/xmnLwaWjI5yiq7w7OMGzzE/wJjqE4YRP8II90sSPI/mMjlfwJjYwBjqfwojf4ZMF2SK/MpHKHAF4xeBMdScKIj+FHCJ2aL/MZHMIwB5xJGAVpSOkOGEQXJidmkT8fNiBeDOtoFVgS8dQjC5nYO1S3CIKwwBILA8NYqkH+Nmcz+BMa/BHWOnGHTqQBEVSEfqEU0Ra2Ry3/AE884uwmzlBaS1jrHRJkJ0V7RehCR/SBWNFvXTXCFW1MGFBGQNTeGj8uEBI2aun3846XKDG0ywLiDUIpUD+OyN8Cqbs6Z+Q+rX8jDhGy5ZT/AHS1Fg6StJBJJoHsHy3g/BYYzPBLzVbxIB8gpQeHGH2VPp/Z1aHxydCOK4y58WJxcXKvabMOfO9+nb1M5bGbLQqk0KlodWaWSCSMrAJUHF2NW15RrFYBCpiVgBCUyynITmUQ6AGenhdyTHW7S7O4ma+WQfOZK/8A3AON7K4sAEywABUmZKA01Ko5n4bHfneJpeo1KdLH8GcvJ2UDIyg5TMWFzCSlx4mD1YAFm60i+R2bKsMJQnS2yjfWoJ8SnUAHLEBg/W0P5fY/GFLiUCCAzTZVaGvjZo3/APx2OEoDuKh6d5K4/wCOI9Pjvzu+ylqtT34/mDStiSpGYlaZq1BAvuJCWAs5fm1g8RxMlU2QpLpyh2UQxJUEuwIBADFuo1guZ2Nxxf8AcEUT/wByVwr+fk3nFsjsbjCnKqSReueX5fmMIeig5KXVvfuHLVaj/rEmz9gIMgqlJUhRDqC1g1CQmgzsMxrZ+lIrVswiSyQQS5Qe6WTcF1EAgAkJqA58gI6hfYadlZEtaS1QVSlB2AocwIs9jF+K7BqY90mYh65VqlKA/wAwWC3kYmTSeEu/0MbHPmrzPj9jh5vZWcshSUBisuVDKQGZ2UHa31vDrZ/ZMS0mXKzrcEklJUkEkAJcDRBubsYJX2Bx2ZwlDV/7ghjs7slj5aCHAJ4TQ0KzYJ9KSY3Hml1bwoVYTstLlJeYk5jvl3SlLEa3NCbuQwqIY42SkhKFIGVe6koqx1apLaksPnB6ezWMVuzBmA/MpaCNLbxPmWg2f2UUggykO9VsUAlTAHUcLvGJ6XNKTbv4fDdGvtIpbLc5zYeyJwk9wmQpkqmMoyyHSqYtSSFqKQ+XLUO3KDdi9hMRkQnETZUtCR4EF8zG6qAeTluMMJWI2lKcKwYWgPlyzEKWR0DAH1iyX20mpBz4DEJa7yyGbmQA3OOnDS6dW5cvffxOPl1OrTror1b/AN9xtfYHDkknETHJJLKYV5AtGRWP2hPbBYkjiJa1D1FDGQ7sdN4L4mR59T4S/wAZHnqSTrG3OpiSUxJKY7PaHP7KPgQbmY23WLckSEuL6ydmgfu3ixKAIuUQOsUqDxO0K7NEVKeIFFLRZljbRO0B7IT43a6UzDLMoFICapWtCszAu7nXgBEUbVJO7PWHNE4hCZyRy7wusDmEvC3a6CmesqsouDyMDBYNvgY4mXLPrbs+g6LS6f8ADRjSql8jrJCJ0wunESkpCfCha1oP8Pdqc1c3DUMFnBqZO7KnKPiyqEgigtnISoX/ACg0hH2XH70ku2Q6G7p/nHWKWmM+o8uZ8c1FRTVekzy8iaV39jeE2KCHMqcg/wCKSseRBEEDs6n9Sx1APwgaVNSLFoY4XamUVVX/AAp+kB/5A63h7mJ/IMXc17Sg7BAsr/afrGldnQq5X7fSNbe2/OHdmTNy+JxkQxbKz7tYokdusUKLEtY4gBJ+ntDI+WZuNxj739gH5Fxp1sHK7OqKUpTMnBIJOUMUklrvLPCGeBk4iSGQlNblSJqn5myX8oowHbyWQO8E1B1ypSoev8oOPbfCN/eL85ax8BGbL5VyvnGvmaIeTnDZWDT8PtCYf/UJQP4MMl/VUz4p8oHT2QVNUVYlU/E1BCZs1KUgjgEDcHIQentrg7lcx+GSb9GijFducOaIE1X+UN/uUDGXJ5R1Mto40vZ9/wCDVh0WS9k2MJmzsXNWFTsUZKf0YbxULh1zHf8A0seGkHYHBYaSslJm94qipkxalrIoWzKcJQ9WSAKaRyc/t5lSyJQfitTn0SAIQbX7V4qdKKpSkIl7iVEoBK1KzZkgFx3YYit25sAxy1uSVOaUe/n6Ifl0M7ucd624PVpO1ULQVS5ss3qlaS1aAsWBbQ6wn2320EkhKJa5juMwISxHAEV6tHA7N7Q4hSpQmy0hKSayms1CZZBCug9Ib4jtZJcP3K2/XJSCDyZMdfHKPCd+0588csTuUfnXwGPaD9o2IwkuRM/ChcqeklK1TCCFJUUqlqZDZqOOIPIwFN/a1iErMpWzz3obcTNKlVY1AlkjdLteFO3+3yZ8lGDw8pHjSSspZEohbiYkA1IUQr1oQSI5/H7B7vEkSwsZCA6V7xIAzHMVByVOfOG5JxgrkYXlcsnTFeL4fj9z1LY/bHGTiDMwIky9Sqe6tbJ7t+Hiy63tB+w8fPxK86pktKQtYTLTnCmY5XPhL9Lc6Rw2ytqYlAacuWENTMcy/M0B1rFkztlLwYzIKJixZCQfUlyAPJ4rHrdM30q2/U39gsulnJJy2S35obyv2lTVYk4b8BNTMQpphVNGVABYqKgjw6gtvOGdw/SbG7Vyp6iknIQspCSVFRqyVFg1evGOE7M9oJm1DPKpBTNlqRMIlFDrQU5ACmZlBCcornB3hzhzsvYykL7xOEnZsz76pcoO71/fTKeULz5tHDbNk6Wt+a/2g1HI/N+Iz7R9ocRLmdwMNOlqXn7qeFBclakoWpMsm6SpQCWIBc2Ii7sd2imT5ZE1chc3KFJEqYtynXM6RlUDQgCCNoTNoTM4SZWGlgHeH7xZo9HAHsPOPOuzvaGRg1qXiELUUZimegFOfMGyzEG5c+ICC0OvxatShjVpd+z/AL7wcmFw/W37L/qPUpm3pwJH4KYW1zyi/PxxkcxK/aGhYCk4WcoGxSqQoHoTNB9hGRv/AAuX/i/d9ilrtOtmo/5P6nGoQOEWCX0HmIskzRyHnEyR/QiG9R52itMrmI33L6xJC+P/AC+lIJTMSBUt5iBc2C0AmSP1D1ETGDMEJnSyaMTE1zEDgD7/AAidbKoHRgDeInAnWDRiQ1/eIGYDeo++MV1srcqGBSLmNnCoFQTGLUHoWLc2tY0+sRlSjMVupWQ/EV4xhljnJs7ePUY4QRAySo5UpPWKZmyZ32P5w9wknKS+6ekEGX/FHI1q6MlPwOppc7nC47HJL2fNGvwiv/p042Pv/KOqmoGhL8BU+kDz5QT4pgB4a+iXhMOufmxv2Gh5FFXKVHL4yWpBSlZcsT6lvlAqpwjotp7ME4JIWQpJNcuhAd3NrQKnYSQKlSvQD2hko9Pn7PwCjqYtfpdibvw0VHF84fHZMsfl94ExEiUm6REXSaI6iXcJpu0ucCTNrHQGGGJbRIA6CA0yQTx6RphCL7h0dTkXMqFeJxk1btQQ6wmIH/TQH3kYkBQ5FM1QPQ5iP8sYmSkXHu/9PUwViNkZsJLWlwVKIINapVNYm1AH9Y2KDUd40Z/xMHkclNydb+FWhWvHtqeVWhXiMaa73pDZPZ5R8R9IAxmywgl7QOOME6QrNqpSWyFuFUSToAxIBALP1rDPaG1lTVmaW361JNWD04PFOFwKSoKWCEOHS5cpBdTnTdBhhtKSlM6YnL4VqSAPCACzDlGiatcHDnkj17809/cL1YtRPTk0QxEmYUksQnixaG+BwSphZI9BB83ZCgCCoE9C3uX9CByMI6lF1sOjJSRv9m+z8aueqfg5iR3SWWZnhOe0vKKkFnejM/CPSMH+0NcuYZeNwy5ahTMjfSefFujxxWwJ8zCqzS5oQsJSAooJQRrLmJF0vUEVSX0NPU9m4qVjENMQEzAN+WWLcwRRSTcKHERw/KsFOSnKKlHu7mvbx71RuwOLjuFJ27JmyJsyUsKCULJa43TcGo84+de0+0hNXklglObjmfhUUJ6NHuu0NgIlScSZYbPKUDWjMS3SPLjsaWh1ISgrJSAFpQpDEgqJSuhoCKCjuC4ETyHHHg693TfD+2zLzw2qJykrZy2H9mV/qUPbNG46jEYWWlRHcoDH8k+clPknOW6O3BoyPVrV6Sv/AK96+hy3i1Ho9z+o3rqfj84gcOTb3MaVeyltqQR8REpC5j7oQH/UAT5CkF1HJo0jCqPDyeCJcqn1iE3ETE0UoOz7oCT6hRihSlEuVLV/iVT0aKUmydJctBcCnkyvmWjc/DMzg1PL4AExQEzSTlyprfxH3pGlyFEMqZMPIEgPztBWVRdMCEne3erfUGK5E91ZU1J1YpHuxiUrBBIoCH4n7eJowpfdp0inJFUgoYSWCO8mVOgg6XjpMtO4FMLkkNxhZh8Ld6xs7PBdwSeUDFXyxkGo9wzkbSlrJ3i1WypfhS7RkzE2yj/ULnkKQBh8GQQ4U1dSILEtIqQ3UQnLgxTl1SVs0Q1GRRqLoDm4yYSQRlB4GnRhGgutx7RZiJ0tNN3/ADUEDqxViGD2d/gwh0EkqSoRKTbtjPCZ/wAoBfjF0zDqIcgDoSYpkYooRVKnUS2XJy4n2gc7XUNDydkj/leOJm0+bLnl0La+Tr4c8MeKNlWLwUwggE/KE2K2TNuSPX5mHC8YlV5ikkaE/ACkLBOkmYyFzFK4ufmY6On0Sh524vJr8j83YhI2K4GYEvzB15mNo2b+oeX2YameGATpxP0MUpxKReclPIqb2NI2dXStlRkc5Sf6nZXKw0lNyEkca+wrFxmp7opYkJm0YEDeSTr1gKZtBCS5mBnqo5legH8omvHSSg5cUgOpL5ksQQFVYqqGN+XMRl1EZNXubdJkUW78CuaokhkkeYf2jR2YhVVpzHjmNIHGIlKUf382YdMjEHyBHwhgicQDmRMSLArdL8LgwtYHGNvkmXO5bLgCX2cBSa5XBvTxDiWgaZsJapijS5zPyvUGGk1SyDmzhKdCohNuLB4lgsVKDpClKXcgBSgBa4fjAdOVRdOxKhGTVm5GGVLYMkMLJ/reIzVByQQ7F7QRis2QLIADXNL2NSD7QtTi5YTmUVBxplI5sMzwmOCcm3V8mi0ixcg0B/NW3CDdl4/uloLlkqZK2BKH895FS6eZI517NxEqblUSUFIUMpS7tQGjsGfzEVYmckFOarl3JYcnYHXnA5dPJRqSG45b2j0VW2M8nEy5oSmaiXMdILgpyllA6io9RHmCJJUp8hbQ1aGA2z4pakPKyKyTErLoKtM2Vig1dKuNNYXy0oJ3Sac3v8Iw6fB2Vmuc01sHqw1fCfSMgYSEmv8A5RkSvSKovysKqBGtX92aIICCW7wZuRCvarQsTjgXCVAh6boB6ZmUYZ4acCG3iTZKJfz/AJR6Fto4PZk5eFSPqxc+0WKlqY5cqQaZlDePIOW9okuTMlglUvu0t4ppI/2u/tA6prpSVzV5QB/eJCB5ZQFEGl4DrbJ2b7y+dLWJbZ8qSdGJ+NoXqw6UFxNSSbtmfz/KPaGezkSisb4SeJQoueimbqadYNxOwgqvfFZPEAN0DMB0DwHbxi6bDWGTVoSqCkbwlKII8QN/V2i6VimUCpLpP/yJL+lj1aLpZKJgOUnK9CMqWtc1gjHYnvK5UpSPzFV+QLWg45Op8bAdkA4rb8tAZ8qm8KRmblmJY+QieF2u43pLuN3eQ/mFKHtAiE5iWCFl9AVK6AAgPDCRs+aNVSwpnzEJbiWFTGh9HASxi9O1VFZyhKUA0KnPUDKSCX4PBPfKUCM6HYFyohntq78nDRHD7SwUtRTMmzFlJO8QQl9Wd1HqRFG0e0GBH92J6qUYpyv0UPeKvelF+4LsnV2hhnCA5K1PV0bxPOptS5gPF4pyVATin+PLUg8EuQPpFezsYhaRuUV4i2ZjoKQRLnAJYir0KxVulgekXdMDoAcRMBZpSUk3NieNbRKVOIFNdVFVNCwoOkX4lVbhxd3trq2sV92aE+Vj0ev20H1IvoIzMtGfLxPvRm8hF0vE4YCgmcHYD2f4xSqWXACauK1HCjesCz5Kk6W4eYteBbtchqAXKxyXYhWvhKR6k/CMmYgkboKEmj594+jMIBlIIqQQOR1bhppBsrDAgaNpryp1I9YCUkg1jAcQZKS4mqUSLATVmnEqoOghhIlSZiCSMKk8ZmYed4sCZQBKzMe5YJ+pbhAHfhLsCoHpbrf0hbn1cWGoUBy5ErNlSuWsv+QKCfV6wxwmFlgpWU1SpJut+LeJhAwnJCvCXLMw484JWpJNHLDm44cC/WGOdlqFBeLnJXdZCR+QmaonmQpTEW9ItwOy86XRMltTNQoPQ5bjzPWF61ZRX1d6nRnev1ia0nKNy/Juh+HxhL4qLGqu8t2psrJvzEpUl2Jzrb0UPnCUKYlkJSkWYueXU3rDeVhEFKUlIqHrb+vTpSKJ+CIJBNqU4QcMlKmy3G+C7A4gEeFykUvzu2oJh4jDzGAS4ABukEuxAvzjn8Dg95g7m7Eg9RF8jG4whSe9SMopuPQUIJNfNoGUrGRVAe0Z09SsqsrAORvAGrMWv6CC5Dskd3LfkVp6anWAkYCaJqlrmZgqtHrV3H1hlh5INVWIHOtBY6u14w5YJTpIfButwI4g13WqaZrVtVMbhzNCQSBNbllP1jIyOKvgMTY9OGSkAVerGqqihaWkhm4mMwqlprKnCSkt4ZbLL6BSt5R6PBGJwybEIcAFyAwcA6XLco3KwSAKpDmpYVozCoI9o6fVsc1Y9yzB7Klz1fv561AeLNNJUT+kboHxg7aOJ2bh05CHIBYJK1K9XLHqRCudg0mhzBmao1qOBf8Aw87QHN7Mo3iyiwJLku/R3hdW95OvAbaS81WYjbMqa+QKBoGISSANQog5S2rxXMwzK8SxmIASmfmJLOXIAI0vxgqRsmWFNLSOGYb2WlSVDX262iQwrEMH0pQ1PXjo0NTV0hLiE99KlhhIHMrMxVeenvEcRth3JSgmjZZaWbqpBLcLRWZAIAqSCAAC5fg2nXhFy8GoM4KKuCQxbVnFNYdGKKaSBTj5ilZZU5aN0ZsqG8nUA+mnGBk7NUSSqcsmzkpr62hoNW3r3JXajWq/T4ROQhRSEoQw4AmwFXZy/INfSD6ukGrBcNslDjO+r5hmAF6hrDoIh+AkjwoSaPVI68aQ1mgsA7itqgWHz0iiWgrXkCgSTVOYpGt2NeYPrA9o+bJRYjEzk0QwRXwlITYbrChv1gSZJD5leSjStTUkPYfG8F4rBd2WDEkOWSqg5mlT1preF2OSygyVLDGhq3EAqFTe3lAQmnwFQQqWVjMlejG78acW6xoIqpwDQVY8R96xrvpiyli1AWs3BraNFJWpiN5YsSAEk3rwIHPURfW+C+hBQKqEVOlbO9QDwb1i3D7OJBddSbEkF70e0G4LDrlpSoIYFiWLm2ouLDj5RuQtHebzpdWlbg0oOUJyTnFU1QUMcWL14EJDHeIsAK00c+ftAKc4BskWVQE8RW+sdN3apoPdAtxIAcWvY0+MLMVs6aARlUKV3gXY0oPL0haz+I3smuBXLC5uUUU4p00fNQf0jqdnbNky2JAUpgCTVunUwu2Phe7ClKAcmmjgW53h29HpHW0+KKipPvMs27oRbYwAQvPZFXoABdtKXA9ITmWWITlSOJLl6DXrSO4S550s33SAhsxAV3iU1H5dAbE1heTTtyuLDjPbcB2VsDMRMmUZQUEsA5B1pakPMdgJc0bw8xcffN4omTVCz9PvjFCsQvhGiGJRjQDk27FWLwolFqMKBxYeXrFLCZNSkFszsSCLO9KtYwzxKHDsXbThA+DkFKcworRySWL8bUA+6xijpv8A29Le3JpeT9Fotw+x1JUDmfzINYpx2z5iVB3AU1QCrQ/pr7QYnFl2FdeJ5xWqekKBYE2er10p1jU9HB8WKWeSObkzEnInMSEulV2udYPmMEOlTZKVDu5+LiGMxQW6VC9dRfpaAp+zlykKUk5h+g1oG6Ehv6xlzaSUN1uPx5lLZk85VVkF9bRkKJWMUABmy/wsacoyMDxxNNh6lALfMb0LqcEinFy4Jr84jPxSRupdRF2GUevXo8DJxSlOAWU2VwSD5NQ8x9ItweDOUshIZw4BJu5qSS/Hyi78TLRXmmEA5WYU8ZZ2Au1a2FKxahaUZfCpVa1JIoCTmJFPrE52HVXfCQ90p8TPQcTcafCKZWCYnMkpNVHO2Z7ilwb0cCgEWmmimErUVBkFIq4NjcW1UeQHpF2Jwk5ASAN3dZlWYBxQOSwNIYbNwZBzzApxYEDMdXLPrpB5WA7hgdHGjtcVjfptL1R6pewRkyNOkVbL2f3YdRcnQVAepDHjQVg3aSlTEMDUWf8ApbygWXPD6AgWy8ecXLnZQ7VpWmppx+Rja4RSpISpNi2ZNKUqQtCQ4LFzQ1Oaor5/OEs2SpNQp31dg5bV9Ty+kOsTPQuqnUsniRxu2kTlykqbcA65vV6OGflWMs9NPm0GsiEUq4AUrMRpwFy7kAca2IgwS0oJKVBJcsEqYsD09amG69mSan94CAwBJIbUFIqR1gGfswZQEmgpVjXkB5WAjHlx5I79w6LT2BZ05JJOTMv8wCntQ+Kr2PtEMY6iQyq8g2gNgBbiON9TDgFJJ/dlLUBCVJd+b0przPKKp5mFJSCLvmzku3PNZ3tGR5OljVCwCUQFElRNgAC12FrcuLXgzCAGbvGiQ5D68xpUg2uPITThRuh9XKiEjXiCdc1ukHy5AAYMC4epDk8eJjXpo9clN8ICeyqgpE4UL8NK+4eFmLwaFEqTe1XADOwtS/xhxL2QqqnCU6qVy1H2Ipm4WQkN+ISD/TnG7LLFkVMCEJrdCbComoJXvkMKIc2FXoGD26Rra215kgpObMFBwlctQ8nYDhcCHkiapCTulSRXO5CWPFvjG8VinQc7HNZIUBTzv7xl7DCpJ1x6eTQpZFGrOQkbenTVbyUtxCWYcRDRM9ZoHIFCaAPx6WhbsTGd6DlSEgOwD6mjvy1DW0hxMXTfZIF2J9K8jzZo6mTKoukqMUMbatspXiMzhRJDBwksONrH1OkZKmi714ufT74QJNnJSTv1AfeAYA8a8+ekST3YGYMVE0AoCSaHmOXEWgXkVBKAWcegFnBbX+fLnFydoINAR5/Jvm0J0yDpmJcsCAa3sPu78iMMvce9NQQx66cawMskUFGDYyVNABd6gsRXjw1vAqpxAPR94EHQfMXgZaEqLPl/iLJ+hIGptWJokpZ86iXZjxrwYcOMCsqD6GWysUpQBZhUjR61Z+cXLnq4VDMR104fGF+MlKKtxRSQLjKXIo50pWzWixEtbMpWZqOEkP6h2iPIubIoBYmpSK5rsTUeK/O0EZBUPTk+YH5m2sJ5/V2s7ipvR9aU6xYvPRL1NySyeNRAdoH2YzTKS35PPKT8IyFIVN/MkP5jppwjcD1L0F9DBkywFJAAH93pxCn9WHpBuNWQFsSKkUpRxTpGRkcZ8oNcEMKN1Z1zGuvH4wJ2ZnKVOSFKJDWJJHpGRkMx8+0WzsMQaq8vlAeJqutfsRkZHoUYWXTR+9T1P/ExVPsfvQxqMgF3F+JDAoDooKprTmqJT1mtT9lUZGRJecRcE1iqOkFhIbyI8mFI3GQrJwMhyVbLpPQBQUoKaGIdqhlxMsJoClyBQEuqp4xkZHBn+37ToR5AtlF2etEX5pJPvWDwN9HVPy+pjIyN+l/aXt+YjL5wn/adPUFgBRAewJb0jjtsLNKmw+cbjI6uk/bj7RGbzn7AI4leQjOpuDlodYueoYNBClAm9TWNxkNyJXH1gQez9Rb2UG62laeSY6DFUKUiiclhbXSMjIw6j9wfi8wDwCiJ6AOP/in6n1PGC+zyApIUoAqdVTU0QpqxqMgcnf7C4cifZM9SvxBUpRIWGJJJHijoNih5cx6/ukmvHMqvXnGRkBk5YaF21D+7J1yiuun1MXYtICp4AYDKwFh4bDS5jIyAXcGC4dRrW1uW+bRLEqJmKc2mEDpu06RkZF95a4KZR3Adcgr/APYYhKnKZO8ak6nQFo3GRZAWeohSgC1TbmXPvGRkZECP/9k="/>
          <p:cNvSpPr>
            <a:spLocks noChangeAspect="1" noChangeArrowheads="1"/>
          </p:cNvSpPr>
          <p:nvPr/>
        </p:nvSpPr>
        <p:spPr bwMode="auto">
          <a:xfrm>
            <a:off x="155575" y="-2871788"/>
            <a:ext cx="7991475" cy="59912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antavia.pl/files/9513/9504/8178/brita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8727636" cy="6120680"/>
          </a:xfrm>
          <a:prstGeom prst="rect">
            <a:avLst/>
          </a:prstGeom>
          <a:noFill/>
        </p:spPr>
      </p:pic>
      <p:sp>
        <p:nvSpPr>
          <p:cNvPr id="2" name="Podtytuł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Tytuł 2"/>
          <p:cNvSpPr>
            <a:spLocks noGrp="1"/>
          </p:cNvSpPr>
          <p:nvPr>
            <p:ph type="ctrTitle"/>
          </p:nvPr>
        </p:nvSpPr>
        <p:spPr>
          <a:xfrm>
            <a:off x="457200" y="548680"/>
            <a:ext cx="8305800" cy="936104"/>
          </a:xfrm>
        </p:spPr>
        <p:txBody>
          <a:bodyPr/>
          <a:lstStyle/>
          <a:p>
            <a:r>
              <a:rPr lang="pl-PL" dirty="0" smtClean="0"/>
              <a:t>Obozie w Londynie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://tokis.pl/wp-content/uploads/2013/01/babcia_i_dziade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8356244" cy="5544616"/>
          </a:xfrm>
          <a:prstGeom prst="rect">
            <a:avLst/>
          </a:prstGeom>
          <a:noFill/>
        </p:spPr>
      </p:pic>
      <p:sp>
        <p:nvSpPr>
          <p:cNvPr id="2" name="Podtytuł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Tytuł 2"/>
          <p:cNvSpPr>
            <a:spLocks noGrp="1"/>
          </p:cNvSpPr>
          <p:nvPr>
            <p:ph type="ctrTitle"/>
          </p:nvPr>
        </p:nvSpPr>
        <p:spPr>
          <a:xfrm>
            <a:off x="457200" y="332656"/>
            <a:ext cx="8305800" cy="1080120"/>
          </a:xfrm>
        </p:spPr>
        <p:txBody>
          <a:bodyPr/>
          <a:lstStyle/>
          <a:p>
            <a:r>
              <a:rPr lang="pl-PL" dirty="0" smtClean="0"/>
              <a:t>U Babci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http://1.bp.blogspot.com/-a5oiPwfdt2A/VQHyqU1WtpI/AAAAAAAAGlQ/MihIOYdPYmI/s1600/gty_video_game_ll_121218_w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20688"/>
            <a:ext cx="7936879" cy="4464496"/>
          </a:xfrm>
          <a:prstGeom prst="rect">
            <a:avLst/>
          </a:prstGeom>
          <a:noFill/>
        </p:spPr>
      </p:pic>
      <p:sp>
        <p:nvSpPr>
          <p:cNvPr id="2" name="Podtytuł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Tytuł 2"/>
          <p:cNvSpPr>
            <a:spLocks noGrp="1"/>
          </p:cNvSpPr>
          <p:nvPr>
            <p:ph type="ctrTitle"/>
          </p:nvPr>
        </p:nvSpPr>
        <p:spPr>
          <a:xfrm>
            <a:off x="457200" y="476672"/>
            <a:ext cx="8305800" cy="1080120"/>
          </a:xfrm>
        </p:spPr>
        <p:txBody>
          <a:bodyPr/>
          <a:lstStyle/>
          <a:p>
            <a:r>
              <a:rPr lang="pl-PL" dirty="0" smtClean="0"/>
              <a:t>W domu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://bi.gazeta.pl/im/b7/81/ed/z15565239Q,Krzywy-L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88640"/>
            <a:ext cx="7418888" cy="4941938"/>
          </a:xfrm>
          <a:prstGeom prst="rect">
            <a:avLst/>
          </a:prstGeom>
          <a:noFill/>
        </p:spPr>
      </p:pic>
      <p:sp>
        <p:nvSpPr>
          <p:cNvPr id="2" name="Podtytuł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Tytuł 2"/>
          <p:cNvSpPr>
            <a:spLocks noGrp="1"/>
          </p:cNvSpPr>
          <p:nvPr>
            <p:ph type="ctrTitle"/>
          </p:nvPr>
        </p:nvSpPr>
        <p:spPr>
          <a:xfrm>
            <a:off x="457200" y="332656"/>
            <a:ext cx="8305800" cy="1008112"/>
          </a:xfrm>
        </p:spPr>
        <p:txBody>
          <a:bodyPr/>
          <a:lstStyle/>
          <a:p>
            <a:r>
              <a:rPr lang="pl-PL" dirty="0" smtClean="0"/>
              <a:t>W lesie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http://www.sindbad-turystyka.pl/pl/default/file/index/id/3671/name/Warszawa_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9918" y="404664"/>
            <a:ext cx="7987182" cy="5328592"/>
          </a:xfrm>
          <a:prstGeom prst="rect">
            <a:avLst/>
          </a:prstGeom>
          <a:noFill/>
        </p:spPr>
      </p:pic>
      <p:sp>
        <p:nvSpPr>
          <p:cNvPr id="2" name="Podtytuł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Tytuł 2"/>
          <p:cNvSpPr>
            <a:spLocks noGrp="1"/>
          </p:cNvSpPr>
          <p:nvPr>
            <p:ph type="ctrTitle"/>
          </p:nvPr>
        </p:nvSpPr>
        <p:spPr>
          <a:xfrm>
            <a:off x="467544" y="404664"/>
            <a:ext cx="8305800" cy="792088"/>
          </a:xfrm>
        </p:spPr>
        <p:txBody>
          <a:bodyPr/>
          <a:lstStyle/>
          <a:p>
            <a:r>
              <a:rPr lang="pl-PL" dirty="0" smtClean="0"/>
              <a:t>W Warszawie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tytuł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Tytuł 2"/>
          <p:cNvSpPr>
            <a:spLocks noGrp="1"/>
          </p:cNvSpPr>
          <p:nvPr>
            <p:ph type="ctrTitle"/>
          </p:nvPr>
        </p:nvSpPr>
        <p:spPr>
          <a:xfrm>
            <a:off x="457200" y="332656"/>
            <a:ext cx="8305800" cy="1152128"/>
          </a:xfrm>
        </p:spPr>
        <p:txBody>
          <a:bodyPr/>
          <a:lstStyle/>
          <a:p>
            <a:r>
              <a:rPr lang="pl-PL" dirty="0" smtClean="0"/>
              <a:t>W </a:t>
            </a:r>
            <a:r>
              <a:rPr lang="pl-PL" dirty="0" err="1" smtClean="0"/>
              <a:t>Morasku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ier">
  <a:themeElements>
    <a:clrScheme name="Papi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i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i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29</TotalTime>
  <Words>22</Words>
  <Application>Microsoft Office PowerPoint</Application>
  <PresentationFormat>Pokaz na ekranie (4:3)</PresentationFormat>
  <Paragraphs>8</Paragraphs>
  <Slides>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9" baseType="lpstr">
      <vt:lpstr>Papier</vt:lpstr>
      <vt:lpstr>W czasie moich wakacji byłem na:</vt:lpstr>
      <vt:lpstr>Obozie kajakarskim</vt:lpstr>
      <vt:lpstr>Obozie w Londynie</vt:lpstr>
      <vt:lpstr>U Babci</vt:lpstr>
      <vt:lpstr>W domu</vt:lpstr>
      <vt:lpstr>W lesie</vt:lpstr>
      <vt:lpstr>W Warszawie</vt:lpstr>
      <vt:lpstr>W Morasku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student</dc:creator>
  <cp:lastModifiedBy>student</cp:lastModifiedBy>
  <cp:revision>3</cp:revision>
  <dcterms:created xsi:type="dcterms:W3CDTF">2015-09-15T07:03:37Z</dcterms:created>
  <dcterms:modified xsi:type="dcterms:W3CDTF">2015-09-15T07:33:22Z</dcterms:modified>
</cp:coreProperties>
</file>