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5" r:id="rId5"/>
    <p:sldId id="264" r:id="rId6"/>
    <p:sldId id="262" r:id="rId7"/>
    <p:sldId id="259" r:id="rId8"/>
    <p:sldId id="260" r:id="rId9"/>
    <p:sldId id="261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FBE6D7-D209-4A32-8398-C25BFDDFC8BC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07E2B8-4913-460C-B5D6-A52DBDAFF6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BE6D7-D209-4A32-8398-C25BFDDFC8BC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7E2B8-4913-460C-B5D6-A52DBDAFF6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FBE6D7-D209-4A32-8398-C25BFDDFC8BC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07E2B8-4913-460C-B5D6-A52DBDAFF6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BE6D7-D209-4A32-8398-C25BFDDFC8BC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7E2B8-4913-460C-B5D6-A52DBDAFF6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FBE6D7-D209-4A32-8398-C25BFDDFC8BC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07E2B8-4913-460C-B5D6-A52DBDAFF6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BE6D7-D209-4A32-8398-C25BFDDFC8BC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7E2B8-4913-460C-B5D6-A52DBDAFF6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BE6D7-D209-4A32-8398-C25BFDDFC8BC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7E2B8-4913-460C-B5D6-A52DBDAFF6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BE6D7-D209-4A32-8398-C25BFDDFC8BC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7E2B8-4913-460C-B5D6-A52DBDAFF6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FBE6D7-D209-4A32-8398-C25BFDDFC8BC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7E2B8-4913-460C-B5D6-A52DBDAFF6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BE6D7-D209-4A32-8398-C25BFDDFC8BC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7E2B8-4913-460C-B5D6-A52DBDAFF6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BE6D7-D209-4A32-8398-C25BFDDFC8BC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7E2B8-4913-460C-B5D6-A52DBDAFF61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FBE6D7-D209-4A32-8398-C25BFDDFC8BC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07E2B8-4913-460C-B5D6-A52DBDAFF6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Moje wakacje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Dominik Suszka</a:t>
            </a:r>
          </a:p>
          <a:p>
            <a:r>
              <a:rPr lang="pl-PL" dirty="0" smtClean="0"/>
              <a:t>2015</a:t>
            </a:r>
            <a:endParaRPr lang="pl-PL" dirty="0"/>
          </a:p>
        </p:txBody>
      </p:sp>
    </p:spTree>
  </p:cSld>
  <p:clrMapOvr>
    <a:masterClrMapping/>
  </p:clrMapOvr>
  <p:transition advTm="2875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7818" y="3357562"/>
            <a:ext cx="34290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Lato, lato </a:t>
            </a:r>
            <a:br>
              <a:rPr lang="pl-PL" dirty="0" smtClean="0"/>
            </a:br>
            <a:r>
              <a:rPr lang="pl-PL" dirty="0" smtClean="0"/>
              <a:t>tak szybko minęło,</a:t>
            </a:r>
            <a:br>
              <a:rPr lang="pl-PL" dirty="0" smtClean="0"/>
            </a:br>
            <a:r>
              <a:rPr lang="pl-PL" dirty="0" smtClean="0"/>
              <a:t>czas wracać do szkoły!</a:t>
            </a:r>
            <a:br>
              <a:rPr lang="pl-PL" dirty="0" smtClean="0"/>
            </a:br>
            <a:r>
              <a:rPr lang="pl-PL" dirty="0" smtClean="0"/>
              <a:t>Powitać szkolnych przyjaciół czas</a:t>
            </a:r>
            <a:br>
              <a:rPr lang="pl-PL" dirty="0" smtClean="0"/>
            </a:br>
            <a:r>
              <a:rPr lang="pl-PL" dirty="0" smtClean="0"/>
              <a:t>z uśmiechem witać </a:t>
            </a:r>
            <a:r>
              <a:rPr lang="pl-PL" dirty="0" smtClean="0"/>
              <a:t>was.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sz="2400" dirty="0"/>
          </a:p>
        </p:txBody>
      </p:sp>
      <p:pic>
        <p:nvPicPr>
          <p:cNvPr id="5" name="Symbol zastępczy obrazu 4" descr="11001762_436277303202362_995191202961274097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14" b="12514"/>
          <a:stretch>
            <a:fillRect/>
          </a:stretch>
        </p:blipFill>
        <p:spPr>
          <a:xfrm>
            <a:off x="410222" y="1041002"/>
            <a:ext cx="4459700" cy="4459700"/>
          </a:xfrm>
        </p:spPr>
      </p:pic>
    </p:spTree>
  </p:cSld>
  <p:clrMapOvr>
    <a:masterClrMapping/>
  </p:clrMapOvr>
  <p:transition advTm="8016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Początek wakacji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Koniec czerwca zapoczątkowały wakacje, z których bardzo się cieszyłem.</a:t>
            </a:r>
          </a:p>
          <a:p>
            <a:r>
              <a:rPr lang="pl-PL" dirty="0" smtClean="0"/>
              <a:t>Wspólne zabawy z kumplami i koleżankami.</a:t>
            </a:r>
          </a:p>
          <a:p>
            <a:r>
              <a:rPr lang="pl-PL" dirty="0" smtClean="0"/>
              <a:t>Jazda na rowerze i szaleństwa na trampolinie wspólnie z rodzeństwem - w szczególności z Kornelią.</a:t>
            </a:r>
          </a:p>
          <a:p>
            <a:r>
              <a:rPr lang="pl-PL" dirty="0" smtClean="0"/>
              <a:t>Cała masa zabawy – jak dobrze </a:t>
            </a:r>
            <a:r>
              <a:rPr lang="pl-PL" smtClean="0"/>
              <a:t>być dzieckiem. </a:t>
            </a:r>
            <a:endParaRPr lang="pl-PL" dirty="0"/>
          </a:p>
        </p:txBody>
      </p:sp>
    </p:spTree>
  </p:cSld>
  <p:clrMapOvr>
    <a:masterClrMapping/>
  </p:clrMapOvr>
  <p:transition advTm="10906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Wakacyjnego szaleństwa czas</a:t>
            </a:r>
            <a:endParaRPr lang="pl-PL" dirty="0"/>
          </a:p>
        </p:txBody>
      </p:sp>
      <p:pic>
        <p:nvPicPr>
          <p:cNvPr id="7" name="Symbol zastępczy zawartości 6" descr="0 0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643314"/>
            <a:ext cx="3521075" cy="2347383"/>
          </a:xfrm>
        </p:spPr>
      </p:pic>
      <p:pic>
        <p:nvPicPr>
          <p:cNvPr id="8" name="Symbol zastępczy zawartości 7" descr="0 0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857364"/>
            <a:ext cx="3521075" cy="2347383"/>
          </a:xfrm>
        </p:spPr>
      </p:pic>
    </p:spTree>
  </p:cSld>
  <p:clrMapOvr>
    <a:masterClrMapping/>
  </p:clrMapOvr>
  <p:transition advTm="6781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Rowerowa wycieczka na jezioro pamiątkowskie</a:t>
            </a:r>
            <a:endParaRPr lang="pl-PL" dirty="0"/>
          </a:p>
        </p:txBody>
      </p:sp>
      <p:pic>
        <p:nvPicPr>
          <p:cNvPr id="5" name="Symbol zastępczy zawartości 4" descr="0 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1678"/>
            <a:ext cx="3521075" cy="3143272"/>
          </a:xfrm>
        </p:spPr>
      </p:pic>
      <p:pic>
        <p:nvPicPr>
          <p:cNvPr id="6" name="Symbol zastępczy zawartości 5" descr="0 0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857364"/>
            <a:ext cx="3521075" cy="3643338"/>
          </a:xfrm>
        </p:spPr>
      </p:pic>
    </p:spTree>
  </p:cSld>
  <p:clrMapOvr>
    <a:masterClrMapping/>
  </p:clrMapOvr>
  <p:transition advTm="5547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Wakacje u wujków</a:t>
            </a:r>
            <a:br>
              <a:rPr lang="pl-PL" dirty="0" smtClean="0"/>
            </a:br>
            <a:r>
              <a:rPr lang="pl-PL" dirty="0" smtClean="0"/>
              <a:t> - Leśnych przygód masa -</a:t>
            </a:r>
            <a:endParaRPr lang="pl-PL" dirty="0"/>
          </a:p>
        </p:txBody>
      </p:sp>
      <p:pic>
        <p:nvPicPr>
          <p:cNvPr id="5" name="Symbol zastępczy zawartości 4" descr="1510988_436277699868989_6819184987325665386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4810" y="1600200"/>
            <a:ext cx="2545854" cy="4525963"/>
          </a:xfrm>
        </p:spPr>
      </p:pic>
      <p:pic>
        <p:nvPicPr>
          <p:cNvPr id="6" name="Symbol zastępczy zawartości 5" descr="10363630_436278009868958_8693696986918638805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1048" y="1600200"/>
            <a:ext cx="2715578" cy="4525963"/>
          </a:xfrm>
        </p:spPr>
      </p:pic>
    </p:spTree>
  </p:cSld>
  <p:clrMapOvr>
    <a:masterClrMapping/>
  </p:clrMapOvr>
  <p:transition advTm="4688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Najlepszy sposób na ochłodę w upalne dni</a:t>
            </a:r>
            <a:endParaRPr lang="pl-PL" dirty="0"/>
          </a:p>
        </p:txBody>
      </p:sp>
      <p:pic>
        <p:nvPicPr>
          <p:cNvPr id="4" name="Symbol zastępczy zawartości 3" descr="bez tytuł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3973"/>
            <a:ext cx="7239000" cy="4718142"/>
          </a:xfrm>
        </p:spPr>
      </p:pic>
    </p:spTree>
  </p:cSld>
  <p:clrMapOvr>
    <a:masterClrMapping/>
  </p:clrMapOvr>
  <p:transition advTm="3407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sierpniu byłem na obozie w Pucku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Obóz w Pucku przemijał bardzo pomyślnie</a:t>
            </a:r>
          </a:p>
          <a:p>
            <a:r>
              <a:rPr lang="pl-PL" dirty="0" smtClean="0"/>
              <a:t>Było na nim wiele atrakcji .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5" name="Obraz 4" descr="DSC_0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8143900" cy="4357694"/>
          </a:xfrm>
          <a:prstGeom prst="rect">
            <a:avLst/>
          </a:prstGeom>
        </p:spPr>
      </p:pic>
    </p:spTree>
  </p:cSld>
  <p:clrMapOvr>
    <a:masterClrMapping/>
  </p:clrMapOvr>
  <p:transition advTm="586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Jednym z treningów był trening na plaży </a:t>
            </a:r>
            <a:endParaRPr lang="pl-PL" dirty="0"/>
          </a:p>
        </p:txBody>
      </p:sp>
      <p:pic>
        <p:nvPicPr>
          <p:cNvPr id="4" name="Symbol zastępczy zawartości 3" descr="DSC_0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7239000" cy="4568839"/>
          </a:xfrm>
        </p:spPr>
      </p:pic>
    </p:spTree>
  </p:cSld>
  <p:clrMapOvr>
    <a:masterClrMapping/>
  </p:clrMapOvr>
  <p:transition advTm="5875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Najlepsza zabawa a zarazem męczący trening w wodzie</a:t>
            </a:r>
            <a:endParaRPr lang="pl-PL" dirty="0"/>
          </a:p>
        </p:txBody>
      </p:sp>
      <p:pic>
        <p:nvPicPr>
          <p:cNvPr id="4" name="Symbol zastępczy zawartości 3" descr="DSC_0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  <p:transition advTm="5328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</TotalTime>
  <Words>105</Words>
  <Application>Microsoft Office PowerPoint</Application>
  <PresentationFormat>Pokaz na ekranie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Bogaty</vt:lpstr>
      <vt:lpstr>Moje wakacje</vt:lpstr>
      <vt:lpstr>Początek wakacji</vt:lpstr>
      <vt:lpstr>Wakacyjnego szaleństwa czas</vt:lpstr>
      <vt:lpstr>Rowerowa wycieczka na jezioro pamiątkowskie</vt:lpstr>
      <vt:lpstr>Wakacje u wujków  - Leśnych przygód masa -</vt:lpstr>
      <vt:lpstr>Najlepszy sposób na ochłodę w upalne dni</vt:lpstr>
      <vt:lpstr>W sierpniu byłem na obozie w Pucku</vt:lpstr>
      <vt:lpstr>Jednym z treningów był trening na plaży </vt:lpstr>
      <vt:lpstr>Najlepsza zabawa a zarazem męczący trening w wodzie</vt:lpstr>
      <vt:lpstr>Lato, lato  tak szybko minęło, czas wracać do szkoły! Powitać szkolnych przyjaciół czas z uśmiechem witać was.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wakacje</dc:title>
  <dc:creator>ASD</dc:creator>
  <cp:lastModifiedBy>ASD</cp:lastModifiedBy>
  <cp:revision>13</cp:revision>
  <dcterms:created xsi:type="dcterms:W3CDTF">2015-11-06T16:11:39Z</dcterms:created>
  <dcterms:modified xsi:type="dcterms:W3CDTF">2015-11-06T18:32:47Z</dcterms:modified>
</cp:coreProperties>
</file>