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2015-09-15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3400" y="548680"/>
            <a:ext cx="7851648" cy="1368152"/>
          </a:xfrm>
        </p:spPr>
        <p:txBody>
          <a:bodyPr>
            <a:normAutofit/>
          </a:bodyPr>
          <a:lstStyle/>
          <a:p>
            <a:pPr algn="ctr"/>
            <a:r>
              <a:rPr lang="pl-PL" sz="88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Włochy</a:t>
            </a:r>
            <a:endParaRPr lang="pl-PL" sz="8800" i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>
                <a:solidFill>
                  <a:srgbClr val="FFC000"/>
                </a:solidFill>
              </a:rPr>
              <a:t>Na wakacjach byłem we Włoszech.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Pielgrzymy</a:t>
            </a:r>
            <a:r>
              <a:rPr lang="pl-PL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l-PL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170" name="Picture 2" descr="C:\Users\student\Desktop\Pielgrzym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429160">
            <a:off x="5847773" y="2482223"/>
            <a:ext cx="2476500" cy="1847850"/>
          </a:xfrm>
          <a:prstGeom prst="rect">
            <a:avLst/>
          </a:prstGeom>
          <a:noFill/>
          <a:ln w="57150">
            <a:solidFill>
              <a:schemeClr val="bg2">
                <a:lumMod val="40000"/>
                <a:lumOff val="60000"/>
              </a:schemeClr>
            </a:solidFill>
          </a:ln>
        </p:spPr>
      </p:pic>
      <p:pic>
        <p:nvPicPr>
          <p:cNvPr id="7171" name="Picture 3" descr="C:\Users\student\Desktop\LOLOL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32292">
            <a:off x="3107470" y="3923794"/>
            <a:ext cx="2466975" cy="1847850"/>
          </a:xfrm>
          <a:prstGeom prst="rect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</p:pic>
      <p:pic>
        <p:nvPicPr>
          <p:cNvPr id="7172" name="Picture 4" descr="C:\Users\student\Desktop\POl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990122">
            <a:off x="926776" y="2342744"/>
            <a:ext cx="1838325" cy="2486025"/>
          </a:xfrm>
          <a:prstGeom prst="rect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Krzywa wieża</a:t>
            </a:r>
            <a:endParaRPr lang="pl-PL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</p:txBody>
      </p:sp>
      <p:pic>
        <p:nvPicPr>
          <p:cNvPr id="1026" name="Picture 2" descr="C:\Users\student\Desktop\Kżywa wierz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277130">
            <a:off x="1224833" y="2821175"/>
            <a:ext cx="1847850" cy="24765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bg2">
                <a:lumMod val="60000"/>
                <a:lumOff val="40000"/>
              </a:schemeClr>
            </a:solidFill>
          </a:ln>
        </p:spPr>
      </p:pic>
      <p:pic>
        <p:nvPicPr>
          <p:cNvPr id="1027" name="Picture 3" descr="C:\Users\student\Desktop\Wiesza Kszys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76384">
            <a:off x="3845085" y="3622128"/>
            <a:ext cx="1847850" cy="2466975"/>
          </a:xfrm>
          <a:prstGeom prst="rect">
            <a:avLst/>
          </a:prstGeom>
          <a:noFill/>
          <a:ln w="76200">
            <a:solidFill>
              <a:schemeClr val="bg2">
                <a:lumMod val="40000"/>
                <a:lumOff val="60000"/>
              </a:schemeClr>
            </a:solidFill>
          </a:ln>
        </p:spPr>
      </p:pic>
      <p:pic>
        <p:nvPicPr>
          <p:cNvPr id="1028" name="Picture 4" descr="C:\Users\student\Desktop\Kszyffa fiesz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036784">
            <a:off x="6193733" y="2396407"/>
            <a:ext cx="1790700" cy="2552700"/>
          </a:xfrm>
          <a:prstGeom prst="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Florencja</a:t>
            </a:r>
            <a:endParaRPr lang="pl-PL" b="1" i="1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050" name="Picture 2" descr="C:\Users\student\Desktop\Toska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680297">
            <a:off x="850909" y="3595532"/>
            <a:ext cx="2828925" cy="1986318"/>
          </a:xfrm>
          <a:prstGeom prst="rect">
            <a:avLst/>
          </a:prstGeom>
          <a:noFill/>
          <a:ln w="57150" cmpd="tri">
            <a:solidFill>
              <a:srgbClr val="FFC000"/>
            </a:solidFill>
          </a:ln>
        </p:spPr>
      </p:pic>
      <p:pic>
        <p:nvPicPr>
          <p:cNvPr id="2051" name="Picture 3" descr="C:\Users\student\Desktop\WŁOCHOS TOSKAN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93271">
            <a:off x="5292080" y="4365104"/>
            <a:ext cx="2971800" cy="154305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  <p:pic>
        <p:nvPicPr>
          <p:cNvPr id="2052" name="Picture 4" descr="C:\Users\student\Desktop\TOSKANI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68270">
            <a:off x="3929277" y="2353040"/>
            <a:ext cx="2857500" cy="1600200"/>
          </a:xfrm>
          <a:prstGeom prst="rect">
            <a:avLst/>
          </a:prstGeom>
          <a:noFill/>
          <a:ln w="63500" cmpd="tri">
            <a:solidFill>
              <a:srgbClr val="FFC000"/>
            </a:solidFill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Venecja</a:t>
            </a:r>
            <a:endParaRPr lang="pl-PL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074" name="Picture 2" descr="C:\Users\student\Desktop\FFENECIUS WŁOCH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57453">
            <a:off x="1043608" y="3356992"/>
            <a:ext cx="2143125" cy="2143125"/>
          </a:xfrm>
          <a:prstGeom prst="rect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</p:pic>
      <p:pic>
        <p:nvPicPr>
          <p:cNvPr id="3075" name="Picture 3" descr="C:\Users\student\Desktop\Vene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70560">
            <a:off x="4531219" y="4419300"/>
            <a:ext cx="3667125" cy="1247775"/>
          </a:xfrm>
          <a:prstGeom prst="rect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</p:pic>
      <p:pic>
        <p:nvPicPr>
          <p:cNvPr id="3076" name="Picture 4" descr="C:\Users\student\Desktop\Venecj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67765">
            <a:off x="4067944" y="2492896"/>
            <a:ext cx="2085975" cy="1257300"/>
          </a:xfrm>
          <a:prstGeom prst="rect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Greve</a:t>
            </a:r>
            <a:r>
              <a:rPr lang="pl-PL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</a:t>
            </a:r>
            <a:r>
              <a:rPr lang="pl-PL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chianti</a:t>
            </a:r>
            <a:endParaRPr lang="pl-PL" b="1" i="1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099" name="Picture 3" descr="C:\Users\student\Desktop\LOL !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24564">
            <a:off x="5569199" y="2572749"/>
            <a:ext cx="2466975" cy="184785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  <p:pic>
        <p:nvPicPr>
          <p:cNvPr id="4101" name="Picture 5" descr="C:\Users\student\Desktop\LOL #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59540">
            <a:off x="2937724" y="4391416"/>
            <a:ext cx="2771775" cy="164782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  <p:pic>
        <p:nvPicPr>
          <p:cNvPr id="4104" name="Picture 8" descr="C:\Users\student\Desktop\X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886059">
            <a:off x="947050" y="2672303"/>
            <a:ext cx="2952750" cy="155257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Kołobrzeg</a:t>
            </a:r>
            <a:endParaRPr lang="pl-PL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Tydzień po powrocie z Włoch pojechałem do babci nad morze.</a:t>
            </a:r>
            <a:endParaRPr lang="pl-PL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Morze</a:t>
            </a:r>
            <a:endParaRPr lang="pl-PL" b="1" i="1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</p:txBody>
      </p:sp>
      <p:pic>
        <p:nvPicPr>
          <p:cNvPr id="5122" name="Picture 2" descr="C:\Users\student\Desktop\Bałty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96953">
            <a:off x="3107821" y="2210366"/>
            <a:ext cx="2676525" cy="170497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  <p:pic>
        <p:nvPicPr>
          <p:cNvPr id="5123" name="Picture 3" descr="C:\Users\student\Desktop\Baltikikiki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09752">
            <a:off x="758963" y="4171278"/>
            <a:ext cx="2847975" cy="16002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  <p:pic>
        <p:nvPicPr>
          <p:cNvPr id="5124" name="Picture 4" descr="C:\Users\student\Desktop\Bałtyku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701572">
            <a:off x="5544640" y="4027062"/>
            <a:ext cx="2628900" cy="174307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Karpacz</a:t>
            </a:r>
            <a:endParaRPr lang="pl-PL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Na ostatnie 5 dni wakacji pojechałem do Karpacza do hotelu „Gołębiewski”</a:t>
            </a:r>
            <a:endParaRPr lang="pl-PL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</a:t>
            </a:r>
            <a:endParaRPr lang="pl-PL" b="1" i="1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146" name="Picture 2" descr="C:\Users\student\Desktop\H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905713">
            <a:off x="732672" y="2421253"/>
            <a:ext cx="3028950" cy="151447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  <p:pic>
        <p:nvPicPr>
          <p:cNvPr id="6147" name="Picture 3" descr="C:\Users\student\Desktop\Gołębni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82519">
            <a:off x="2942908" y="4224521"/>
            <a:ext cx="2543175" cy="17907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  <p:pic>
        <p:nvPicPr>
          <p:cNvPr id="6148" name="Picture 4" descr="C:\Users\student\Desktop\HOTEL 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31985">
            <a:off x="5442194" y="2451951"/>
            <a:ext cx="2857500" cy="16002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</TotalTime>
  <Words>43</Words>
  <Application>Microsoft Office PowerPoint</Application>
  <PresentationFormat>Pokaz na ekranie (4:3)</PresentationFormat>
  <Paragraphs>13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Przepływ</vt:lpstr>
      <vt:lpstr>Włochy</vt:lpstr>
      <vt:lpstr>Krzywa wieża</vt:lpstr>
      <vt:lpstr>Florencja</vt:lpstr>
      <vt:lpstr>Venecja</vt:lpstr>
      <vt:lpstr>Greve in chianti</vt:lpstr>
      <vt:lpstr>Kołobrzeg</vt:lpstr>
      <vt:lpstr>Morze</vt:lpstr>
      <vt:lpstr>Karpacz</vt:lpstr>
      <vt:lpstr>Hotel</vt:lpstr>
      <vt:lpstr>Pielgrzymy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Włochy</dc:title>
  <dc:creator>student</dc:creator>
  <cp:lastModifiedBy>student</cp:lastModifiedBy>
  <cp:revision>5</cp:revision>
  <dcterms:created xsi:type="dcterms:W3CDTF">2015-09-15T06:51:57Z</dcterms:created>
  <dcterms:modified xsi:type="dcterms:W3CDTF">2015-09-15T07:27:30Z</dcterms:modified>
</cp:coreProperties>
</file>