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89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44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4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203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295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70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14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982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17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4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77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31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5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14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73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36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36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844A972-481F-447B-908C-91CCA2524B2F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4441173-D659-4A32-ACAC-57C0E65E0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9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1101436"/>
            <a:ext cx="8825658" cy="3190009"/>
          </a:xfrm>
        </p:spPr>
        <p:txBody>
          <a:bodyPr/>
          <a:lstStyle/>
          <a:p>
            <a:pPr algn="ctr"/>
            <a:r>
              <a:rPr lang="pl-PL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Wakacje!</a:t>
            </a:r>
            <a:endParaRPr lang="pl-PL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2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3907" y="1018310"/>
            <a:ext cx="3860260" cy="63384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Babcia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54955" y="1984664"/>
            <a:ext cx="3859212" cy="3044536"/>
          </a:xfrm>
        </p:spPr>
        <p:txBody>
          <a:bodyPr>
            <a:normAutofit/>
          </a:bodyPr>
          <a:lstStyle/>
          <a:p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moje 2 miesięczne wakacje byłem z 7 razy u babci Mirki, babci Janki i dziadka Kazika.</a:t>
            </a:r>
          </a:p>
          <a:p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Bardzo lubię jeździć do babci w wakacje.</a:t>
            </a: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bi.gazeta.pl/im/5e/71/fb/z16478558Q,Babci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147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3907" y="1236518"/>
            <a:ext cx="3860260" cy="644238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Kajaki</a:t>
            </a:r>
            <a:endParaRPr lang="pl-P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54955" y="2223656"/>
            <a:ext cx="3859212" cy="2265218"/>
          </a:xfrm>
        </p:spPr>
        <p:txBody>
          <a:bodyPr>
            <a:normAutofit/>
          </a:bodyPr>
          <a:lstStyle/>
          <a:p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kajaki jeździmy razem z rodziną co roku w wakacje, ale dopiero od 3 lat.</a:t>
            </a:r>
          </a:p>
          <a:p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Razem z nami jest tam wiele osób i zawsze się świetnie bawimy.</a:t>
            </a: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kajaki.lublin.pl/userfiles/DSC_46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6307"/>
          <a:stretch>
            <a:fillRect/>
          </a:stretch>
        </p:blipFill>
        <p:spPr bwMode="auto">
          <a:xfrm>
            <a:off x="7057025" y="1236518"/>
            <a:ext cx="322719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</TotalTime>
  <Words>62</Words>
  <Application>Microsoft Office PowerPoint</Application>
  <PresentationFormat>Panoramiczny</PresentationFormat>
  <Paragraphs>7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Jon (sala konferencyjna)</vt:lpstr>
      <vt:lpstr>Moje Wakacje!</vt:lpstr>
      <vt:lpstr>Babcia</vt:lpstr>
      <vt:lpstr>Kajaki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Wakacje!</dc:title>
  <dc:creator>Edyta Górzyńska</dc:creator>
  <cp:lastModifiedBy>Edyta Górzyńska</cp:lastModifiedBy>
  <cp:revision>3</cp:revision>
  <dcterms:created xsi:type="dcterms:W3CDTF">2015-12-07T18:55:19Z</dcterms:created>
  <dcterms:modified xsi:type="dcterms:W3CDTF">2015-12-07T19:14:14Z</dcterms:modified>
</cp:coreProperties>
</file>