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7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rostokąt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Prostokąt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ostokąt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Prostokąt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Prostokąt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E7F2E-F842-4CB5-AE35-2675CE2A30D9}" type="datetimeFigureOut">
              <a:rPr lang="pl-PL" smtClean="0"/>
              <a:t>2015-09-15</a:t>
            </a:fld>
            <a:endParaRPr lang="pl-PL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Łącznik prosty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Prostokąt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ipsa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FC53B0D-E3B9-4976-A065-A6C7E066C8CD}" type="slidenum">
              <a:rPr lang="pl-PL" smtClean="0"/>
              <a:t>‹#›</a:t>
            </a:fld>
            <a:endParaRPr lang="pl-PL"/>
          </a:p>
        </p:txBody>
      </p:sp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E7F2E-F842-4CB5-AE35-2675CE2A30D9}" type="datetimeFigureOut">
              <a:rPr lang="pl-PL" smtClean="0"/>
              <a:t>2015-09-15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53B0D-E3B9-4976-A065-A6C7E066C8CD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Prostokąt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rostokąt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Prostokąt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Prostokąt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Prostokąt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Łącznik prosty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FC53B0D-E3B9-4976-A065-A6C7E066C8CD}" type="slidenum">
              <a:rPr lang="pl-PL" smtClean="0"/>
              <a:t>‹#›</a:t>
            </a:fld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E7F2E-F842-4CB5-AE35-2675CE2A30D9}" type="datetimeFigureOut">
              <a:rPr lang="pl-PL" smtClean="0"/>
              <a:t>2015-09-15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E7F2E-F842-4CB5-AE35-2675CE2A30D9}" type="datetimeFigureOut">
              <a:rPr lang="pl-PL" smtClean="0"/>
              <a:t>2015-09-15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FC53B0D-E3B9-4976-A065-A6C7E066C8CD}" type="slidenum">
              <a:rPr lang="pl-PL" smtClean="0"/>
              <a:t>‹#›</a:t>
            </a:fld>
            <a:endParaRPr lang="pl-PL"/>
          </a:p>
        </p:txBody>
      </p:sp>
      <p:sp>
        <p:nvSpPr>
          <p:cNvPr id="8" name="Symbol zastępczy zawartości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rostokąt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Prostokąt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Prostokąt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ostokąt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Prostokąt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Prostokąt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13" name="Prostokąt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Prostokąt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E7F2E-F842-4CB5-AE35-2675CE2A30D9}" type="datetimeFigureOut">
              <a:rPr lang="pl-PL" smtClean="0"/>
              <a:t>2015-09-15</a:t>
            </a:fld>
            <a:endParaRPr lang="pl-PL"/>
          </a:p>
        </p:txBody>
      </p:sp>
      <p:sp>
        <p:nvSpPr>
          <p:cNvPr id="8" name="Łącznik prosty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FC53B0D-E3B9-4976-A065-A6C7E066C8CD}" type="slidenum">
              <a:rPr lang="pl-PL" smtClean="0"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DAE7F2E-F842-4CB5-AE35-2675CE2A30D9}" type="datetimeFigureOut">
              <a:rPr lang="pl-PL" smtClean="0"/>
              <a:t>2015-09-15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53B0D-E3B9-4976-A065-A6C7E066C8CD}" type="slidenum">
              <a:rPr lang="pl-PL" smtClean="0"/>
              <a:t>‹#›</a:t>
            </a:fld>
            <a:endParaRPr lang="pl-PL"/>
          </a:p>
        </p:txBody>
      </p:sp>
      <p:sp>
        <p:nvSpPr>
          <p:cNvPr id="8" name="Łącznik prosty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Symbol zastępczy zawartości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2" name="Symbol zastępczy zawartości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Łącznik prosty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Prostokąt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Prostokąt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Prostokąt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Prostokąt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Prostokąt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rostokąt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E7F2E-F842-4CB5-AE35-2675CE2A30D9}" type="datetimeFigureOut">
              <a:rPr lang="pl-PL" smtClean="0"/>
              <a:t>2015-09-15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pl-PL"/>
          </a:p>
        </p:txBody>
      </p:sp>
      <p:sp>
        <p:nvSpPr>
          <p:cNvPr id="15" name="Łącznik prosty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ostokąt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Symbol zastępczy zawartości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26" name="Symbol zastępczy zawartości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25" name="Elipsa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ipsa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FC53B0D-E3B9-4976-A065-A6C7E066C8CD}" type="slidenum">
              <a:rPr lang="pl-PL" smtClean="0"/>
              <a:t>‹#›</a:t>
            </a:fld>
            <a:endParaRPr lang="pl-PL"/>
          </a:p>
        </p:txBody>
      </p:sp>
      <p:sp>
        <p:nvSpPr>
          <p:cNvPr id="23" name="Tytuł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E7F2E-F842-4CB5-AE35-2675CE2A30D9}" type="datetimeFigureOut">
              <a:rPr lang="pl-PL" smtClean="0"/>
              <a:t>2015-09-15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FC53B0D-E3B9-4976-A065-A6C7E066C8CD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Prostokąt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Prostokąt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rostokąt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Prostokąt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Prostokąt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E7F2E-F842-4CB5-AE35-2675CE2A30D9}" type="datetimeFigureOut">
              <a:rPr lang="pl-PL" smtClean="0"/>
              <a:t>2015-09-15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FC53B0D-E3B9-4976-A065-A6C7E066C8CD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rostokąt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Prostokąt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ostokąt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Prostokąt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Prostokąt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Prostokąt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8" name="Prostokąt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Łącznik prosty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Symbol zastępczy zawartości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FC53B0D-E3B9-4976-A065-A6C7E066C8CD}" type="slidenum">
              <a:rPr lang="pl-PL" smtClean="0"/>
              <a:t>‹#›</a:t>
            </a:fld>
            <a:endParaRPr lang="pl-PL"/>
          </a:p>
        </p:txBody>
      </p:sp>
      <p:sp>
        <p:nvSpPr>
          <p:cNvPr id="21" name="Prostokąt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E7F2E-F842-4CB5-AE35-2675CE2A30D9}" type="datetimeFigureOut">
              <a:rPr lang="pl-PL" smtClean="0"/>
              <a:t>2015-09-15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Łącznik prosty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Prostokąt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Prostokąt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Prostokąt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ostokąt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Prostokąt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Prostokąt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Prostokąt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ipsa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FC53B0D-E3B9-4976-A065-A6C7E066C8CD}" type="slidenum">
              <a:rPr lang="pl-PL" smtClean="0"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22" name="Prostokąt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DAE7F2E-F842-4CB5-AE35-2675CE2A30D9}" type="datetimeFigureOut">
              <a:rPr lang="pl-PL" smtClean="0"/>
              <a:t>2015-09-15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rostokąt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Prostokąt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ostokąt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Prostokąt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rostokąt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DAE7F2E-F842-4CB5-AE35-2675CE2A30D9}" type="datetimeFigureOut">
              <a:rPr lang="pl-PL" smtClean="0"/>
              <a:t>2015-09-15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pl-PL"/>
          </a:p>
        </p:txBody>
      </p:sp>
      <p:sp>
        <p:nvSpPr>
          <p:cNvPr id="8" name="Prostokąt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Łącznik prosty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FC53B0D-E3B9-4976-A065-A6C7E066C8CD}" type="slidenum">
              <a:rPr lang="pl-PL" smtClean="0"/>
              <a:t>‹#›</a:t>
            </a:fld>
            <a:endParaRPr lang="pl-PL"/>
          </a:p>
        </p:txBody>
      </p:sp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Na naszych wakacjach byliśmy w </a:t>
            </a:r>
            <a:r>
              <a:rPr lang="pl-PL" dirty="0" err="1" smtClean="0"/>
              <a:t>Mrzeżynie,Gąskach,Władysławowie</a:t>
            </a:r>
            <a:r>
              <a:rPr lang="pl-PL" dirty="0" smtClean="0"/>
              <a:t>   </a:t>
            </a:r>
            <a:endParaRPr lang="pl-PL" dirty="0" smtClean="0">
              <a:latin typeface="Chiller" pitchFamily="82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NASZE WAKACJE </a:t>
            </a:r>
            <a:endParaRPr lang="pl-PL" dirty="0"/>
          </a:p>
        </p:txBody>
      </p:sp>
      <p:pic>
        <p:nvPicPr>
          <p:cNvPr id="1026" name="Picture 2" descr="C:\Users\student\Music\Hubert Mikuła\GĄSKI NIGHTAMR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3861048"/>
            <a:ext cx="2619375" cy="1743075"/>
          </a:xfrm>
          <a:prstGeom prst="rect">
            <a:avLst/>
          </a:prstGeom>
          <a:noFill/>
        </p:spPr>
      </p:pic>
      <p:sp>
        <p:nvSpPr>
          <p:cNvPr id="5" name="Strzałka w dół 4"/>
          <p:cNvSpPr/>
          <p:nvPr/>
        </p:nvSpPr>
        <p:spPr>
          <a:xfrm>
            <a:off x="4139952" y="3140968"/>
            <a:ext cx="432048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Strzałka w dół 5"/>
          <p:cNvSpPr/>
          <p:nvPr/>
        </p:nvSpPr>
        <p:spPr>
          <a:xfrm rot="1480692">
            <a:off x="1878336" y="3240831"/>
            <a:ext cx="576064" cy="1365052"/>
          </a:xfrm>
          <a:prstGeom prst="downArrow">
            <a:avLst>
              <a:gd name="adj1" fmla="val 46265"/>
              <a:gd name="adj2" fmla="val 14627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Strzałka w dół 6"/>
          <p:cNvSpPr/>
          <p:nvPr/>
        </p:nvSpPr>
        <p:spPr>
          <a:xfrm rot="19458979">
            <a:off x="6177052" y="3100256"/>
            <a:ext cx="864096" cy="15841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027" name="Picture 3" descr="C:\Users\student\Music\Hubert Mikuła\INES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582425">
            <a:off x="6073807" y="4554458"/>
            <a:ext cx="2552700" cy="1790700"/>
          </a:xfrm>
          <a:prstGeom prst="rect">
            <a:avLst/>
          </a:prstGeom>
          <a:noFill/>
        </p:spPr>
      </p:pic>
      <p:pic>
        <p:nvPicPr>
          <p:cNvPr id="1028" name="Picture 4" descr="C:\Users\student\Music\Hubert Mikuła\MIESZYNOUEjh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668748">
            <a:off x="-288590" y="4606109"/>
            <a:ext cx="4029075" cy="1133475"/>
          </a:xfrm>
          <a:prstGeom prst="rect">
            <a:avLst/>
          </a:prstGeom>
          <a:noFill/>
        </p:spPr>
      </p:pic>
    </p:spTree>
  </p:cSld>
  <p:clrMapOvr>
    <a:masterClrMapping/>
  </p:clrMapOvr>
  <p:transition>
    <p:split dir="in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81000" y="1196752"/>
            <a:ext cx="3886200" cy="4968552"/>
          </a:xfrm>
        </p:spPr>
        <p:txBody>
          <a:bodyPr>
            <a:normAutofit/>
          </a:bodyPr>
          <a:lstStyle/>
          <a:p>
            <a:r>
              <a:rPr lang="pl-PL" dirty="0" smtClean="0"/>
              <a:t>ATRAKCJE: ZJAZDY KAJAKOWE, JAZDA KONNO, WESOŁE </a:t>
            </a:r>
            <a:r>
              <a:rPr lang="pl-PL" dirty="0" err="1" smtClean="0"/>
              <a:t>MiASTECZKO</a:t>
            </a:r>
            <a:r>
              <a:rPr lang="pl-PL" dirty="0" smtClean="0"/>
              <a:t>, AQUA PARK , STATEK CZERWONY </a:t>
            </a:r>
            <a:r>
              <a:rPr lang="pl-PL" dirty="0" err="1" smtClean="0"/>
              <a:t>SKRZWAŁ,CIUCHCIA,NOWY</a:t>
            </a:r>
            <a:r>
              <a:rPr lang="pl-PL" dirty="0" smtClean="0"/>
              <a:t> PORT</a:t>
            </a:r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CIEKAWE MIEJSCA: NOWY PORT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81000" y="271465"/>
            <a:ext cx="2462808" cy="421231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Mrzeżyno</a:t>
            </a:r>
            <a:endParaRPr lang="pl-PL" dirty="0"/>
          </a:p>
        </p:txBody>
      </p:sp>
      <p:pic>
        <p:nvPicPr>
          <p:cNvPr id="2050" name="Picture 2" descr="C:\Users\student\Music\Hubert Mikuła\MIESZYNOUEjh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188640"/>
            <a:ext cx="4101083" cy="28803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ATRAKCJE : Latarnia morska</a:t>
            </a:r>
          </a:p>
          <a:p>
            <a:r>
              <a:rPr lang="pl-PL" dirty="0" smtClean="0"/>
              <a:t>Ciekawe miejsca Latarnia morska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81000" y="271465"/>
            <a:ext cx="2030760" cy="349224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GĄSKI</a:t>
            </a:r>
            <a:endParaRPr lang="pl-PL" dirty="0"/>
          </a:p>
        </p:txBody>
      </p:sp>
      <p:pic>
        <p:nvPicPr>
          <p:cNvPr id="3074" name="Picture 2" descr="C:\Users\student\Music\Hubert Mikuła\GĄSKI NIGHTAMR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0"/>
            <a:ext cx="3491880" cy="28529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err="1" smtClean="0"/>
              <a:t>ATRAKCJE</a:t>
            </a:r>
            <a:r>
              <a:rPr lang="pl-PL" smtClean="0"/>
              <a:t>: OCEAN PARK , PLAŻA ,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Władysławowo</a:t>
            </a:r>
            <a:endParaRPr lang="pl-PL" dirty="0"/>
          </a:p>
        </p:txBody>
      </p:sp>
      <p:pic>
        <p:nvPicPr>
          <p:cNvPr id="4098" name="Picture 2" descr="C:\Users\student\Music\Hubert Mikuła\władzui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29076" y="0"/>
            <a:ext cx="3714924" cy="24631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ejski">
  <a:themeElements>
    <a:clrScheme name="Miejski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Miejski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ejski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37</TotalTime>
  <Words>49</Words>
  <Application>Microsoft Office PowerPoint</Application>
  <PresentationFormat>Pokaz na ekranie (4:3)</PresentationFormat>
  <Paragraphs>11</Paragraphs>
  <Slides>4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5" baseType="lpstr">
      <vt:lpstr>Miejski</vt:lpstr>
      <vt:lpstr>NASZE WAKACJE </vt:lpstr>
      <vt:lpstr>Mrzeżyno</vt:lpstr>
      <vt:lpstr>GĄSKI</vt:lpstr>
      <vt:lpstr>Władysławowo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NASZE WAKACJE</dc:title>
  <dc:creator>student</dc:creator>
  <cp:lastModifiedBy>student</cp:lastModifiedBy>
  <cp:revision>4</cp:revision>
  <dcterms:created xsi:type="dcterms:W3CDTF">2015-09-15T06:55:12Z</dcterms:created>
  <dcterms:modified xsi:type="dcterms:W3CDTF">2015-09-15T07:32:30Z</dcterms:modified>
</cp:coreProperties>
</file>