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798FD-29ED-42BC-83B0-B7D1AAE0E129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4DC65-DAD0-49CF-947F-96C56F2575F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81F4FF7-2C34-4A70-A26D-78FC4A457754}" type="datetimeFigureOut">
              <a:rPr lang="pl-PL" smtClean="0"/>
              <a:pPr/>
              <a:t>2015-10-27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47F9773-22AA-4787-8041-D6B0A517ACD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771800" y="1700808"/>
            <a:ext cx="489654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Wspomnieni</a:t>
            </a:r>
            <a:r>
              <a:rPr lang="pl-PL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z</a:t>
            </a:r>
          </a:p>
          <a:p>
            <a:pPr algn="ctr"/>
            <a:r>
              <a:rPr lang="pl-PL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wakacji</a:t>
            </a:r>
            <a:r>
              <a:rPr lang="pl-PL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pl-PL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4338" name="Picture 2" descr="https://encrypted-tbn2.gstatic.com/images?q=tbn:ANd9GcQwtqijOd8OUIZe2xjkoEuxlxjlaGs1BPHyuRzFgGx31N95O0N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25144"/>
            <a:ext cx="1872208" cy="19434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>
                <a:solidFill>
                  <a:schemeClr val="accent6">
                    <a:lumMod val="75000"/>
                  </a:schemeClr>
                </a:solidFill>
              </a:rPr>
              <a:t>W tym roku byłam na wakacjach we Francji…</a:t>
            </a:r>
            <a:endParaRPr lang="pl-PL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We Francji byłam dwa tygodnie.</a:t>
            </a:r>
          </a:p>
          <a:p>
            <a:r>
              <a:rPr lang="pl-PL" dirty="0" smtClean="0"/>
              <a:t>Pierwszy tydzień spędziłam wśród alabastrowych klifów w Normandii, a drugi w słonecznej Szampanii.</a:t>
            </a:r>
          </a:p>
          <a:p>
            <a:r>
              <a:rPr lang="pl-PL" dirty="0" smtClean="0"/>
              <a:t>Jadąc z jednego miejsca do drugiego wstąpiliśmy do pięknego pałacu Napoleona w </a:t>
            </a:r>
            <a:r>
              <a:rPr lang="pl-PL" dirty="0" err="1" smtClean="0"/>
              <a:t>Fainenbloau</a:t>
            </a:r>
            <a:r>
              <a:rPr lang="pl-PL" dirty="0" smtClean="0"/>
              <a:t> (czytaj </a:t>
            </a:r>
            <a:r>
              <a:rPr lang="pl-PL" dirty="0" err="1" smtClean="0"/>
              <a:t>fątejnblo</a:t>
            </a:r>
            <a:r>
              <a:rPr lang="pl-PL" dirty="0" smtClean="0"/>
              <a:t>).</a:t>
            </a:r>
          </a:p>
          <a:p>
            <a:r>
              <a:rPr lang="pl-PL" dirty="0" smtClean="0"/>
              <a:t>Byłam również w </a:t>
            </a:r>
            <a:r>
              <a:rPr lang="pl-PL" dirty="0" err="1" smtClean="0"/>
              <a:t>Nansey</a:t>
            </a:r>
            <a:r>
              <a:rPr lang="pl-PL" dirty="0" smtClean="0"/>
              <a:t> (czytaj </a:t>
            </a:r>
            <a:r>
              <a:rPr lang="pl-PL" dirty="0" err="1" smtClean="0"/>
              <a:t>nąci</a:t>
            </a:r>
            <a:r>
              <a:rPr lang="pl-PL" dirty="0" smtClean="0"/>
              <a:t>) w letniej rezydencji Stanisława Leszczyńskiego.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267744" y="26064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/>
              <a:t>Winnice w </a:t>
            </a:r>
            <a:r>
              <a:rPr lang="pl-PL" sz="2800" dirty="0" err="1" smtClean="0"/>
              <a:t>szampanii</a:t>
            </a:r>
            <a:endParaRPr lang="pl-PL" sz="2800" dirty="0"/>
          </a:p>
        </p:txBody>
      </p:sp>
      <p:pic>
        <p:nvPicPr>
          <p:cNvPr id="16385" name="Picture 1" descr="C:\Users\student\Desktop\lilililil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80728"/>
            <a:ext cx="3246262" cy="2160240"/>
          </a:xfrm>
          <a:prstGeom prst="rect">
            <a:avLst/>
          </a:prstGeom>
          <a:noFill/>
        </p:spPr>
      </p:pic>
      <p:pic>
        <p:nvPicPr>
          <p:cNvPr id="16386" name="Picture 2" descr="C:\Users\student\Desktop\lkilkiljk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2780928"/>
            <a:ext cx="3113943" cy="1816224"/>
          </a:xfrm>
          <a:prstGeom prst="rect">
            <a:avLst/>
          </a:prstGeom>
          <a:noFill/>
        </p:spPr>
      </p:pic>
      <p:pic>
        <p:nvPicPr>
          <p:cNvPr id="16387" name="Picture 3" descr="C:\Users\student\Desktop\mjimjimjimj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4293096"/>
            <a:ext cx="2972918" cy="21983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xQTEhUTExQVFhUXGRobGRgYGCEgHBoiHxwiICAgICQcICggIRslHCAaIjEhJSkrMS4uHx8zODMsOCgtLisBCgoKDg0OGxAQGzQkICY0LC8uLCw0LCwwLC8sLDQsLCwvNCwsLyw0LC8sLi0sLDcsLDQsNCwsLDAsLCwsLCwsL//AABEIALcBEwMBIgACEQEDEQH/xAAbAAACAgMBAAAAAAAAAAAAAAAEBQMGAAECB//EAEIQAAIBAwMDAgMGAwYFAwQDAAECEQMSIQAEMQUiQRNRBjJhFCNCUnGBM5GhB0NisdHwFSRyweFjkvEXgqLSFiWT/8QAGgEAAgMBAQAAAAAAAAAAAAAAAQIAAwQFBv/EADMRAAEDAgQDBwQDAAIDAAAAAAEAAhEDIRIxQfAEUWETInGBkaHRFLHh8TJSwQViI0Li/9oADAMBAAIRAxEAPwD11qqjllH6kajO/pD+8T/3DVI2++lgGCXNyhi4D9jn20cy+QzKfbGP3588auBGqyknRWk7+mPxj+p/y1td8h4M/wC/rrz3re53aECi6kc4+YR9Dj/XUFLr1QD71TeCPmFsz7A4P8/21aKRcJBWc8ThMOBC9Ibej2/roZ+pHwB+mqZtPiinOcmYnHj3IM6ZJ1Wm3BOfr/ln/tpTRcMwiOIa7Ip23UKhP/j/AMa5Xf1Pc/5f5jSl9x+WP3xqE7tvoPcR4/fRFNKap5p8nUH9z+8f6amXqbjkKf6aqv28+Tn6Cf8AIjXS9SZfzfo3+zomiUBxCt9Pqo8qR+mdE0t5TbhhPscH+uqjR6ih+dUH7gaJV1bKsf0un/PVZpkZq5teclbY1karlCtUX5Wb9ORov/i7Lyob9JGkhXCoNU41uNJD8Q/+nz9T/wDrrp+p1T8iqB7k6kFHtG6JxGtEjSN6lQnucfz1DUqHySSP9+06CBf0T5qi++uGrr76rVbesOAf3/1MaB3G7qecfo2f66sbTJVL+IA0Vp3nVadNSSeBx76886j1mo1Y1AzKZxB41m73Bnlh9CZ0vqmdb6NANubrk8VxTqlhaEUet1g5f1GJM/79v21HuurPUS1mOMxJg5n+egGX66iZPrq/s28lixv5o3bdWq0wAtRgAZAu4/2dNk+LtwVwVxn3J+mfH6arLqdRkHUdTYdEzKtRuRXp3wv1s17w5W6e2MSPI/b+enxGvIujdWqbd7kOCcjgH9fpk6M651PcVKhDl1WMrJiI5IWQR9Y1lfQ79rBdGlxkU+8JK9Kp7umxtV1J9gw13UcD5iB+pjXkFCs9wKsFtGCPEeZIx+vOh+ob53MtUvPGSZ/rqfTXiUfrjH8V7MWHuP56iWuhNoZSeYBE68S+2MAQGIB8A60N+w8mfec/XTfSnmgeNP8AX3Xtg3CHh1P6MNSEa8P+2MM3Z8EHOmlD4m3IUIlWoABI4P8Anm3UPDEaoN43+zfRetW6zXlR+NN4MXgx5tH/AOut6HYO5hWfVN5H2+V59U39Td7pWRIYkABcAAY8cY/769f6d04z6lVnYsB2Nkf+39fzFv21UPh3bJtqZAlX5etMYgEqD4Uft9dRdX+KnbtosyIcGoATUqHgBJM8fiP9ODifidYLeC0XV43nV9ptSVKoagE+kigv+rT2oOJk+RzOke7+Jg7A06VNAfYkk4Gcdpg+URh7nkapFMj3VQDMEXKGzjz6tY+5wM/sUlXJwJiWDcD3NQ/iaIhOBjHEwUwFU97neCsdLc0mJY0wS+LkMMSDk4NhMf8AScH66LpwqllqhBPJA8cjIHcTmJ/rqr+tdgoDP5jmIm6oR+EESKQtUfpnXVGuO20STIU5DP4OVgpS/wAKgT5PgWhzxkf9Wd1NpzV42vqeaiN9AMkcSJj+mNMunTUE5XJgOBLRyQDM/wC+NedJvRi1jk2iCBcRzEAhUGO+Cze+RozbdWee1y1xIECPUM5AzimAQS7XEwM5Glc5/RM1gBXoW6X04LMg/kD9IAUz5PIgKT4OgT1iJhB+5/8AiOR58jIEM1co/EtcYFW6YiATJ5NvqT2DE1GJBxC6Kp/FNQxKI8ycQox5BPyopyajgTmF9qsT9QrDGlk4fq7ThEH8/eOCeZxETIIgEWmNerVOZQD6AEcT5MRHniM8HtWr8RocmmYgGSFi3ALEWgheAoPc3FvGpF63TmHplSCAfuxIJMqDaxlzyEEnMngkzGdQhB5o7/jVXI9T+Srzn6T4OOZBHIN0NTrNVo+8b6CAP8h9QPrji5COF6lQMRyTbAXM+QO4q1oAuIkLA7sRrT7jbkSKigFWbKn5QYJPHaSWAP4pYCZGoKjf6oFrua7/AOLVYM1H/Zj/ANscHnHvgTZH/wAYqD+9qD/7j9ff/vx9IcDmr6c239wt/Ceah7AeDc2DA4mTEyI/TQm1Wu7zSEQO5VuYCSMKogkcniJW1xUZyS4H81KetVR/eP8Az/z/AJHnjP5W1h6xWyC7fWcf6exx+oPBIGoLSYBrjbY1WSY+6QgF8eSYAGCLfopXmoiIhqNmyilYqJz6mKagEDIYLzHt4W09pT5KdnURTdSqcFj5EE8e/wD8/SeQdcneVOL2/b/f9PfHtqX7Gis6TlKlLbyV81LCW55AaMAeI4FuwaMlckeslErhT2oLQJWBJiZ5Gl7dmg3spuwec0P6rnxOY+URJ8ZH+XiPbGBGdgBTEsxUYAkiJHuIxP7/AKaYpuEBJKifVqTJnuF5U/uCmPcnGtPvVF3auHIOB8wmIk/MezA9/wB9J9WdAmHCTmd7KAXZXQfTUTPLMpx4OSAT9ccZ5iOnsKbBT3AETIac/lgrz55/yOmdWssMIFpj2GRkHjn5ZPJ1w+7ukHh0EnBNwghvqRB/kfbS/WVNCh9FT2EGvRabAlazi0S00ZC8/MQ2OD48HWtz8LlQT66AAEm5HWAPJ7Tz49/Gu03oJm4qrKQ8TIOIbHI7TJ9x9Y1A27JAYtJK+mxGcAx285OD+y/UaYcbWAz+yH0dLl7lC1uh1Fnvp4AJ+bAMc9vOf6H2Ome22LQ6bixxTtAN2VuiIbBjj3H/AHBFVsjkTY4nDAYXjwpiPqFPhpG3GZW9m7e4Ax2DAPnuGcf4foJjuOqEXQHCsZcKXqXR3z6TqVlZUkAi6LeBkG4dwxyTGgG+GtyZAFOQwU/ergkAgZPJBEax3IkGPktUEYZQASAB5UQIxz57ddLuQQR+A+/41EQDIwV7YjPyjyJg/wCQqAZBKeGZMwt0/gzesMImDB+8Xn+esPwNvvyU/wD/AFX/AF10N6QSbixwRlgWIxJj8aqYkTJP+KCdQ66xQdzlSTg+TmQYj8TDtxwLZEjUP/J1em/NMKFLUFL2+Bt2PmNFf1qf6A6jHwpVBg7nbqDgkFz9R+AD+ui61FG7rmRjJwwtMe0n2wSG58ZjXR2vASoD9G7TwD5IHkDnVzeODs3e37Q7Fn9fdCH4TVs/a1z+Wm0ftBjWa6YVRixv2QEf5H/PW9P25/sPZOKbOX3VT6j1JqsAo1kSlLyw96kHCj5hjz+pAimZYsCPlLqIn/06YjzPsOc4OeRwMNbUkhAx9SsfzNA+SYxjAxJJOtK2ZvQFRDPiymPZLfmbngc5k/NrOHq8tU4Yg/lZRxm2is8mOX4EEc8iYAylUGABPNgb8XJNR/YDMT4nPzEwqpwlvEsKZxPn1KxnGOB7HwD39OwgMSXDGGaIasR+CngwgNoJEeMcLoh6mBTPWkR3MGYf9Vd58GJCAx9TjExbM9SLu4tJtqMn94x4pU4/AMSc/uLQRhUK3klVMW1GVcUl49On71CJ/wAi3zHUgQrcINMouSeNuh5/Wu+REA+0fhOPe9+yGFFGuBcD/wBLlf6UKU5B5DNJxdg/i7qMO67HC1CmQMyKNOTyc3MfZuRdIwJW0KfTKiUVwIopialSVtNRvHkYH5YkpsRZ6UjtY0px6a4urVeYY+OcQeQAxxpcCOV8EHGVDhZ8yVoJPnHc3ju+t2VKk/NLtIWoACbmPyUU5Nq/igyYPJEkakRiyF7CULT2IfnrPyQx/DzEe6mcpr+EAIbSUmYo0z81VriIqVPAMYAwO3Sl6OBH0l4Ih2LADEmo4AzECKVOSB449wR0KmFCsBhrWM/rUrkmI4NpImM8qwIdQ04gqVmmTIA+7oZg85eoTkeZgHKjWnqKYElLkDVB5WkIKIGPLN2cckqc3EaXFve/ZTCiqVUmYJSmVIGMpRSQzR5d27fabhwViWrvAJaphVC1HUTAUfwKOPzdpP8Ahg8rOl71g0CoYuAq1lHAprinTWSSARYIOe6n7Gd1KpWGqi4r/wA1VnALMIopHIALIbZ4aoPA1MW97yKOFGjduhYnL0je5ibtxWwix/6ayYBwysY1su9MOqspemF2lIkc1qxBrNkcjuEnwR40vpt6dkwWood1VmM1alvpqZESpKGM/i8mNEbNvSahIM7ejU3dSRku47Zx+H7seeDjnQLt73BTBoCb1qiutVKZlXrUNhT8fdpaX8cknJ8/tojcb31WrMslau/oUR/00YJ4/wCkifY6TdFZaT7JO0ilQq7t5PLFTbdIJ7RBGM+2pOguP/6tGPz1K24OMyAY/bJ/WP31WTG9/wBVYBvfmmh3jVPUPdnqaA55KhZiAOLfbU+4qoDWJbnqFGD7A+nkQRzHH+k6R7GqWobZxkV99Uqcf9cTP6czxPtoneEmnvT+Xf0uJyb6eM58+PqfYarJgxvMBQBNt3XAG7F5BWtSqYn5QtFmJ8CRdxEjnUe5qw9cU1F9qbhVwe4DB4j5qOV/poTdoTV3tML/ABdsjRP4rWEcyCSgHvg+IOiKW9vrbaoOKlBgTweVt5EDtdj5iT75rxRlu34RhZvK99VKajs3NNrCJwVxIzOVZDGIt86W0945p0qpnuJpOPCmSDP6GUu9yo9tTOrelR8GhV9Mz9LqRywBMlVz5u/Qa1utkWXcUlUd33lHAHcQGB/wzUVhE5jM6bGBvehSlt0EtZlpsWkmjUClTMlDBDDxFtrfzzkaI+0tNZBzh4i82mZAtHJNviAFznXJVS4qQRTr04a1RJIUHF34mRvMjt85AH25daaFrlqUXZKsmexiBcxBiB2Nie0e0nUL976/dDCuqte6oLWUCqlykTCMBDiBz2sTzlmnGNb2m+hVeSGSpbUE5QhoJ7hBFxOCOYwPHG4oGKlOmc3CrRYnMw0icQoeR2xho86HqVQzXMrCnXUrUEgBagEqJwZtxmcgYngYgd709wpG97sjE3YClbTIa4AeAcyM2nAYYH4V5tOuqW7Ki0MO4XgywBOZUYEASvEnu8W6Wimyi9zNSkLaiqcOgEngfkF/7HEmdcUoBNIMC6gvRKnECe2Ym0d6kCZDDyDpTB3vZUhMm3Acm2e7uVguQVmQpAxLSSeYugyAdYa2Y8EzDAGIYCWImMzzPmOdAU2UqHBASsQxtmVqCYBHEkkCPLL5u1v1SQwZgHJIchZg9puBX8FppiBaSASeDKne9+6BCNVmUHxBVbwQcnBJxESQck8t7jXS7gxcsQYnMBeYA5hcCGAwSsczoKvvDYC0ggAZHzAyS0KTIHEAkybcxriluAzACCwkkAQSC36D/E0/WMZ0hBKQtRD1DJ+b9yZ+vFQDn2A1mt06dUgFSgHEepERiIg4HH+nGs0MSGFIGpsXyKparMgketU9wfw0qeRznxJHHJParEoEXAcA+lTyJ9MGGq1ZEzkTzjIM+ykgAAlnF1gRirZ5Kn7ysZjue1B7nXRp8PLEqPnDrj6CpHpU+ZspBn8Z1rxq9B2AkpbH4irNDsJn1K7z2JkG0ZP6wxlpUpIIvucYZFCs4jigsCymIzVYDHEZBPpbZypTAAAcp6Z5/N6Z5OY9SuwzmBEnY2d8qfxwTaWY1Z4uZO+qCTPp0VsEfMIJA7VRCKAqhg6Kq9qsFLU0aYiiD3VqxPNTgSDIxrSUgvylF9PuhsrRJgGpXx31z+GmswfGCNN9p0apUJZVeQLbhCtTme1bQadBf/e4B41PU6DWVLyiU4LFb4hTEl19WovqVM5qVIgLIXSdu0WJUhKRSAMLkmHsqsoJMSK24u7Vpj8NM8znnPXpzAUSXPqAP2+vH99VuzT2yZhT80Z04qfD/ox6rbdFYlprVSbyIh3A76xksY7UEnBmdbr9HRV+9rC+o38Jg7VazCYLC1XqUw3y0wqKYnIzqfUN5oAJatO8qQTU9RhHCncssd0QPT2lODnzHvxGEJgz6nqOM5H2mqOFUL/cUyMuIHscLpvU2m3BKVa7vWqAXIqfeuJ7aalallOkCALFY+JIIxJXXbiqKRqVKlVoR0p23U0gwgKRToUAAbypJIgkgaX6gb3v7NAST0AJZ/vAWJJX5q9XgU0iexPJGASY4TUDMoDmqQ3dfWCERVqSStFDkFVJF1oIyc9qHT+putsKy0kX1awUKfTcLS21OQpAfAW2eR3FvxC63WdN3O2qM4VniiGDbhFFKlQW4SKd9x9Qgk3nvMGCNH6i0xvf4yQwpLUotD+qJlr9y0jLH5NupiSxxcATbP8Ag11V2puJ3IBVW9fdkGLTn09uAcTxjMBznt042fUduzGvSpAbahgVKxNlOCCzIgEvWNx7pYzMxIJnpGnFO/a2Unem23Rgb6lWoRBZWLBzHNR5HicQAa55b3/nK5DUgXaF+2uxVtwftO6/wUEllEc3GZ/UoNdHbVdwGsUip1Gr2Aj5KFM/MeAFHbx4X6jTnd0K/pVFdad8tUNEgn1wlQIHqsGuZnYqFQypzGCFA+4p7tqtOhSqKa9eaVZgq/dBVR2SnHy00Rs5y0DBgaIquO+Wx6BHCod8/qDebhRhrOn7ZeCcgNIHgYyPJj302obNaW5qS9ydN2QU5geoykkTx8oiCOTxOgOnbK6pVq3W7bYU42xABBqVFuFRpwzAkO3uSvtrobJ/+F0CW+8325V68DNQVHwvi1bYYwI8aBdaJ2fx7lWABHdG6VFLplEnuHrVjA8WZ/8AyqKIH10XU6ddT3kRc28DKSCZivTGQPw9v8hzOmtCgft1ViyNFAChTK/wwzKCJySSUBzBjgEaV9NFZdv6a1CXp7hzWq+mR6qiqzMIEiWxMe/11UXk3ncymgJrW2du7FVQSpp2n9Ud4HvkVP6efI+26OiJSpfipZpwPamUIP0+ZueVB8aLNZvtRq3Kdq9FVCe9QsTPsIUEZPn+avfb2qNg7AxuA9Qq4ElqYrTi4H+7MRngfTSw6Ynef2KMDNTbnYKbn/BVhWXMKUAtYScMCARgAEHHnWm2plhaL6YBAXF4uPvEjJ8HlvfRO7rn7VTp/wBxUWrJiAHAUr4xOSD5nB91h31b090xH/MUHcIo8qVVlgr7tn6mPB0AHRbeg9RZKQFursqcBsCnUm0+xkyAQOIJx+Ux7wBW2sXFiSywKmFhhHzcGTb5yCPbgk9Q6ghG3KH/AJPcEd8D7trWI5Itb1AkHxB/w6H9Vmr1EUzVoKpRZ/iqQbrWJgwxEcwWI84BDxn19rb6pS1cnZZUMRaQDT4NrEAEMfaACRA5HtoLe7PsYnsuLXCMh5wwByRcBP1K57iNb/4g3o03Kp6Tul7wR6LzDKQQCpBmWAj5h2zJI3W5cVRTsiFLk+aihshQJD+LlwYgZlQJiqA5JMJQr7BvUFqqakEHkXqxBHHz5zEzFw8gASnsLlFMhioM03aWgnlXkfLyJ4Kx5B0wp76V9R6TWNcFIb5WUgEtAJVjF0ExbmfI5r9SKXKwdasguvgqo7mIJAMWqQ/m/wADUxv5KYSlpolSzFGlgS6tPjh7gIIwCWXklSPxa0A1ymSIhVKAAEFZ5LAK0GI5lgIhhpo+/BNklVlu+DCFRlQx/KGBzzkYiTAepoFLZANSCCkSTJypghgpDzHi7k5mN3JKWoSnSJJMkzHcvzL4gsY7Q045z9CW7dWIgCFkGAA1wiAVmA0gtzPzcDIUn7VTLKfWktEBoMKQB7feACctxJnyDgrjJlYUElLsKVPg/hYllBDZ7fMRoF5QhLfs7HK03I8FQwBH0hD/AJ63piNrf3mnSk5zTYn9CUa2f01mj2qmELp1260yyA1AZJYlUSAclywmoBaxkCq2DBBbWb3qFGm+dvWVhiWvBqmVAp0s+pz+HtXDeY0iNJ6f3iL6dtzCrUAW0CJ9GmWyIByBPHd41D6KUe8MaKn++rLNZz+L00IxKlO4RjEnw4pzrO+n76JwFY360AaarR9OZC0KYWpVuHllfsRB+YSeDiCNB9T6zWZhTK+pWfH2aiYRRBB9ZkgnBJtDBVBz50npiykfSP2XbkQalRZrVpEm3iVKxAFq58nOpdxsxT28H/lNvUBlnW6vWKy2QItBKwAbRj+ZDGg736X8EQERuurVnqGmGfc18korn7NRAkYX8UTy0KDiDg64arVap6dN13W5/HWJJoUAOCoKqgMH52Bz8udQ1I9JaYb7LsC3zsJrVxE3WgSx+YAwFgxJ8y7cF9uRf9k2QjuIPqbjwYgC4wTkwMkcSBYA0C298h5owpNjTBqFaDNXrqPvNzU/g0CeSoYEcYFwuPi2I11QM1HXZ99RR991CqTCgqPkgwhmVHLGP1jnb7P1qQdwdt06nLAdvqVeJj8RJBYyZi5gCQdS7XancUyXVtr05BdTWAGrQY+bJLsPP1xjQMC53vkLc0YXG3RKk09mfToqrDcbxwbnECVWQbZB+RQOPMGSCtOpdT29MbXZKCK24I760RcgYyxWQcDEcjGuUoU9yi1ax+z7ClFlESA2T3MFnkzmLnmAcXDdCku6irXUU9khJo0oKrgZYkKLpzCqQTybQCTJ57+TyGQRhTHeU6m3YKq0enUzDWqPU3DjNokyygicmT74MQVtwN2DVdko7CgRYlohyCJlEgEn8ogcEj80K1jvCGYGntqQkKuKaIGxUYHB4AVOSVJOAdYrjd1xAC7elLgBSRTRWEuQFMuwBtDFsljxEwWz/X/0oiTvFrr9qrMae1oOqpTEliYlTzaKlpm6OwMIBJFvTbhmqjf16jrT27gU0mSagAtopB+UQtzHz2/mYA53u5WlTVEorcytwKdMnuqZAPqOQGUtJyOBBHSoN9ujQDLT2dFPmUfJTQmSLvxsZycCZjwREZ21PQfJUR3R+qPQTcdSq1XVq4ZKSkz6kQSSSJsWIUwCSGJI1NV3NTY9GLPVJq71i60zyivEmfLMsMZA5HkaF6Vsx1PfGkRZs9uQCEgCxTaqgj88EliTgEiNTUF/4j1WTHo7UiApI+WYAmCO4HAHC8aUkTfxPQDIeacCU26yNxt9v0zZLVJrmrTINvaLI/SVWRzk2/TTnqvU6j9S2tCk1tqO7SMWfhgGYaQsFY8jgkaQ9Idt31mrVImntkKUzyAWwCM5BljI8EaY9Fmv1bc7hGmnSpJQDY7uGP7ADwPI0mKwnO7j55fdWNEkJ70/q1Q73dU+FprRJYr3MXuJH+JI48Ag+51nT+oO3q02AEVagAHsDyZ8weTyI/TS3pVU/a97VVg4NWjTBB8Kl39L445BP0DHp9QTXPattWpJBiO1TPMgifPt9dZ3Hux/1+EQLeqIG8dkps1o7JSCMHEESBjgRrk7gw8wZEgMJB/YiM5H+8wB2NsAwKjAljDASSMwMEMPfn6aKr0gio0WwQCAcQeRPtgj+Wq3vIJcOjv8PsjGqXVN670GKi5lJ5AuJVpwRnGQMjJHGTrNzvv4VbsKxBIVRAIGTHKmfxe/ODrSk0apEgepaABMEwY/UR5mBbOud5SCsabQ9GsDIJ7SpJJHmCLruODGNIXAW0/w5HyKQgBD7mtSFT02or6VUKypb2yCBEDKuphoWMD6aFq7gFyrqt9NSabcdphpX/02jmCARGc6kNIANQqH5TIMD9Vqz+gaeMhgQcaFq1DUhH7WVoD4hblumcEowtAAiCc+YBdOe/wVWQpKOyVw8BVrsCHlQxYsFUhgRaWNqgrw3J5JbdHbILWtARGUFWfNO1SogkyDackZJENcOYt95aLXAMM5Ec4BtPAyQ0wI8AYiYsWvuCOCYa3BkqGJEAyCASYAiZwTChzjeUikp1Ra73E02EepOWN02uWNsqRgSMcGNdCrgKwUAKcrAVwM4kSoUcRgX/yhqAQAAFYkB1iEYZYjHykgTHBPEYnpUugIpIE3UWMk+WtHF+F5kjOInTYyNUFHu2REdfRlSHY0SSGJJOUM3SWBODABMXa46hTDsHYozU7gK5EMkgoodIKupJKqSPByYMzJFgKqzwMUxHqAiWBBYEtNuFjiZGNcVXJOLjapJKYqcwQwJFOcZMzJBkcEiq4HPnvfuiSUGdrTFyLSUeoZDXdhgESh5psOfIkgcagHTaP3QxcirI5ZoH4lUW1VtgyIbAg4wbUf0ssRacMyIWp+wuUjskzhfF0c65YFaa+oWyQLSpKQzBVVTkrP3ZIkglvy6t7V+cpZKipdKUiVasozgVMCDB5JMzzJOZ1mok9aB93Xqf4oV5/+64XAcTAmNZolz/7D2UugqiQxqNTtqkMS4mrVxEXXL6dNiB85mATgAkiPbVkRldxV9XJCn7+ouR+JlCISe7tVmniJjTbabuk/bSFR4Y3oiXwT2m5nZ2DBpIaeJ+hHaU6tRSvoU6FpafvJJBVsmmsoxLSO4eIhiMWdoRmN78eiiWs1Qvf6K7dnYfe1B6tbCz2hpFPAblkEcDGspbZyLyvpG4k1N+VLT+ZVgEGZ5BiBBGbmu32CrdewCG09irSuNrPaCpNQkAEibDHk4ID2leg7ABDUrwsjb02qgAcd9W4gEmCYEQ30JPaTYDe/EKJftURqrN6PrMTirubUpqZthaTsFsXtAXv5XAiNE1dszsKlWmdwxhi7C3b07s4NSC5AghWnIi3uGid69a4VKlKhSHaymsHeorWhmKAdxEgYkAYgAnW6nSDVBfcncbgUywapWb0qQggyExUPMSPYwcA6hfqfn8e48EyV7vqSVagkHf11ZSqKjelaJBVEUkdpANzAhg0W6k3m5tl96RWqgL6W0pljTBMAExIMG0QDH1MxorcdT21IQa4sXuFHboqJcp9yLmDKQAecMZm2co7rc+n93To7KiAyu1QwWD4zANUuTJ8cjjnTYsrQOtvT8DzUUPW9yyAVeoRFs09krQC0gfeAEFUAAhRINo4iDE1OpuKX2vezS2gKslEH+IZgBB+CmZMmM8iYkEbbZ0w5q00bcMFLDd12AoqwB+VXCqwBXxdH+UfVqlJWatvaq7ioBiigUU1GFExl2ClWgRHuRnRDhYDPeQ08Tf2RW0oVt8hYW7XYrkKeGnzaCARIJmcwcnERVt21dH22xUptxIXgPXIk9zNH3ayZJIAuC+RrvqbVd8FqbhxQ2aZtIgxcf4aiXYER3EAc8xrhN2ag+z9MUkBIq16ts00ESLiLUpmLj7/UgksPt6DqTqd9UVHvXXb0m2mzJeo5AruhBaqzD+GiqC2CMATEvOdS74/YNudqFVqu4UNWYNMm4haaqvcoUggZhjPgEaJFPb7BEYKteqcTc2ZiTTGIZheLvmlYEZkP4N6TDrv9yw9JWupqI+9qCVEAEAKjDx7YGpibhxHL3cd7sojKW1PTOn1BWkV9xBIWZpqQQobAEiWJE8wuJkEfCG1PT9hW3bzc2VSSMQIx+b355I+ukldn6r1FUWSlwZ/ZUlQxg+QIB98Y0V/af1v1ai7SiQ6rANq/M84/XJj6cAwToEOeQw5uu7oOSbSVYv7MdodvsKu6b5qxLhBHyjA5IglifP5db/s0ueluN05A9Ws7qJHHBjIiDA58DXXx5XXYdNXb0mIJVacXGeMn9CA88gz5jTT4C267fYUFeJKFzjPcboI84Kjn8uqqz5Y+pzsPL8q1ufgFF8KOXO6e4kfbagII7u2mgyR7RAif9SuiUwKm4XtX72bYCgzRpkx4Ik/7jS/+zlC+09S5YqV69QIuAoJif5jHgADzpmKQG6qUyCLgpUx/gAgyYuBXgRiNI8gVcHT4TNGSN2jqUq8AhUdPN2CMRJgQM/r413saFylbgbe3nEjuAn6MP6z51ztGN0gkle17+DMEAR5E+fcc5gLabgUqrK/4SAs83HiOMlYP1kHEGMwf3Wu5WKgMRKFZWqL8sFIIYRnMkz5zOIiP1xHsgK9EUpKH56ZJHaREqQOFM2kfXEECZan/AC+5YLLB+8DEkO3cp5xLfzt5MDS7qjrSqrUUsKVRhEKCQzwCg8gFrHx5WeSAYDHd1HuOSrNrcvsoPTNZLKYIqL6jIXbCszENRb8uZAz2sUx41tqxqqArGm4xD8gDDUnGYxwckH3BGjOo7UbguxlHqdropwSJAKgCA57RDGMeCIYbcIrMLz6Z9MiswJNxeFAMEEOAjS0ggKMGZC42mw38qsoV6rvTtMirT8NIgi0lWGAJ7oPCz5BMcbkAj0nSw/LLYmQDDlQMOcBlxD+RgMK1IyRWhAMiqmTFuJwbkEyDExHEAaw7ORLOCiwSyhrkQARz4ww7p/EAZJ1A8BLCD3FGVCVVx+FikCyzmLT24AAXIkZjXO7ckMlfsJECorZIAL8giVKz8uRaJ5GsMnuWpcrAqtJ2COWDWgkz3L2tKeTbhhrfqU1Hp3hhJ+6qDJIBDFWBEOARPHkAcabe9wguLm7Gchc3LVXvUWnjgAEgspMzaonJ1qpWuKAgqtrffqeIIjtHJHd+Ug8mca04NNSfUCBgxCVKdwEtgXAFZAETEcc5jLBM3WKC0hTfSmbQDPdJkn2OTIwNMAM979QlJXdauUBC9pckLWTKmALncMIyRJmCScjmBwRySFY3B6tg9P5cXjKoTwJEweBJOpPs4BaolOGPaXRiytaLotMkqT54w2JGsRGZWagUpgtLEe0AiVe034juEL4MDREb2d6ISol2SuL2NRS2YSp2x4I+9HIg/vrNTU670xaXXBJ7EqKsEyIAIAwfGPbWaOKpp/qKV9W69twHpO3qEqys9NFQSVYiAZYyLUkQMA+BrvZdR3dYSQKG3EFFCy1qn5UVCJ7YUyIjnRaU6VEAIU2bMhqCVWpUMGDDIGDJaScEEWzEEjQHVdzt6SAbgNuGKoL/AFCpae75AxIFhtLHmFHvrUA3+LW/76aIrWypJUqimtJt3UiW9RrQFVVF1qnK3EyM8sYORpluN/SVjSaq1CxSWo7cLyZ7pi1iF8AfhGQeV293W6qhqVDbXAlpqm0X0wCVvcWiO4mCefc646t0zbLUFTe1wwJAFKgZVCQWaSxDQzAmVBHdgnUgEgOPpc+mXsPFGF2Ovsz1NvtttdVUlA9M3OVAIJmCMtJIwIaIEakqUCjCtvnCLYqCkhLsYp4YEMBJlhiY8xjRVKjUp7dk2dCEcgqWKqG7ygUliGd5ukMZUTgAjS2ru9lt2ps9JtzUJM1KxgYco/3YBWw90GWyDxaNQAE90f6fcwNwpARXR6Xqgjp1FKFohtxVHdLZAuIJzAMAGA6nHGuOp1qVACpuWfc7hVQSpUUlBLEFJQrUYZJZg63HjGFvWeuNv/To0EY1EY2W4hFB4AMLIgkAeAPwiZKnSNrQtqbqodyx7YpuBSSOAW+ZhHNsQcRqwMAIxZ8sz6/pRYOobzqMKqinSEq7wAAskxAgMUWcIJMn30Xt6Gy2jItJBvNwxJve20CCZUMbRBWe7kSQRjQVPre63lVNvtk9NA3y0gLUXiCCQpESO890KMRptR2ez2f3NcerXZrvWrU+3DRaA0mQDnmLrhI0H93u5f8AUfcn8pkvPT625/5rqNZ6FKStNbe9gTFoH4EGB3D25mdS9V+LxYu36eDTQAEKinJDEtz+EqEb3BBzzK/4j+KqtdqopugU23WKB6nYAxls/NcQuT3H2066R07b7FD6rg7llDNdTDilaCwIW/vE+eJCxDRJcAADUHg0ZedlFF0bo1Hbhq+8KuzqfSS0mZME2svygk8ju8YyUtfd7nqNZOxiDhEWSMDPGQgP9BAkg6j+L/iI7p27y9JWJWSQZI8AnCFsgZIznxq39B2jbCi7MfvalpU9wSiLRAYLw9zWxnEZ8GOLqbe0fd5yHLeqKH3G4XpdJ9uRdXqKhqVQR3sSSoGTCIFIOPyntJOhP7LegetuPtlUGykZUZ73A+Y4JgHP1OPB1Vnq1d/uVURfVNoUTCrz55AX+i69b65uaew2TU1pkBKYtlsGRbaGAPfmCCBOTOkq4qTcI/m7NM3mVR/iWd91BNuvYggt4AAkuxGO7J4mZ5Ma9G611IJQZpYA0n7QJwODjiCI5xPHJHnP9mFBqlWvuGPgKSczLBm5BmAPpz+2rn8cELtKzuWaaZWEwJMZMSMHyRAmMEDVXECCyjpYeasAinPNGfBO0KdO2YzFhfzm5i/6ef8ALTGkCHDOVkBVGM4LHNwHMD/26i6ZSVaFGmhaBSUWmfyiYJx7jzrKdQCGABFvhJMfhJEjjMECYnjVFdxNYEdVbkWrbq614kATMiLoEQMjCyzTxxmZ1H8RUwrJWMFKoVGwO1yYU5GAZKSRzaPfQ/UqjsabIM8A5EQfJMYgNz5j66O29P7RSehVQujgDJW6T3AqQxbtaAG7fpgTqtrBjLHZFKRDi3mlFPbGvtwlHtrUx2KPlIOYmCApIIHEHOgNjvAyMfRHd22TFzjBDgcFXJMgyLZ/xa52u9am4U3JUpKVYmAgUkgPnEwCwEmJIg865+IqKK672m989tZbytsx96Rk2gYIEn8UiDEaye6c9Pj481QfcIXf16tBxRaWLM3pVSA/OBOFkq2CtsMCD4J0w3NlVGVPSUi0At8rCAM5IDSRHI8SMkDU93TYek9jLVgkFiLYKuDzIfukREBVGQNR7jY2U76dlSjylUEAytoTtgAAurGVFuD5Y6OGY0Ptvp6dEJRn2g02NJ1W0AGDBgfLIywOTcQJwBOTiJaJi7bsxRGFygKcAEkQI4LCSBAuA9yO7qYVaVYxNxTvaTEWhR5AUXE+GHu0iDchkQenDLeoLI15UM4I+Yn2Eg4MDMQQrQLdfRArNzUR2sLxUgfKsqTIDLaQFAFwE8nz8upKjuaj+qqMi2hat6sSwYgHmbQMm4Yt/cQpvaRNRAi0mFzK9GY4ZTMKC2UUkDBnkxGg9rX9MhEZWppf6pVsO/hRnslrix9vJgRZgtCiJ27Eq32dxUKwHVkAam34zAOYkdwMgz7662VZUcBfWpkt2pGABTMyCQxSbjLewxyNDV6yVVqZ9KsRc3DWDFuUN0m1TI5AHPbqStugVqCqfXUeoC5Nrp3WESFkLgkcmCIDRlsFt/o75pVzuQWUhwGUmAaEhSpAkvIgLCtK4kYBE5nRA1MjuquQSZqBWJYqQksxBXIGTExgzGgqy0aS+oKtWms2SVX1CMSC0lrWYEkwOZHuddS3FL7yrW9M9w9NqZKkgexXmSBNwgW8GJLRMAbPLZUhGvQqublq7kg5lQCD+hDAR+2s0M1Qr2iuqgYtcG4fQwI/fW9SHaQkwdFT9tvam6rWp6aO4KSxgC4y9xMmDng9smIknTJH29L1IZKlRAQKji6xkKgAKz+m6t3QwEiZjQvVul+nSWnR29U1DIqMabEEArNhIyLgDgYuOYMaX9M+Gq9ZgpX054vBE8TA5ODOumQwtmYCuwGYRW56tuN05RXIEQJawD5ZkCBJK/KBycDAiy7ZKOz23qVG9fcXVA7BpsPagUSZLRIuIMdy8HQu6+E/s9pSjVrN2sCAeB/EBlYQRIkrMjB86rW56NuzUqXUKoa4M4sOLyQp/Qm4A8YOq4p1QA0w377+6JbCZ9S+LWZmCCBf+ZiLVqXrbMEcQcDgYGdD9H2G3rH1Nz69NXeF9JRZ3TIBaYCtHvg8e7rofwDUBpvUiZE08SMnmQQAQBk8AgwQQdH9V+B3f1QFXtFtEUuASQQWVQfw3AmSSADHGl7agzuMMdVIgSgt98TpQT0dqGU04FkKQQJullySBJLGQIEe4qm32tTcVLz2o7sxJOB5Pn9p4nyNXWj8MbYhNq7fegCo0W3OzgBZPcSB3G0WypUnOdNX+GajVFanVT0VuUUkFopmfxw2SAxkCM8e+kp8RRpju5nnr+0WiUn6f8aUloMipTo964poO8Ky9z5x2yoA4mfA1Ud077lhDRTpqEvcm0ASATzbdAwv01cv/p0h+5WoPXprcywVNUMxtzc6raq1JtBOBgzOpf8A6eyl+5remoBKUU/DkRlhkAmJ+o441G8RwtMlwOfPPpGu/JEN5pT0rq1Hp4p1KSJVqVabsHqYanNyqIutg2ySOJKyfKTqXUPtNW9/u6Um6IDEFjELwSAAoj8vuTPo3/8AHtlLbi+8WIIIUKlNAoMDwY7rp4jgtrmt8H7Pd0KdRaZo4CqykiADGQ0zi03mSZP0OkZxdEOxGZOv+KRdU34doFNpU3denSehSBFGlUUG92dfMTbMznwRwDqL4r+LjuSAotQEEcXDHyhokrxyTJn6R6Z1n4RWrtxtxU9NJVhgAlVgAAR2/uSBAmPFc6f/AGcbQ1jNWsyj+6IF4mmCAWSQSGIJK4xHidFvE0C41H53I8LeUoubeAt/2W9CVQ29roHZlYqDkgGCGCgTLGczxb7nUHXdl1KoWosPWtuYOFVpPzxDH+GCLe4fhi3V73osolVksQLLbmOAWCBvCMoBkkDOCLsLepdXlRTpssuCFcy0NIBU8S8Svv2qcTOsb+MLqmJoB8UXREIX4S6U21oJR9QyYZzTQ2hm5UmPmCiCcYB/TVA+JPiWvua+426ElKtWxV4wHwPbOJP89em9J61SKotOgQQkr2wATwAVkQwAyDzH7eW/Eu2o0N/TKFsulSqjW/dsWuKiDbAB84/bWnhH9pUJeO9syi9wIAC9cXbxYoJUrTgZJtxJjuOJiAYjiBxqoUPiQ1OqfZkLPSF6IZaUISDIHzAMoyeOZAmbvX3wdhIClg0cQcRGIE54mfbVc+HulpSqbjdMTLVCXOAAq1DgL44EsSZE++qnGm0GoRpA8SrqmhCeDpDssFmABwW57hECBIMk8zGke42hTfCudyzqGsWmF7bnFloAPaI5Mkm04xorq/UXLtDNCKSpgE3FGZfIB7VDW2krAwJyp6JO8RjSQ0QoIpSMHwtUiZALl5EfigEhTrPTc4982t9/f0VNR+Io34s2bE092qPGEqgLLFTBDfqC3J8M+gT0OpV3NKs1P/l6asV8N3C0s6tDEG1oPnH1Gmu03rgY3Aq1BZLCmwCgM4DgAwb+1SOTEjPEnS+pfaKtRoPplcfeMSroQAoQwbXgMAAwBDZNw03bvzaMrT+4/SBcMUpJtPh56dWttSs0qiBlqWLIC9pS/kkD5PKmOI0Tvvg6mdwGrbmsKjW+kihZUoCQSfICAkqMzPOrLX3o9Ni9OnTsK9l8k5gT2zOOM/i/XVO3HWqz0Hp1H277hRWenZHqAWkQJKmQpbkSQo+bGq6darUJItofTPXle6DsMynZ+HQLai3YFkhFIOSJBWCMEnGIH7CEbLbUyTUZnrMuGNQn5CRFkhLYQKSRJN0QchV8KfEb7lahqMqqagAEwSq9wQCY9iQBkB8TBAu/6mj1AKgDV7u16aywAc3N3LlggACywLAiB2ksKVXGWO0zjfPNKTAkJtuej00phV9QsXsJKsyzygWBaFggTAkAEnwQvhn4QG3qMtU073c23PlVyCCIh3ZZ+gAnBkA/Y/Egr1vWkCmA1MKMTIAN5mD8vaIP8TwfmYJuLxVVjC14E222rUp4A74vlZYgSLh7CA6rVYzA6056+SIAmyU19ltqtapQ9MqpQK7Aw9wDEK1pls/Qgkc4AEnQfh4Ug19NXAqllpEdwCkkCTJKyZFx85zqXYdK2mz+/wDUNVqkOS8ETDEAKomcnuJP9NLKfX5q1qZqsahdwLlMKiB3VQUgm03A4kEeeNEPe+W0yS0RJPTPfJAwM0VVSluWanvts5YO1rhyVUKD2zTYkccHkkewOgt51qgI2/pqVosHAIKhClpEKCLvIuIkg5EZI21NSs1EvuUSlUtct8zIqKHN0IL2u4jKlR7GN72rtjuK32fbUy1LbVWqlgWUmZ4ZSPmZTfINuCRrQ1gmDe0wDYHLVAfxTLe+sXJjbmYM1KSM+QD3Fkmc8HjjxrNVYtQrfePTLMQASVH4Rb5YGMYwNZrS3tGgNnLoflCQrr0jq6moKiIAKqUyGIEAtMSccdo8GSZOAdb+K/iVaSL6YtcfJbwSCEKg4NwYzDAjgzI0n3tfb0/UGaR295QJUmVNuAGwoJJIQiGL8866q7ha+425eknqFVYG1i6iLsrFvNi3FTEzgqZxdk0PxwcP49/L0QkxCsPQXq1aFNtyDRqB1gMkNcXKrJaDJBOPAuwfHNTc/cn0ixiorBqULcGabZwLhJDExIXumMLNh8YrSlQq2iulMqJBEtJYFiADdgAngAyNNd6KbIqSBUdirFH7Q9xkA/MBc2AeAQAAJGszsTahL2wJsOm7pzGGyi6Z1NV3D7ftETAU/qCF7QPlUsZjGuBtXqHdBqpBtHo95DAhRyBmxnuGR8wIjtEraPUrKfoLUEKqu7GC6205uUKGLFUABu5VR5OpepVkrtSdmVWVBUNXbwWFpKMQcK3c6xgkSSY41Zhh0AZ657n19UJUS7halVPtFMK6txeUYBiENxXH5TgAZkcltMuklqO3anVrAuiqsIzEKwIAJJAtkt4BxnwStK6pvDX3XqURTsULcVWJVHFhYXEnAQEiBhjHnRnWfXNZaNGotUmmGVibQBJvZgxKn8UMxwBIMxGl9AuDQTGvhH7vrHokFirJX6qWrO9NwZWmPuweUaCzSbi2VGZxwM6CfrRaKdOq7Vb/AE1qOMx+cGI+bgRyRglY1Wui7oLS26qjXi8eq3yifmW0DuQepnByeTGBadWoKNEKJvUkWOcSwFvkhptMASLiZzphwYBI+Ovx90xJJTXph3L7uojU/XqUmYs9NDUBvp4mw/KYDccyOTq19GL0lU12GGspL3OhCZgyYXs9MIRBJB7fGtfC/TqfpujpV22+tJZh3A2lShtBsMQk290gyZOWnxjt6FRqVFqYauVYUi82spTkMbptMGCDHOOdZOLrsc7BHmL2AmRpBznkna2LrqvtKMkbeo6tealMX3LFk8MSBTLXgEFYYe+h+m9P3KPQVqlP06bD1nUkVKjZCiBDQWZmBLSZyI5VdM3NQNYikKaTJSrmmLLzDFC6MQilrzOZJnwZZdR9KrWCMtIoMOCbC3pkWkEi4KGFVQRCnP5iTndiHdJ5mYm2nLy6+EotIzQvSK5YV6lWpTFzstNUILiopE3DBKiMIsEiQcQdCfD29trbqjYGpKL7mK8m7NQuSCSxZf0VTkZ1UuqfErnchEYUaaGQLMwO8Am4kgnjujM4nNg2m/O4FUU2AdIb1WYqsLMKyCpbB+W5mOFBAECN1Xh3NaZyPtcX8fNKDeULt+pOHrsgWl6dPEjKyFMkP2khsheFGSDzpn0r4KffVNtu0qUwEdhWIJNUlW58qTMgHGI5GNec7vqb1KlV8fegAgqAuQB4wsQCucR+uvd/gdKCbOn6LqsqswwbJHkA2gkgmYGbtbxR7Lva/jn4osbJVio9ApplFUE5YwO7nysYyYHjVX+IaiUnKOFXEObRbwIBDE3M3dCzmfMaNo7RqbCzcVmCkYNlpA5MKCI4AwIzwY1TPjbf2bin3WtVWoXIDSxCgLBAADBZW7MCOY1nr0+1bDbK10hslG1uksy7hw4Ra4ICMAKYQ0yFZIZQCCEYkQBawzyT9js/sNCnRQF7Vw9pCSBJYk/hLBmgGYKj2BS/DG+L04UHNJWZSqsJMk5AsAgRDCR9CTA+z6m719wIEWMGRQYilaUBgMASrlYGJB8gXYHMccTTkIOmlp36quYRHw71VCpRUprV9WqopBpX0ywGQv5SFE4mz2zonrfUaa7hVqWguVeGUQWWQe5T+UYxPz4zoLbdTSqr0TQlxT9WpFMZuUfdEQAr5GBEhQPGl3RKlGpuKtRVDKqoKSimsKrG01GDHLQCApNxkjA05Y2XOIP7yg8tUhOiYdS6jatcq3p1AGueQDTLYRQY8dxIEQBaQxWdUf4cp01q067sFpyUaINpsaJAIIZwpj3M+0ac/wBotD716nr+otcAoAsRZcbTJiA3/cATo34RaiNolK9fVqw4FUKKUJUeQSZ7TEGM5PHI20SGcPibrH2v6XSp706obr9vaikM1W8LTICkEcESCS5u9gIgETVvi74VrPuCu3pGoyZPpxAYfxO5oLiSIIOCGUiZOrLut+u1pMu1qVqruWewKjob2A9MlRf+aHU8yfYHrd1m2r1atdT/AHTrHFEZZp8k3TBExEAGdZKFU0342688zf8ANjbqmkZJJ1D4ZanRpHdMKaF/UqUhChQyklEgBRNqgkY+f2yXVWk9Gi7pNO5WhEPokpTRRAee1Uu5JwpPgHT34ialXoCrVqAKrWKGQzLJPywZlStQpjtDZxoHptT01pbdNuWRRyrYLEhmkGB6QJJNQ9oHPEhG1nVADBmTYWHllJy+UzhBgKKp04ii1avTUimQAqkku0fdRmYW9zIgzJnkmmdUd0ZazfIzApVs+amSTJtHbh4jkknxq5rXO/coQBSWIpELClWgssd0GAODyYIAUkHrO53yVaeyarRVai+mVABRkiAQGBhhBERMwST4u4d5D8JjFqCdPQ33yKUgeSrXxX1QOlJaLTRpzTQlQGPp2kMRHMECCP2E5K2/UabUu53tqIqPiBIY9rlInJPIjM5JMVTfbdqTlKmOGEENhhIII7SII41bOg9LXbrTq1qjBqg9WnTtQhbbSGcM8ntYNapUwInxrpOaynTaAfDrr+VHCQrv0VUSgi0xRppkhHVmZZJJBJeTknJj9F4GtDvSQkmpt3qseWTC/QC2qR2iF58azXLe+iXGWT1kX90vf5/dVyn0SpXp07GR6VSuzVFQKvpk2zJKhrgt3thffU++2tOjvFbb1FV1Rw47yyEKFBicyxwhOWGAQcibbeU6S0KPc1K2athBkEBi7WmY7oBwRJngAjbXbisK1Z2DPXVivaRUUqCaTKQcs5USsZhjODrVhcScR7txlnJ100+3NBQfY8larhabUi9QsZBJHzgjtaoXJHbM2qP0M631xKlQ1cVKJZQoUMFJUo7NVBCktDMAQB5iNI6G8FZLanZVSFVgIUqFyrkjEFbvYyRgRC537VAHbyQYgt5iDx8ucePYa2ChJlxvv4UU9TqtVoIIuRmZXhboPjP4cntkx7Y01+F9yVqpt2eadW1SYMC37yF8hgTBkHP0yK4dM/hZajbkLTUtKOHhQ0IRDMblIA4zH086sqU2mmRG8/yiQrh8JU6Qq1wlNmR3ZWDwYUAhVLCT2m4FhHIMm2db3FCkXo1abItJCabxeVwWcDCzE3s3JOYmQTR1rBHq3AyrG0vIyGLd2JvJAwSPxTrk9SYU6KISvpFmuXBuYmSCIPy2j9vHnM7hXF0h24PvkgJyVi6bu0rVqW3pgoiuQClSDZLOyrIYywCHuJAK+JbVrOx/ibajUsdqYYVlSx7GJEE07QysVkyOWbmM0H4Mr1aW49akYSmpNQ4+WDxIPdAMQJ54E6vHxTuam3p0YqsVrUxSWGBtICqHBVgQlgY2zhgJOWjPxTSKzWN8vHMzblfO6a8WTehv6D7ikvrg1qBrrS9MdhlQHJJmJcyO/mc5gUn4l3ybnqJZmalRDQC8h1tW4cAlpckqAT8y8eBeiijT6gUVKdX01cU7iyqzqsqY/NIiOD78HS/bVXqOyuFLVn9PuU9rOcGLgA2QQzTAXHGpQ4UU3l8k90XMWmcvDr1QLibK3dL6+gpqtRgF3MioIJsamqLcfAUG4weJBwNEbjqCKKtXbkNUUooDFh8p9PKNC9ylckTIk+YK+EOjqj1dr6l9O65WCzc6RMzKiCQtskkjnGaV1OkV3X2ZnSo6NYKhwGvNwBExFzEGZOfoNVU6dOpUIbIyPiPDyAKmQXHVNuH3BZKRQElKhYwhYkqWJBhZ/WJH6aC29V0labiTcz4HCGRzgzBMASZiMiXnxV0artpr1TTD1GKoKZFtoHzXT3MVIUi0GDJjBNZfcA04KguWlqhks0zySf04Hv766lGHMEXCIHNF9O3DmvSpbU2ybAQklroBLAzPAMcCNe4fDnw/SpU4KhqzGXqIkXmckhR254AMRrxv4C6KdzugZVVpQ5LMBwcCJBbIyJH6+/tZ3j3waLVcTfgr/MkgHge2RkDVPFOAhseK1UG/+yabjblUZbguIHcDBE+GyD4gkjjAJ1W+t9HavTCL6d1v5cTIjJEhSt/ykx7mDJ9fdVSxjaOV9+3txB8yFj8sz++oqCqST6TIwzcT2nDFZlZK+ODBJ4MTmEO0TuE2K8n2L7rpu4O2Ykio9wCdwYwRIkElckMuGMDIgHVg+FUlt3uUqutKpUtpQQjEu4ljNoUX2QIJgkZwSN/aV0qVXdhmb0zYRcBi4yAF4n3n3niNQ7f4iSpU27s6enTcu6y4K2sQuDP+A5EFiFmeX4lhe3E0XOflf1tAKzOGEpr1UVtzSZEZHeobEUNc4X1LVFQyCgAMyciSZI456b6lPb0kJoK49Om6UTL2yQGY08m4eoYMgFieDGjdhQp7it6i0b6lt91OoqqqsB2sUyCAB3HkAQfYTYVQN3Rq1/UoXsqEojItV7bVc3ggFZIEZiSDmNYGnulhEAXy6ZW0t4z5wsXSH4k6dWq0GamrGlRJdWJUBV+V0yFYm5S+JEMcA8wfCfT2pJtt4tTN7kJDG1RIepCySbVtgL7TzIc716QdE+0LTqGvTpl/Jpv8zsrHtBLcyRa30Om+0+GdvbYrVyEDlFVwKsB2MIYFynJtPMA583v4ns6QabAnlmIvn6z4ylgkWVi6j0senfTomrURQ3agmpJmTgLdJm/kWtzNpX9N6t6tI1ShY10qdpW5EVBaV8TElgcAyc51Xul9epvuKa0vUoU7aqVQCwISVtgkhgxBBInxOYBPXxH1ul9mXb7aiUpsQKbuoCjLQBPjFzHPaU4MDWT6YnA0gzOfLPO51ANvJHFclAfEtFl9KjWZmu9Rr0JBEAAOyzlgvaJYwvnI0q2NfcbW/wBQVBWRFpoh5MtTthVBNpQAG7BiAbji37DdNVNFgahZSLr6fpB0YSCuSGSVtDEdxIHkan3O524ei6lQzWU1qJAeWaFg82qTIWYgEe+tLaxpgU3tk/7f0G+arBWfDwCBq249YVbXMCmQlJ8lUAUAgsGwGLA2icwNd0+u0b/SqH1XSFWoQoyRcpmSrXfKWAXg4GgT0Wtu90rB6i+mVIINhYq0S/FpYQAOVzzoPe9JpvuqrvUqU6aqQS7cdodRJFoCgthrv6DWbBSqu7xuBJjTp4X+UTUIbPX1XHxItHqTECooIJ9GJPphf4wKrdIhZBA/Qe6rr7023Iomo/pinb6jsQVAU0g4IEMrKFlQM4EcnVY3PUGo7k1EYTTc247SFIAgezAAkfUa9Cp9Ipbgbcm5kqpiQMQq1GAYGVkzKy0A+NdBzG8MGye7Bjpa/wBp6mUxJIuqvV+LGosaW3qV0pIbVUMkYwT3KxyZOSedZq2nb9IXtqrtlde1hxBGOCwM4/fWap+p4fWg49cMz1VgiP5Kk/DFZnq1Cqkj0mlFPJWmbSASCYcBitw+gxqEdXZKvq3KzibcAqoHE2i0zLAjIiRxGh6Nb0EMWlnUGDyAZgmDBPmDmCDjOlzyDnB4P08a7HZhziTkbfKpAkq07PrYCbenTCBg1M3uALWl/UuIUm0i090xIIHjVYQ3TMZkn/Y+uuFrW/pIMfp/s/z0Z1itRaqxoYpybREYnB4Gf9P5lrA02Ge/15owpOp7MU0osHDepTuIx2mSCDBPsDmDnT34B69U296rSpuhZGeTa7dy2iYJIEMQojLTmI1VGP8A51PsKRdvTBAu5JnwDjHgz++NLUYH0y1yJsFfut/F1Ku25o7rbU27bjUpoEcEcSZLEi5RM8jgjVL6B0F69aihgJUnIZZIF0wJJk2N4PgwcTfNrTbbbpNyAaZ3DqKiU+9AotuLEKLi7NMCMyIMZL690Rdp1GhXxTao9W5sWvejEG0W2wIUgZJMkie7Fw1QUzDWwCJmSROvQeRv4JwJzKp6bNvQLrUF9Q+u4pZyWIRDEG28jy0ErgSJK+EenmtVanuCEIIZgZDAJcrIYgrd6ijJyFI5GGnWQLqtjrLUYWm4aWBuxaZXNqFR/wBRFoyFfwjXqGq21rwEplriUk3qxhSeYuLxx+L9NB7nPpOOX3G8lUDquq/TU2e8c1EAlHNP1biHwcgrJkwxJkRwJnTV9hti20Qow3JdTUsFlwCKwZCkIFR4UcRLD8IiD4k6TfuYZUq22VajDlwRZak5KC0Ekk8yMHXXxjvqlOps6gqsm2ZDaygFlIQKQCGLFiLT8qCTg/M2s4c+pgGK5Bm+oFuZ5n82TDUBH9ao0dpQO5po1Yt2q1xNNGtmXW4Wkjgj9T80a8y2m4Zai1LmV/DrgicEzHME55/fTXq3xTUrrZJK225UKAM4Cr2iASoPMT74WVayyCiFCAPJM4AJyZA+bj31u4Ph30mEVLk+dvP48lLaBTt1Ko9P0pJVS1Q4zJQKzE8xase0eJE6BfVi+JN3RNGh6K00d1vf0wy/OIamQO20Mk/Xnzqs1zjWqncTEIhenf2Rqy0ndaPLGaqM1x4hCp7GANxnxI99X3fK1RVLOQoJMXWyDHlSF/n/AC0h6JsaVlKqtP03NFARSWGn8syIb5jm2bpMldP6O5RSD6bibha0kt7sCJFszjB5Ma59Z2Jy30xhCk2FMqhVQAgkiWYsGJ7hL/hgrmffERMFSsfUAR5uyZyvIicglicSAQAvOYY1mRwAZgGy0jBtkQOMYjETGlG/DLCkPTuBF0ozKZNpMB0AiTcSciM40G5qO6rOsbWrUpOtK4EYlgZjwFVoBz+YjjMnXkO76Nuqdao9KhV7FVnJpqOe7hCViRgL7fTXu9LZqQHDXOYZXKgtHiYAM+M5zH015b8Y0qiJuvWqKbo7eJK/Ici5GW7gYOAYk60U3EWHTPxv7Kmo2QnNUJTdaG5a0laauadU0x8tOIAAvYuBnEKSR7HraPu7mryxpIzU1puCAW7irZkA2RkZJ8wZNO6LT3HU6/qer6dSkiXVDkMVj0wVAAuuDGf0xIlrvsunPTtNZw1TtUBqt1MMECszMxLAmTAHyiCACzAcmuxtOGOIxRccvDofWOqoM5hUb+0SpTNUvSQz2F3D3AM4vwPBI8zECfOnfT99uBRoudwpFa1GYAGohCF8kQQFUGBNovYkc6L3Hw2jowZaRr1CrBA8M9giKai2TLcMc3ewGg/iT4ZqsqEVF9Kmyoqj+JVYm1cLgNDQMDAGIgauFSi9jKJORiTebaZ6pL5pFuKtJdyfTpNUY0z6iASk29vg+IuMxz76bfDnUAFpmqjNZZYpW5INMKhPCl8kqIMcxI1NuaG12xyatNqoZqhILLEkWAIA4IcU8kn+LxzEjUKW3pq9d6dOpuFLG4ktSBW5bwJdlXCiE+YAHg60F4cABN7DnbP0+FWQdEs+OepIduqUqLUwziats+sqAd15zIeBE+FmMDR676jQpir6D11qAuKcXJRVSFZ84HewE5H1Hkyh8cIHo0kpFqR29nokn3tNNQVyVAYG7DEHPkl9epenRwTml6VNYHbC5MIrSWUKOImB2zIyY4w0qjCJnW59LiIHlYck7gLQhdh19qxm5aVGL1lvvKhDXuXMkmFBAPgEcExpR8MdMqlacNfSgEgP9SHIDAgqVtBW0gTIgg66+G9wahKU5pj0YDXgnDANEZVyt4UNPvBiTJ0pdqK9KnTWpXVbzSFEGWYgKwdaijAubiZtGRxq/syC9rRGXXQ+58earxGwQPVfhelUCCkalK57EFU3CoxXAXF90KoKngsIA41aqu/2ybCnsWrt69NqSqWpMqioMATHcvbEyRBGRiKfV2lSaG3qOVtionBN8Y7lnNtpIme5eONPqPRPW2lGvVV1K1WZRdDN92D2kgH5vTIPkH/DGpXbLWh7jAvbzg3znZRFQgQeSXJutqkruEqiqrMGFquBDECGIyIiPprNUl6hYyZJ+uT/AF1mtf0TTm4+qfswj/iDd3ejSWPTpUxZjPcATJgEgn34zqLoFPbvXRNyKpRyFHpFQZJgTcOM+I1ms1qcP/GYtYos0XpW2+GNjs93bTao1Yw1NaguskPwQAD8jZIkRznSzqXwRU3xNakadK0urF8CpDEyBTXHOZA/fWazXlanGVqLG1g6XENz6ynF6pbpdUbd7D0igqMBTZnHqKJJCvaWCmPqQCRP01ZujfA25VkckI7qz0iHBClQxCviZkKZWRE8Y1ms13+L4h1OkCNUcIj091fdpUeptqIj1aisWADmnTR6fDAAC9ZWAreCZySdGkLVqUDVWmRTJWCDIcpcc5nGZ/8AGs1mvNVXntHMBiAY97ckKdwD4f4qbvOhervGY1qkPVIRoAdWps5tGSsFg5ubIge5Opt7tKO0cpt6TEHNW55LuBKhiTIUyxJX3P01ms1vFV7ntaTaMtLOi+81neYafFIfiTev6m13NNmkqFgGMMJ8EEky2JA7R76a/Efwxt6e2ataz1YLJLWpAhmMA+x4xJn9db1mtFV7qZpNaYuR4gXUYe7i3mvOA4JLQADJgcCfAmcaZgINutVTFRagHBIfFxEcC2Bnzd7YGazXbcroS2dN/hbpK7mt6bMobkAk5jJjsZR7SZjmDjWtZoPMNJTsEuAXsvrUmpXy1FaYAEZZIFpgCVwCcZB0zFIBSwdxaCMcQckx8pbumSD4GdZrNco3cd8luAU9VwVS4tPC55LAxwMYBM6WbraFQt73ViTHpraDDG0FSSpgSJJPJ99ZrNOECme3drSlRKlzYCsymVAyQQZExwTjVW/tH6V6lA0hTWFtKkBQRAJJBu8KDgjOBwe3NZq4WIKqzCpnwrufT2StRVTVALWXcsXIDkMhU9giAymB7xo+n1BhswwM1KdRqjOjnlrpBDoO2+GIBMgAY8ZrNZa1NuMkie9r1t/tljc4gSN3VRr7jdVmpQ3qilfUpyYA7rmLAwTEfuAOeNWfrHxCalNrSUqgeolEfKqgqHWQIMgE5z9SdZrNX1GNdUAgd249b+uqkSEq+Avvd56iwW9OXLgsSZkkZEcLnMeB7E7PdDe72pXqCnWo0TaAVI9RSSFMHzCznkYI8azWaTiBFSqdQGgeBJlI/utkK27urtlaUoUxUNN6qRTEAiAxxaLzMT7Rnxqv0+tepUouC3qenUNCB8tQm2fmEwhYmTHjONZrNZuCoMcBivpfz+PukLjiB3kkdHrgpU3QCKiAgMwzcCuTAhrmNQzIIgTPmX4R+I6lGnuKGANwqoHBg0iWMsoCm4kvkEqIxPEZrNdcUwwEtzKuDBmly70g11qLfbKK0wykMVBU5gSZKiJhciJ0w+HviCjtadQlXqM7mMwVSMEzImcwG/fGc1mkdQZUaWuyMKYQbIVNltqkuKoQMzEKQZAuMcUmH9TrNZrNPlZHFFoX/9k="/>
          <p:cNvSpPr>
            <a:spLocks noChangeAspect="1" noChangeArrowheads="1"/>
          </p:cNvSpPr>
          <p:nvPr/>
        </p:nvSpPr>
        <p:spPr bwMode="auto">
          <a:xfrm>
            <a:off x="155575" y="-1951038"/>
            <a:ext cx="6096000" cy="4067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64" name="AutoShape 4" descr="data:image/jpeg;base64,/9j/4AAQSkZJRgABAQAAAQABAAD/2wCEAAkGBxQTEhUTExQVFhUXGRobGRgYGCEgHBoiHxwiICAgICQcICggIRslHCAaIjEhJSkrMS4uHx8zODMsOCgtLisBCgoKDg0OGxAQGzQkICY0LC8uLCw0LCwwLC8sLDQsLCwvNCwsLyw0LC8sLi0sLDcsLDQsNCwsLDAsLCwsLCwsL//AABEIALcBEwMBIgACEQEDEQH/xAAbAAACAgMBAAAAAAAAAAAAAAAEBQMGAAECB//EAEIQAAIBAwMDAgMGAwYFAwQDAAECEQMSIQAEMQUiQRNRBjJhFCNCUnGBM5GhB0NisdHwFSRyweFjkvEXgqLSFiWT/8QAGgEAAgMBAQAAAAAAAAAAAAAAAQIAAwQFBv/EADMRAAEDAgQDBwQDAAIDAAAAAAEAAhEDIRIxQfAEUWETInGBkaHRFLHh8TJSwQViI0Li/9oADAMBAAIRAxEAPwD11qqjllH6kajO/pD+8T/3DVI2++lgGCXNyhi4D9jn20cy+QzKfbGP3588auBGqyknRWk7+mPxj+p/y1td8h4M/wC/rrz3re53aECi6kc4+YR9Dj/XUFLr1QD71TeCPmFsz7A4P8/21aKRcJBWc8ThMOBC9Ibej2/roZ+pHwB+mqZtPiinOcmYnHj3IM6ZJ1Wm3BOfr/ln/tpTRcMwiOIa7Ip23UKhP/j/AMa5Xf1Pc/5f5jSl9x+WP3xqE7tvoPcR4/fRFNKap5p8nUH9z+8f6amXqbjkKf6aqv28+Tn6Cf8AIjXS9SZfzfo3+zomiUBxCt9Pqo8qR+mdE0t5TbhhPscH+uqjR6ih+dUH7gaJV1bKsf0un/PVZpkZq5teclbY1karlCtUX5Wb9ORov/i7Lyob9JGkhXCoNU41uNJD8Q/+nz9T/wDrrp+p1T8iqB7k6kFHtG6JxGtEjSN6lQnucfz1DUqHySSP9+06CBf0T5qi++uGrr76rVbesOAf3/1MaB3G7qecfo2f66sbTJVL+IA0Vp3nVadNSSeBx76886j1mo1Y1AzKZxB41m73Bnlh9CZ0vqmdb6NANubrk8VxTqlhaEUet1g5f1GJM/79v21HuurPUS1mOMxJg5n+egGX66iZPrq/s28lixv5o3bdWq0wAtRgAZAu4/2dNk+LtwVwVxn3J+mfH6arLqdRkHUdTYdEzKtRuRXp3wv1s17w5W6e2MSPI/b+enxGvIujdWqbd7kOCcjgH9fpk6M651PcVKhDl1WMrJiI5IWQR9Y1lfQ79rBdGlxkU+8JK9Kp7umxtV1J9gw13UcD5iB+pjXkFCs9wKsFtGCPEeZIx+vOh+ob53MtUvPGSZ/rqfTXiUfrjH8V7MWHuP56iWuhNoZSeYBE68S+2MAQGIB8A60N+w8mfec/XTfSnmgeNP8AX3Xtg3CHh1P6MNSEa8P+2MM3Z8EHOmlD4m3IUIlWoABI4P8Anm3UPDEaoN43+zfRetW6zXlR+NN4MXgx5tH/AOut6HYO5hWfVN5H2+V59U39Td7pWRIYkABcAAY8cY/769f6d04z6lVnYsB2Nkf+39fzFv21UPh3bJtqZAlX5etMYgEqD4Uft9dRdX+KnbtosyIcGoATUqHgBJM8fiP9ODifidYLeC0XV43nV9ptSVKoagE+kigv+rT2oOJk+RzOke7+Jg7A06VNAfYkk4Gcdpg+URh7nkapFMj3VQDMEXKGzjz6tY+5wM/sUlXJwJiWDcD3NQ/iaIhOBjHEwUwFU97neCsdLc0mJY0wS+LkMMSDk4NhMf8AScH66LpwqllqhBPJA8cjIHcTmJ/rqr+tdgoDP5jmIm6oR+EESKQtUfpnXVGuO20STIU5DP4OVgpS/wAKgT5PgWhzxkf9Wd1NpzV42vqeaiN9AMkcSJj+mNMunTUE5XJgOBLRyQDM/wC+NedJvRi1jk2iCBcRzEAhUGO+Cze+RozbdWee1y1xIECPUM5AzimAQS7XEwM5Glc5/RM1gBXoW6X04LMg/kD9IAUz5PIgKT4OgT1iJhB+5/8AiOR58jIEM1co/EtcYFW6YiATJ5NvqT2DE1GJBxC6Kp/FNQxKI8ycQox5BPyopyajgTmF9qsT9QrDGlk4fq7ThEH8/eOCeZxETIIgEWmNerVOZQD6AEcT5MRHniM8HtWr8RocmmYgGSFi3ALEWgheAoPc3FvGpF63TmHplSCAfuxIJMqDaxlzyEEnMngkzGdQhB5o7/jVXI9T+Srzn6T4OOZBHIN0NTrNVo+8b6CAP8h9QPrji5COF6lQMRyTbAXM+QO4q1oAuIkLA7sRrT7jbkSKigFWbKn5QYJPHaSWAP4pYCZGoKjf6oFrua7/AOLVYM1H/Zj/ANscHnHvgTZH/wAYqD+9qD/7j9ff/vx9IcDmr6c239wt/Ceah7AeDc2DA4mTEyI/TQm1Wu7zSEQO5VuYCSMKogkcniJW1xUZyS4H81KetVR/eP8Az/z/AJHnjP5W1h6xWyC7fWcf6exx+oPBIGoLSYBrjbY1WSY+6QgF8eSYAGCLfopXmoiIhqNmyilYqJz6mKagEDIYLzHt4W09pT5KdnURTdSqcFj5EE8e/wD8/SeQdcneVOL2/b/f9PfHtqX7Gis6TlKlLbyV81LCW55AaMAeI4FuwaMlckeslErhT2oLQJWBJiZ5Gl7dmg3spuwec0P6rnxOY+URJ8ZH+XiPbGBGdgBTEsxUYAkiJHuIxP7/AKaYpuEBJKifVqTJnuF5U/uCmPcnGtPvVF3auHIOB8wmIk/MezA9/wB9J9WdAmHCTmd7KAXZXQfTUTPLMpx4OSAT9ccZ5iOnsKbBT3AETIac/lgrz55/yOmdWssMIFpj2GRkHjn5ZPJ1w+7ukHh0EnBNwghvqRB/kfbS/WVNCh9FT2EGvRabAlazi0S00ZC8/MQ2OD48HWtz8LlQT66AAEm5HWAPJ7Tz49/Gu03oJm4qrKQ8TIOIbHI7TJ9x9Y1A27JAYtJK+mxGcAx285OD+y/UaYcbWAz+yH0dLl7lC1uh1Fnvp4AJ+bAMc9vOf6H2Ome22LQ6bixxTtAN2VuiIbBjj3H/AHBFVsjkTY4nDAYXjwpiPqFPhpG3GZW9m7e4Ax2DAPnuGcf4foJjuOqEXQHCsZcKXqXR3z6TqVlZUkAi6LeBkG4dwxyTGgG+GtyZAFOQwU/ergkAgZPJBEax3IkGPktUEYZQASAB5UQIxz57ddLuQQR+A+/41EQDIwV7YjPyjyJg/wCQqAZBKeGZMwt0/gzesMImDB+8Xn+esPwNvvyU/wD/AFX/AF10N6QSbixwRlgWIxJj8aqYkTJP+KCdQ66xQdzlSTg+TmQYj8TDtxwLZEjUP/J1em/NMKFLUFL2+Bt2PmNFf1qf6A6jHwpVBg7nbqDgkFz9R+AD+ui61FG7rmRjJwwtMe0n2wSG58ZjXR2vASoD9G7TwD5IHkDnVzeODs3e37Q7Fn9fdCH4TVs/a1z+Wm0ftBjWa6YVRixv2QEf5H/PW9P25/sPZOKbOX3VT6j1JqsAo1kSlLyw96kHCj5hjz+pAimZYsCPlLqIn/06YjzPsOc4OeRwMNbUkhAx9SsfzNA+SYxjAxJJOtK2ZvQFRDPiymPZLfmbngc5k/NrOHq8tU4Yg/lZRxm2is8mOX4EEc8iYAylUGABPNgb8XJNR/YDMT4nPzEwqpwlvEsKZxPn1KxnGOB7HwD39OwgMSXDGGaIasR+CngwgNoJEeMcLoh6mBTPWkR3MGYf9Vd58GJCAx9TjExbM9SLu4tJtqMn94x4pU4/AMSc/uLQRhUK3klVMW1GVcUl49On71CJ/wAi3zHUgQrcINMouSeNuh5/Wu+REA+0fhOPe9+yGFFGuBcD/wBLlf6UKU5B5DNJxdg/i7qMO67HC1CmQMyKNOTyc3MfZuRdIwJW0KfTKiUVwIopialSVtNRvHkYH5YkpsRZ6UjtY0px6a4urVeYY+OcQeQAxxpcCOV8EHGVDhZ8yVoJPnHc3ju+t2VKk/NLtIWoACbmPyUU5Nq/igyYPJEkakRiyF7CULT2IfnrPyQx/DzEe6mcpr+EAIbSUmYo0z81VriIqVPAMYAwO3Sl6OBH0l4Ih2LADEmo4AzECKVOSB449wR0KmFCsBhrWM/rUrkmI4NpImM8qwIdQ04gqVmmTIA+7oZg85eoTkeZgHKjWnqKYElLkDVB5WkIKIGPLN2cckqc3EaXFve/ZTCiqVUmYJSmVIGMpRSQzR5d27fabhwViWrvAJaphVC1HUTAUfwKOPzdpP8Ahg8rOl71g0CoYuAq1lHAprinTWSSARYIOe6n7Gd1KpWGqi4r/wA1VnALMIopHIALIbZ4aoPA1MW97yKOFGjduhYnL0je5ibtxWwix/6ayYBwysY1su9MOqspemF2lIkc1qxBrNkcjuEnwR40vpt6dkwWood1VmM1alvpqZESpKGM/i8mNEbNvSahIM7ejU3dSRku47Zx+H7seeDjnQLt73BTBoCb1qiutVKZlXrUNhT8fdpaX8cknJ8/tojcb31WrMslau/oUR/00YJ4/wCkifY6TdFZaT7JO0ilQq7t5PLFTbdIJ7RBGM+2pOguP/6tGPz1K24OMyAY/bJ/WP31WTG9/wBVYBvfmmh3jVPUPdnqaA55KhZiAOLfbU+4qoDWJbnqFGD7A+nkQRzHH+k6R7GqWobZxkV99Uqcf9cTP6czxPtoneEmnvT+Xf0uJyb6eM58+PqfYarJgxvMBQBNt3XAG7F5BWtSqYn5QtFmJ8CRdxEjnUe5qw9cU1F9qbhVwe4DB4j5qOV/poTdoTV3tML/ABdsjRP4rWEcyCSgHvg+IOiKW9vrbaoOKlBgTweVt5EDtdj5iT75rxRlu34RhZvK99VKajs3NNrCJwVxIzOVZDGIt86W0945p0qpnuJpOPCmSDP6GUu9yo9tTOrelR8GhV9Mz9LqRywBMlVz5u/Qa1utkWXcUlUd33lHAHcQGB/wzUVhE5jM6bGBvehSlt0EtZlpsWkmjUClTMlDBDDxFtrfzzkaI+0tNZBzh4i82mZAtHJNviAFznXJVS4qQRTr04a1RJIUHF34mRvMjt85AH25daaFrlqUXZKsmexiBcxBiB2Nie0e0nUL976/dDCuqte6oLWUCqlykTCMBDiBz2sTzlmnGNb2m+hVeSGSpbUE5QhoJ7hBFxOCOYwPHG4oGKlOmc3CrRYnMw0icQoeR2xho86HqVQzXMrCnXUrUEgBagEqJwZtxmcgYngYgd709wpG97sjE3YClbTIa4AeAcyM2nAYYH4V5tOuqW7Ki0MO4XgywBOZUYEASvEnu8W6Wimyi9zNSkLaiqcOgEngfkF/7HEmdcUoBNIMC6gvRKnECe2Ym0d6kCZDDyDpTB3vZUhMm3Acm2e7uVguQVmQpAxLSSeYugyAdYa2Y8EzDAGIYCWImMzzPmOdAU2UqHBASsQxtmVqCYBHEkkCPLL5u1v1SQwZgHJIchZg9puBX8FppiBaSASeDKne9+6BCNVmUHxBVbwQcnBJxESQck8t7jXS7gxcsQYnMBeYA5hcCGAwSsczoKvvDYC0ggAZHzAyS0KTIHEAkybcxriluAzACCwkkAQSC36D/E0/WMZ0hBKQtRD1DJ+b9yZ+vFQDn2A1mt06dUgFSgHEepERiIg4HH+nGs0MSGFIGpsXyKparMgketU9wfw0qeRznxJHHJParEoEXAcA+lTyJ9MGGq1ZEzkTzjIM+ykgAAlnF1gRirZ5Kn7ysZjue1B7nXRp8PLEqPnDrj6CpHpU+ZspBn8Z1rxq9B2AkpbH4irNDsJn1K7z2JkG0ZP6wxlpUpIIvucYZFCs4jigsCymIzVYDHEZBPpbZypTAAAcp6Z5/N6Z5OY9SuwzmBEnY2d8qfxwTaWY1Z4uZO+qCTPp0VsEfMIJA7VRCKAqhg6Kq9qsFLU0aYiiD3VqxPNTgSDIxrSUgvylF9PuhsrRJgGpXx31z+GmswfGCNN9p0apUJZVeQLbhCtTme1bQadBf/e4B41PU6DWVLyiU4LFb4hTEl19WovqVM5qVIgLIXSdu0WJUhKRSAMLkmHsqsoJMSK24u7Vpj8NM8znnPXpzAUSXPqAP2+vH99VuzT2yZhT80Z04qfD/ox6rbdFYlprVSbyIh3A76xksY7UEnBmdbr9HRV+9rC+o38Jg7VazCYLC1XqUw3y0wqKYnIzqfUN5oAJatO8qQTU9RhHCncssd0QPT2lODnzHvxGEJgz6nqOM5H2mqOFUL/cUyMuIHscLpvU2m3BKVa7vWqAXIqfeuJ7aalallOkCALFY+JIIxJXXbiqKRqVKlVoR0p23U0gwgKRToUAAbypJIgkgaX6gb3v7NAST0AJZ/vAWJJX5q9XgU0iexPJGASY4TUDMoDmqQ3dfWCERVqSStFDkFVJF1oIyc9qHT+putsKy0kX1awUKfTcLS21OQpAfAW2eR3FvxC63WdN3O2qM4VniiGDbhFFKlQW4SKd9x9Qgk3nvMGCNH6i0xvf4yQwpLUotD+qJlr9y0jLH5NupiSxxcATbP8Ag11V2puJ3IBVW9fdkGLTn09uAcTxjMBznt042fUduzGvSpAbahgVKxNlOCCzIgEvWNx7pYzMxIJnpGnFO/a2Unem23Rgb6lWoRBZWLBzHNR5HicQAa55b3/nK5DUgXaF+2uxVtwftO6/wUEllEc3GZ/UoNdHbVdwGsUip1Gr2Aj5KFM/MeAFHbx4X6jTnd0K/pVFdad8tUNEgn1wlQIHqsGuZnYqFQypzGCFA+4p7tqtOhSqKa9eaVZgq/dBVR2SnHy00Rs5y0DBgaIquO+Wx6BHCod8/qDebhRhrOn7ZeCcgNIHgYyPJj302obNaW5qS9ydN2QU5geoykkTx8oiCOTxOgOnbK6pVq3W7bYU42xABBqVFuFRpwzAkO3uSvtrobJ/+F0CW+8325V68DNQVHwvi1bYYwI8aBdaJ2fx7lWABHdG6VFLplEnuHrVjA8WZ/8AyqKIH10XU6ddT3kRc28DKSCZivTGQPw9v8hzOmtCgft1ViyNFAChTK/wwzKCJySSUBzBjgEaV9NFZdv6a1CXp7hzWq+mR6qiqzMIEiWxMe/11UXk3ncymgJrW2du7FVQSpp2n9Ud4HvkVP6efI+26OiJSpfipZpwPamUIP0+ZueVB8aLNZvtRq3Kdq9FVCe9QsTPsIUEZPn+avfb2qNg7AxuA9Qq4ElqYrTi4H+7MRngfTSw6Ynef2KMDNTbnYKbn/BVhWXMKUAtYScMCARgAEHHnWm2plhaL6YBAXF4uPvEjJ8HlvfRO7rn7VTp/wBxUWrJiAHAUr4xOSD5nB91h31b090xH/MUHcIo8qVVlgr7tn6mPB0AHRbeg9RZKQFursqcBsCnUm0+xkyAQOIJx+Ux7wBW2sXFiSywKmFhhHzcGTb5yCPbgk9Q6ghG3KH/AJPcEd8D7trWI5Itb1AkHxB/w6H9Vmr1EUzVoKpRZ/iqQbrWJgwxEcwWI84BDxn19rb6pS1cnZZUMRaQDT4NrEAEMfaACRA5HtoLe7PsYnsuLXCMh5wwByRcBP1K57iNb/4g3o03Kp6Tul7wR6LzDKQQCpBmWAj5h2zJI3W5cVRTsiFLk+aihshQJD+LlwYgZlQJiqA5JMJQr7BvUFqqakEHkXqxBHHz5zEzFw8gASnsLlFMhioM03aWgnlXkfLyJ4Kx5B0wp76V9R6TWNcFIb5WUgEtAJVjF0ExbmfI5r9SKXKwdasguvgqo7mIJAMWqQ/m/wADUxv5KYSlpolSzFGlgS6tPjh7gIIwCWXklSPxa0A1ymSIhVKAAEFZ5LAK0GI5lgIhhpo+/BNklVlu+DCFRlQx/KGBzzkYiTAepoFLZANSCCkSTJypghgpDzHi7k5mN3JKWoSnSJJMkzHcvzL4gsY7Q045z9CW7dWIgCFkGAA1wiAVmA0gtzPzcDIUn7VTLKfWktEBoMKQB7feACctxJnyDgrjJlYUElLsKVPg/hYllBDZ7fMRoF5QhLfs7HK03I8FQwBH0hD/AJ63piNrf3mnSk5zTYn9CUa2f01mj2qmELp1260yyA1AZJYlUSAclywmoBaxkCq2DBBbWb3qFGm+dvWVhiWvBqmVAp0s+pz+HtXDeY0iNJ6f3iL6dtzCrUAW0CJ9GmWyIByBPHd41D6KUe8MaKn++rLNZz+L00IxKlO4RjEnw4pzrO+n76JwFY360AaarR9OZC0KYWpVuHllfsRB+YSeDiCNB9T6zWZhTK+pWfH2aiYRRBB9ZkgnBJtDBVBz50npiykfSP2XbkQalRZrVpEm3iVKxAFq58nOpdxsxT28H/lNvUBlnW6vWKy2QItBKwAbRj+ZDGg736X8EQERuurVnqGmGfc18korn7NRAkYX8UTy0KDiDg64arVap6dN13W5/HWJJoUAOCoKqgMH52Bz8udQ1I9JaYb7LsC3zsJrVxE3WgSx+YAwFgxJ8y7cF9uRf9k2QjuIPqbjwYgC4wTkwMkcSBYA0C298h5owpNjTBqFaDNXrqPvNzU/g0CeSoYEcYFwuPi2I11QM1HXZ99RR991CqTCgqPkgwhmVHLGP1jnb7P1qQdwdt06nLAdvqVeJj8RJBYyZi5gCQdS7XancUyXVtr05BdTWAGrQY+bJLsPP1xjQMC53vkLc0YXG3RKk09mfToqrDcbxwbnECVWQbZB+RQOPMGSCtOpdT29MbXZKCK24I760RcgYyxWQcDEcjGuUoU9yi1ax+z7ClFlESA2T3MFnkzmLnmAcXDdCku6irXUU9khJo0oKrgZYkKLpzCqQTybQCTJ57+TyGQRhTHeU6m3YKq0enUzDWqPU3DjNokyygicmT74MQVtwN2DVdko7CgRYlohyCJlEgEn8ogcEj80K1jvCGYGntqQkKuKaIGxUYHB4AVOSVJOAdYrjd1xAC7elLgBSRTRWEuQFMuwBtDFsljxEwWz/X/0oiTvFrr9qrMae1oOqpTEliYlTzaKlpm6OwMIBJFvTbhmqjf16jrT27gU0mSagAtopB+UQtzHz2/mYA53u5WlTVEorcytwKdMnuqZAPqOQGUtJyOBBHSoN9ujQDLT2dFPmUfJTQmSLvxsZycCZjwREZ21PQfJUR3R+qPQTcdSq1XVq4ZKSkz6kQSSSJsWIUwCSGJI1NV3NTY9GLPVJq71i60zyivEmfLMsMZA5HkaF6Vsx1PfGkRZs9uQCEgCxTaqgj88EliTgEiNTUF/4j1WTHo7UiApI+WYAmCO4HAHC8aUkTfxPQDIeacCU26yNxt9v0zZLVJrmrTINvaLI/SVWRzk2/TTnqvU6j9S2tCk1tqO7SMWfhgGYaQsFY8jgkaQ9Idt31mrVImntkKUzyAWwCM5BljI8EaY9Fmv1bc7hGmnSpJQDY7uGP7ADwPI0mKwnO7j55fdWNEkJ70/q1Q73dU+FprRJYr3MXuJH+JI48Ag+51nT+oO3q02AEVagAHsDyZ8weTyI/TS3pVU/a97VVg4NWjTBB8Kl39L445BP0DHp9QTXPattWpJBiO1TPMgifPt9dZ3Hux/1+EQLeqIG8dkps1o7JSCMHEESBjgRrk7gw8wZEgMJB/YiM5H+8wB2NsAwKjAljDASSMwMEMPfn6aKr0gio0WwQCAcQeRPtgj+Wq3vIJcOjv8PsjGqXVN670GKi5lJ5AuJVpwRnGQMjJHGTrNzvv4VbsKxBIVRAIGTHKmfxe/ODrSk0apEgepaABMEwY/UR5mBbOud5SCsabQ9GsDIJ7SpJJHmCLruODGNIXAW0/w5HyKQgBD7mtSFT02or6VUKypb2yCBEDKuphoWMD6aFq7gFyrqt9NSabcdphpX/02jmCARGc6kNIANQqH5TIMD9Vqz+gaeMhgQcaFq1DUhH7WVoD4hblumcEowtAAiCc+YBdOe/wVWQpKOyVw8BVrsCHlQxYsFUhgRaWNqgrw3J5JbdHbILWtARGUFWfNO1SogkyDackZJENcOYt95aLXAMM5Ec4BtPAyQ0wI8AYiYsWvuCOCYa3BkqGJEAyCASYAiZwTChzjeUikp1Ra73E02EepOWN02uWNsqRgSMcGNdCrgKwUAKcrAVwM4kSoUcRgX/yhqAQAAFYkB1iEYZYjHykgTHBPEYnpUugIpIE3UWMk+WtHF+F5kjOInTYyNUFHu2REdfRlSHY0SSGJJOUM3SWBODABMXa46hTDsHYozU7gK5EMkgoodIKupJKqSPByYMzJFgKqzwMUxHqAiWBBYEtNuFjiZGNcVXJOLjapJKYqcwQwJFOcZMzJBkcEiq4HPnvfuiSUGdrTFyLSUeoZDXdhgESh5psOfIkgcagHTaP3QxcirI5ZoH4lUW1VtgyIbAg4wbUf0ssRacMyIWp+wuUjskzhfF0c65YFaa+oWyQLSpKQzBVVTkrP3ZIkglvy6t7V+cpZKipdKUiVasozgVMCDB5JMzzJOZ1mok9aB93Xqf4oV5/+64XAcTAmNZolz/7D2UugqiQxqNTtqkMS4mrVxEXXL6dNiB85mATgAkiPbVkRldxV9XJCn7+ouR+JlCISe7tVmniJjTbabuk/bSFR4Y3oiXwT2m5nZ2DBpIaeJ+hHaU6tRSvoU6FpafvJJBVsmmsoxLSO4eIhiMWdoRmN78eiiWs1Qvf6K7dnYfe1B6tbCz2hpFPAblkEcDGspbZyLyvpG4k1N+VLT+ZVgEGZ5BiBBGbmu32CrdewCG09irSuNrPaCpNQkAEibDHk4ID2leg7ABDUrwsjb02qgAcd9W4gEmCYEQ30JPaTYDe/EKJftURqrN6PrMTirubUpqZthaTsFsXtAXv5XAiNE1dszsKlWmdwxhi7C3b07s4NSC5AghWnIi3uGid69a4VKlKhSHaymsHeorWhmKAdxEgYkAYgAnW6nSDVBfcncbgUywapWb0qQggyExUPMSPYwcA6hfqfn8e48EyV7vqSVagkHf11ZSqKjelaJBVEUkdpANzAhg0W6k3m5tl96RWqgL6W0pljTBMAExIMG0QDH1MxorcdT21IQa4sXuFHboqJcp9yLmDKQAecMZm2co7rc+n93To7KiAyu1QwWD4zANUuTJ8cjjnTYsrQOtvT8DzUUPW9yyAVeoRFs09krQC0gfeAEFUAAhRINo4iDE1OpuKX2vezS2gKslEH+IZgBB+CmZMmM8iYkEbbZ0w5q00bcMFLDd12AoqwB+VXCqwBXxdH+UfVqlJWatvaq7ioBiigUU1GFExl2ClWgRHuRnRDhYDPeQ08Tf2RW0oVt8hYW7XYrkKeGnzaCARIJmcwcnERVt21dH22xUptxIXgPXIk9zNH3ayZJIAuC+RrvqbVd8FqbhxQ2aZtIgxcf4aiXYER3EAc8xrhN2ag+z9MUkBIq16ts00ESLiLUpmLj7/UgksPt6DqTqd9UVHvXXb0m2mzJeo5AruhBaqzD+GiqC2CMATEvOdS74/YNudqFVqu4UNWYNMm4haaqvcoUggZhjPgEaJFPb7BEYKteqcTc2ZiTTGIZheLvmlYEZkP4N6TDrv9yw9JWupqI+9qCVEAEAKjDx7YGpibhxHL3cd7sojKW1PTOn1BWkV9xBIWZpqQQobAEiWJE8wuJkEfCG1PT9hW3bzc2VSSMQIx+b355I+ukldn6r1FUWSlwZ/ZUlQxg+QIB98Y0V/af1v1ai7SiQ6rANq/M84/XJj6cAwToEOeQw5uu7oOSbSVYv7MdodvsKu6b5qxLhBHyjA5IglifP5db/s0ueluN05A9Ws7qJHHBjIiDA58DXXx5XXYdNXb0mIJVacXGeMn9CA88gz5jTT4C267fYUFeJKFzjPcboI84Kjn8uqqz5Y+pzsPL8q1ufgFF8KOXO6e4kfbagII7u2mgyR7RAif9SuiUwKm4XtX72bYCgzRpkx4Ik/7jS/+zlC+09S5YqV69QIuAoJif5jHgADzpmKQG6qUyCLgpUx/gAgyYuBXgRiNI8gVcHT4TNGSN2jqUq8AhUdPN2CMRJgQM/r413saFylbgbe3nEjuAn6MP6z51ztGN0gkle17+DMEAR5E+fcc5gLabgUqrK/4SAs83HiOMlYP1kHEGMwf3Wu5WKgMRKFZWqL8sFIIYRnMkz5zOIiP1xHsgK9EUpKH56ZJHaREqQOFM2kfXEECZan/AC+5YLLB+8DEkO3cp5xLfzt5MDS7qjrSqrUUsKVRhEKCQzwCg8gFrHx5WeSAYDHd1HuOSrNrcvsoPTNZLKYIqL6jIXbCszENRb8uZAz2sUx41tqxqqArGm4xD8gDDUnGYxwckH3BGjOo7UbguxlHqdropwSJAKgCA57RDGMeCIYbcIrMLz6Z9MiswJNxeFAMEEOAjS0ggKMGZC42mw38qsoV6rvTtMirT8NIgi0lWGAJ7oPCz5BMcbkAj0nSw/LLYmQDDlQMOcBlxD+RgMK1IyRWhAMiqmTFuJwbkEyDExHEAaw7ORLOCiwSyhrkQARz4ww7p/EAZJ1A8BLCD3FGVCVVx+FikCyzmLT24AAXIkZjXO7ckMlfsJECorZIAL8giVKz8uRaJ5GsMnuWpcrAqtJ2COWDWgkz3L2tKeTbhhrfqU1Hp3hhJ+6qDJIBDFWBEOARPHkAcabe9wguLm7Gchc3LVXvUWnjgAEgspMzaonJ1qpWuKAgqtrffqeIIjtHJHd+Ug8mca04NNSfUCBgxCVKdwEtgXAFZAETEcc5jLBM3WKC0hTfSmbQDPdJkn2OTIwNMAM979QlJXdauUBC9pckLWTKmALncMIyRJmCScjmBwRySFY3B6tg9P5cXjKoTwJEweBJOpPs4BaolOGPaXRiytaLotMkqT54w2JGsRGZWagUpgtLEe0AiVe034juEL4MDREb2d6ISol2SuL2NRS2YSp2x4I+9HIg/vrNTU670xaXXBJ7EqKsEyIAIAwfGPbWaOKpp/qKV9W69twHpO3qEqys9NFQSVYiAZYyLUkQMA+BrvZdR3dYSQKG3EFFCy1qn5UVCJ7YUyIjnRaU6VEAIU2bMhqCVWpUMGDDIGDJaScEEWzEEjQHVdzt6SAbgNuGKoL/AFCpae75AxIFhtLHmFHvrUA3+LW/76aIrWypJUqimtJt3UiW9RrQFVVF1qnK3EyM8sYORpluN/SVjSaq1CxSWo7cLyZ7pi1iF8AfhGQeV293W6qhqVDbXAlpqm0X0wCVvcWiO4mCefc646t0zbLUFTe1wwJAFKgZVCQWaSxDQzAmVBHdgnUgEgOPpc+mXsPFGF2Ovsz1NvtttdVUlA9M3OVAIJmCMtJIwIaIEakqUCjCtvnCLYqCkhLsYp4YEMBJlhiY8xjRVKjUp7dk2dCEcgqWKqG7ygUliGd5ukMZUTgAjS2ru9lt2ps9JtzUJM1KxgYco/3YBWw90GWyDxaNQAE90f6fcwNwpARXR6Xqgjp1FKFohtxVHdLZAuIJzAMAGA6nHGuOp1qVACpuWfc7hVQSpUUlBLEFJQrUYZJZg63HjGFvWeuNv/To0EY1EY2W4hFB4AMLIgkAeAPwiZKnSNrQtqbqodyx7YpuBSSOAW+ZhHNsQcRqwMAIxZ8sz6/pRYOobzqMKqinSEq7wAAskxAgMUWcIJMn30Xt6Gy2jItJBvNwxJve20CCZUMbRBWe7kSQRjQVPre63lVNvtk9NA3y0gLUXiCCQpESO890KMRptR2ez2f3NcerXZrvWrU+3DRaA0mQDnmLrhI0H93u5f8AUfcn8pkvPT625/5rqNZ6FKStNbe9gTFoH4EGB3D25mdS9V+LxYu36eDTQAEKinJDEtz+EqEb3BBzzK/4j+KqtdqopugU23WKB6nYAxls/NcQuT3H2066R07b7FD6rg7llDNdTDilaCwIW/vE+eJCxDRJcAADUHg0ZedlFF0bo1Hbhq+8KuzqfSS0mZME2svygk8ju8YyUtfd7nqNZOxiDhEWSMDPGQgP9BAkg6j+L/iI7p27y9JWJWSQZI8AnCFsgZIznxq39B2jbCi7MfvalpU9wSiLRAYLw9zWxnEZ8GOLqbe0fd5yHLeqKH3G4XpdJ9uRdXqKhqVQR3sSSoGTCIFIOPyntJOhP7LegetuPtlUGykZUZ73A+Y4JgHP1OPB1Vnq1d/uVURfVNoUTCrz55AX+i69b65uaew2TU1pkBKYtlsGRbaGAPfmCCBOTOkq4qTcI/m7NM3mVR/iWd91BNuvYggt4AAkuxGO7J4mZ5Ma9G611IJQZpYA0n7QJwODjiCI5xPHJHnP9mFBqlWvuGPgKSczLBm5BmAPpz+2rn8cELtKzuWaaZWEwJMZMSMHyRAmMEDVXECCyjpYeasAinPNGfBO0KdO2YzFhfzm5i/6ef8ALTGkCHDOVkBVGM4LHNwHMD/26i6ZSVaFGmhaBSUWmfyiYJx7jzrKdQCGABFvhJMfhJEjjMECYnjVFdxNYEdVbkWrbq614kATMiLoEQMjCyzTxxmZ1H8RUwrJWMFKoVGwO1yYU5GAZKSRzaPfQ/UqjsabIM8A5EQfJMYgNz5j66O29P7RSehVQujgDJW6T3AqQxbtaAG7fpgTqtrBjLHZFKRDi3mlFPbGvtwlHtrUx2KPlIOYmCApIIHEHOgNjvAyMfRHd22TFzjBDgcFXJMgyLZ/xa52u9am4U3JUpKVYmAgUkgPnEwCwEmJIg865+IqKK672m989tZbytsx96Rk2gYIEn8UiDEaye6c9Pj481QfcIXf16tBxRaWLM3pVSA/OBOFkq2CtsMCD4J0w3NlVGVPSUi0At8rCAM5IDSRHI8SMkDU93TYek9jLVgkFiLYKuDzIfukREBVGQNR7jY2U76dlSjylUEAytoTtgAAurGVFuD5Y6OGY0Ptvp6dEJRn2g02NJ1W0AGDBgfLIywOTcQJwBOTiJaJi7bsxRGFygKcAEkQI4LCSBAuA9yO7qYVaVYxNxTvaTEWhR5AUXE+GHu0iDchkQenDLeoLI15UM4I+Yn2Eg4MDMQQrQLdfRArNzUR2sLxUgfKsqTIDLaQFAFwE8nz8upKjuaj+qqMi2hat6sSwYgHmbQMm4Yt/cQpvaRNRAi0mFzK9GY4ZTMKC2UUkDBnkxGg9rX9MhEZWppf6pVsO/hRnslrix9vJgRZgtCiJ27Eq32dxUKwHVkAam34zAOYkdwMgz7662VZUcBfWpkt2pGABTMyCQxSbjLewxyNDV6yVVqZ9KsRc3DWDFuUN0m1TI5AHPbqStugVqCqfXUeoC5Nrp3WESFkLgkcmCIDRlsFt/o75pVzuQWUhwGUmAaEhSpAkvIgLCtK4kYBE5nRA1MjuquQSZqBWJYqQksxBXIGTExgzGgqy0aS+oKtWms2SVX1CMSC0lrWYEkwOZHuddS3FL7yrW9M9w9NqZKkgexXmSBNwgW8GJLRMAbPLZUhGvQqublq7kg5lQCD+hDAR+2s0M1Qr2iuqgYtcG4fQwI/fW9SHaQkwdFT9tvam6rWp6aO4KSxgC4y9xMmDng9smIknTJH29L1IZKlRAQKji6xkKgAKz+m6t3QwEiZjQvVul+nSWnR29U1DIqMabEEArNhIyLgDgYuOYMaX9M+Gq9ZgpX054vBE8TA5ODOumQwtmYCuwGYRW56tuN05RXIEQJawD5ZkCBJK/KBycDAiy7ZKOz23qVG9fcXVA7BpsPagUSZLRIuIMdy8HQu6+E/s9pSjVrN2sCAeB/EBlYQRIkrMjB86rW56NuzUqXUKoa4M4sOLyQp/Qm4A8YOq4p1QA0w377+6JbCZ9S+LWZmCCBf+ZiLVqXrbMEcQcDgYGdD9H2G3rH1Nz69NXeF9JRZ3TIBaYCtHvg8e7rofwDUBpvUiZE08SMnmQQAQBk8AgwQQdH9V+B3f1QFXtFtEUuASQQWVQfw3AmSSADHGl7agzuMMdVIgSgt98TpQT0dqGU04FkKQQJullySBJLGQIEe4qm32tTcVLz2o7sxJOB5Pn9p4nyNXWj8MbYhNq7fegCo0W3OzgBZPcSB3G0WypUnOdNX+GajVFanVT0VuUUkFopmfxw2SAxkCM8e+kp8RRpju5nnr+0WiUn6f8aUloMipTo964poO8Ky9z5x2yoA4mfA1Ud077lhDRTpqEvcm0ASATzbdAwv01cv/p0h+5WoPXprcywVNUMxtzc6raq1JtBOBgzOpf8A6eyl+5remoBKUU/DkRlhkAmJ+o441G8RwtMlwOfPPpGu/JEN5pT0rq1Hp4p1KSJVqVabsHqYanNyqIutg2ySOJKyfKTqXUPtNW9/u6Um6IDEFjELwSAAoj8vuTPo3/8AHtlLbi+8WIIIUKlNAoMDwY7rp4jgtrmt8H7Pd0KdRaZo4CqykiADGQ0zi03mSZP0OkZxdEOxGZOv+KRdU34doFNpU3denSehSBFGlUUG92dfMTbMznwRwDqL4r+LjuSAotQEEcXDHyhokrxyTJn6R6Z1n4RWrtxtxU9NJVhgAlVgAAR2/uSBAmPFc6f/AGcbQ1jNWsyj+6IF4mmCAWSQSGIJK4xHidFvE0C41H53I8LeUoubeAt/2W9CVQ29roHZlYqDkgGCGCgTLGczxb7nUHXdl1KoWosPWtuYOFVpPzxDH+GCLe4fhi3V73osolVksQLLbmOAWCBvCMoBkkDOCLsLepdXlRTpssuCFcy0NIBU8S8Svv2qcTOsb+MLqmJoB8UXREIX4S6U21oJR9QyYZzTQ2hm5UmPmCiCcYB/TVA+JPiWvua+426ElKtWxV4wHwPbOJP89em9J61SKotOgQQkr2wATwAVkQwAyDzH7eW/Eu2o0N/TKFsulSqjW/dsWuKiDbAB84/bWnhH9pUJeO9syi9wIAC9cXbxYoJUrTgZJtxJjuOJiAYjiBxqoUPiQ1OqfZkLPSF6IZaUISDIHzAMoyeOZAmbvX3wdhIClg0cQcRGIE54mfbVc+HulpSqbjdMTLVCXOAAq1DgL44EsSZE++qnGm0GoRpA8SrqmhCeDpDssFmABwW57hECBIMk8zGke42hTfCudyzqGsWmF7bnFloAPaI5Mkm04xorq/UXLtDNCKSpgE3FGZfIB7VDW2krAwJyp6JO8RjSQ0QoIpSMHwtUiZALl5EfigEhTrPTc4982t9/f0VNR+Io34s2bE092qPGEqgLLFTBDfqC3J8M+gT0OpV3NKs1P/l6asV8N3C0s6tDEG1oPnH1Gmu03rgY3Aq1BZLCmwCgM4DgAwb+1SOTEjPEnS+pfaKtRoPplcfeMSroQAoQwbXgMAAwBDZNw03bvzaMrT+4/SBcMUpJtPh56dWttSs0qiBlqWLIC9pS/kkD5PKmOI0Tvvg6mdwGrbmsKjW+kihZUoCQSfICAkqMzPOrLX3o9Ni9OnTsK9l8k5gT2zOOM/i/XVO3HWqz0Hp1H277hRWenZHqAWkQJKmQpbkSQo+bGq6darUJItofTPXle6DsMynZ+HQLai3YFkhFIOSJBWCMEnGIH7CEbLbUyTUZnrMuGNQn5CRFkhLYQKSRJN0QchV8KfEb7lahqMqqagAEwSq9wQCY9iQBkB8TBAu/6mj1AKgDV7u16aywAc3N3LlggACywLAiB2ksKVXGWO0zjfPNKTAkJtuej00phV9QsXsJKsyzygWBaFggTAkAEnwQvhn4QG3qMtU073c23PlVyCCIh3ZZ+gAnBkA/Y/Egr1vWkCmA1MKMTIAN5mD8vaIP8TwfmYJuLxVVjC14E222rUp4A74vlZYgSLh7CA6rVYzA6056+SIAmyU19ltqtapQ9MqpQK7Aw9wDEK1pls/Qgkc4AEnQfh4Ug19NXAqllpEdwCkkCTJKyZFx85zqXYdK2mz+/wDUNVqkOS8ETDEAKomcnuJP9NLKfX5q1qZqsahdwLlMKiB3VQUgm03A4kEeeNEPe+W0yS0RJPTPfJAwM0VVSluWanvts5YO1rhyVUKD2zTYkccHkkewOgt51qgI2/pqVosHAIKhClpEKCLvIuIkg5EZI21NSs1EvuUSlUtct8zIqKHN0IL2u4jKlR7GN72rtjuK32fbUy1LbVWqlgWUmZ4ZSPmZTfINuCRrQ1gmDe0wDYHLVAfxTLe+sXJjbmYM1KSM+QD3Fkmc8HjjxrNVYtQrfePTLMQASVH4Rb5YGMYwNZrS3tGgNnLoflCQrr0jq6moKiIAKqUyGIEAtMSccdo8GSZOAdb+K/iVaSL6YtcfJbwSCEKg4NwYzDAjgzI0n3tfb0/UGaR295QJUmVNuAGwoJJIQiGL8866q7ha+425eknqFVYG1i6iLsrFvNi3FTEzgqZxdk0PxwcP49/L0QkxCsPQXq1aFNtyDRqB1gMkNcXKrJaDJBOPAuwfHNTc/cn0ixiorBqULcGabZwLhJDExIXumMLNh8YrSlQq2iulMqJBEtJYFiADdgAngAyNNd6KbIqSBUdirFH7Q9xkA/MBc2AeAQAAJGszsTahL2wJsOm7pzGGyi6Z1NV3D7ftETAU/qCF7QPlUsZjGuBtXqHdBqpBtHo95DAhRyBmxnuGR8wIjtEraPUrKfoLUEKqu7GC6205uUKGLFUABu5VR5OpepVkrtSdmVWVBUNXbwWFpKMQcK3c6xgkSSY41Zhh0AZ657n19UJUS7halVPtFMK6txeUYBiENxXH5TgAZkcltMuklqO3anVrAuiqsIzEKwIAJJAtkt4BxnwStK6pvDX3XqURTsULcVWJVHFhYXEnAQEiBhjHnRnWfXNZaNGotUmmGVibQBJvZgxKn8UMxwBIMxGl9AuDQTGvhH7vrHokFirJX6qWrO9NwZWmPuweUaCzSbi2VGZxwM6CfrRaKdOq7Vb/AE1qOMx+cGI+bgRyRglY1Wui7oLS26qjXi8eq3yifmW0DuQepnByeTGBadWoKNEKJvUkWOcSwFvkhptMASLiZzphwYBI+Ovx90xJJTXph3L7uojU/XqUmYs9NDUBvp4mw/KYDccyOTq19GL0lU12GGspL3OhCZgyYXs9MIRBJB7fGtfC/TqfpujpV22+tJZh3A2lShtBsMQk290gyZOWnxjt6FRqVFqYauVYUi82spTkMbptMGCDHOOdZOLrsc7BHmL2AmRpBznkna2LrqvtKMkbeo6tealMX3LFk8MSBTLXgEFYYe+h+m9P3KPQVqlP06bD1nUkVKjZCiBDQWZmBLSZyI5VdM3NQNYikKaTJSrmmLLzDFC6MQilrzOZJnwZZdR9KrWCMtIoMOCbC3pkWkEi4KGFVQRCnP5iTndiHdJ5mYm2nLy6+EotIzQvSK5YV6lWpTFzstNUILiopE3DBKiMIsEiQcQdCfD29trbqjYGpKL7mK8m7NQuSCSxZf0VTkZ1UuqfErnchEYUaaGQLMwO8Am4kgnjujM4nNg2m/O4FUU2AdIb1WYqsLMKyCpbB+W5mOFBAECN1Xh3NaZyPtcX8fNKDeULt+pOHrsgWl6dPEjKyFMkP2khsheFGSDzpn0r4KffVNtu0qUwEdhWIJNUlW58qTMgHGI5GNec7vqb1KlV8fegAgqAuQB4wsQCucR+uvd/gdKCbOn6LqsqswwbJHkA2gkgmYGbtbxR7Lva/jn4osbJVio9ApplFUE5YwO7nysYyYHjVX+IaiUnKOFXEObRbwIBDE3M3dCzmfMaNo7RqbCzcVmCkYNlpA5MKCI4AwIzwY1TPjbf2bin3WtVWoXIDSxCgLBAADBZW7MCOY1nr0+1bDbK10hslG1uksy7hw4Ra4ICMAKYQ0yFZIZQCCEYkQBawzyT9js/sNCnRQF7Vw9pCSBJYk/hLBmgGYKj2BS/DG+L04UHNJWZSqsJMk5AsAgRDCR9CTA+z6m719wIEWMGRQYilaUBgMASrlYGJB8gXYHMccTTkIOmlp36quYRHw71VCpRUprV9WqopBpX0ywGQv5SFE4mz2zonrfUaa7hVqWguVeGUQWWQe5T+UYxPz4zoLbdTSqr0TQlxT9WpFMZuUfdEQAr5GBEhQPGl3RKlGpuKtRVDKqoKSimsKrG01GDHLQCApNxkjA05Y2XOIP7yg8tUhOiYdS6jatcq3p1AGueQDTLYRQY8dxIEQBaQxWdUf4cp01q067sFpyUaINpsaJAIIZwpj3M+0ac/wBotD716nr+otcAoAsRZcbTJiA3/cATo34RaiNolK9fVqw4FUKKUJUeQSZ7TEGM5PHI20SGcPibrH2v6XSp706obr9vaikM1W8LTICkEcESCS5u9gIgETVvi74VrPuCu3pGoyZPpxAYfxO5oLiSIIOCGUiZOrLut+u1pMu1qVqruWewKjob2A9MlRf+aHU8yfYHrd1m2r1atdT/AHTrHFEZZp8k3TBExEAGdZKFU0342688zf8ANjbqmkZJJ1D4ZanRpHdMKaF/UqUhChQyklEgBRNqgkY+f2yXVWk9Gi7pNO5WhEPokpTRRAee1Uu5JwpPgHT34ialXoCrVqAKrWKGQzLJPywZlStQpjtDZxoHptT01pbdNuWRRyrYLEhmkGB6QJJNQ9oHPEhG1nVADBmTYWHllJy+UzhBgKKp04ii1avTUimQAqkku0fdRmYW9zIgzJnkmmdUd0ZazfIzApVs+amSTJtHbh4jkknxq5rXO/coQBSWIpELClWgssd0GAODyYIAUkHrO53yVaeyarRVai+mVABRkiAQGBhhBERMwST4u4d5D8JjFqCdPQ33yKUgeSrXxX1QOlJaLTRpzTQlQGPp2kMRHMECCP2E5K2/UabUu53tqIqPiBIY9rlInJPIjM5JMVTfbdqTlKmOGEENhhIII7SII41bOg9LXbrTq1qjBqg9WnTtQhbbSGcM8ntYNapUwInxrpOaynTaAfDrr+VHCQrv0VUSgi0xRppkhHVmZZJJBJeTknJj9F4GtDvSQkmpt3qseWTC/QC2qR2iF58azXLe+iXGWT1kX90vf5/dVyn0SpXp07GR6VSuzVFQKvpk2zJKhrgt3thffU++2tOjvFbb1FV1Rw47yyEKFBicyxwhOWGAQcibbeU6S0KPc1K2athBkEBi7WmY7oBwRJngAjbXbisK1Z2DPXVivaRUUqCaTKQcs5USsZhjODrVhcScR7txlnJ100+3NBQfY8larhabUi9QsZBJHzgjtaoXJHbM2qP0M631xKlQ1cVKJZQoUMFJUo7NVBCktDMAQB5iNI6G8FZLanZVSFVgIUqFyrkjEFbvYyRgRC537VAHbyQYgt5iDx8ucePYa2ChJlxvv4UU9TqtVoIIuRmZXhboPjP4cntkx7Y01+F9yVqpt2eadW1SYMC37yF8hgTBkHP0yK4dM/hZajbkLTUtKOHhQ0IRDMblIA4zH086sqU2mmRG8/yiQrh8JU6Qq1wlNmR3ZWDwYUAhVLCT2m4FhHIMm2db3FCkXo1abItJCabxeVwWcDCzE3s3JOYmQTR1rBHq3AyrG0vIyGLd2JvJAwSPxTrk9SYU6KISvpFmuXBuYmSCIPy2j9vHnM7hXF0h24PvkgJyVi6bu0rVqW3pgoiuQClSDZLOyrIYywCHuJAK+JbVrOx/ibajUsdqYYVlSx7GJEE07QysVkyOWbmM0H4Mr1aW49akYSmpNQ4+WDxIPdAMQJ54E6vHxTuam3p0YqsVrUxSWGBtICqHBVgQlgY2zhgJOWjPxTSKzWN8vHMzblfO6a8WTehv6D7ikvrg1qBrrS9MdhlQHJJmJcyO/mc5gUn4l3ybnqJZmalRDQC8h1tW4cAlpckqAT8y8eBeiijT6gUVKdX01cU7iyqzqsqY/NIiOD78HS/bVXqOyuFLVn9PuU9rOcGLgA2QQzTAXHGpQ4UU3l8k90XMWmcvDr1QLibK3dL6+gpqtRgF3MioIJsamqLcfAUG4weJBwNEbjqCKKtXbkNUUooDFh8p9PKNC9ylckTIk+YK+EOjqj1dr6l9O65WCzc6RMzKiCQtskkjnGaV1OkV3X2ZnSo6NYKhwGvNwBExFzEGZOfoNVU6dOpUIbIyPiPDyAKmQXHVNuH3BZKRQElKhYwhYkqWJBhZ/WJH6aC29V0labiTcz4HCGRzgzBMASZiMiXnxV0artpr1TTD1GKoKZFtoHzXT3MVIUi0GDJjBNZfcA04KguWlqhks0zySf04Hv766lGHMEXCIHNF9O3DmvSpbU2ybAQklroBLAzPAMcCNe4fDnw/SpU4KhqzGXqIkXmckhR254AMRrxv4C6KdzugZVVpQ5LMBwcCJBbIyJH6+/tZ3j3waLVcTfgr/MkgHge2RkDVPFOAhseK1UG/+yabjblUZbguIHcDBE+GyD4gkjjAJ1W+t9HavTCL6d1v5cTIjJEhSt/ykx7mDJ9fdVSxjaOV9+3txB8yFj8sz++oqCqST6TIwzcT2nDFZlZK+ODBJ4MTmEO0TuE2K8n2L7rpu4O2Ykio9wCdwYwRIkElckMuGMDIgHVg+FUlt3uUqutKpUtpQQjEu4ljNoUX2QIJgkZwSN/aV0qVXdhmb0zYRcBi4yAF4n3n3niNQ7f4iSpU27s6enTcu6y4K2sQuDP+A5EFiFmeX4lhe3E0XOflf1tAKzOGEpr1UVtzSZEZHeobEUNc4X1LVFQyCgAMyciSZI456b6lPb0kJoK49Om6UTL2yQGY08m4eoYMgFieDGjdhQp7it6i0b6lt91OoqqqsB2sUyCAB3HkAQfYTYVQN3Rq1/UoXsqEojItV7bVc3ggFZIEZiSDmNYGnulhEAXy6ZW0t4z5wsXSH4k6dWq0GamrGlRJdWJUBV+V0yFYm5S+JEMcA8wfCfT2pJtt4tTN7kJDG1RIepCySbVtgL7TzIc716QdE+0LTqGvTpl/Jpv8zsrHtBLcyRa30Om+0+GdvbYrVyEDlFVwKsB2MIYFynJtPMA583v4ns6QabAnlmIvn6z4ylgkWVi6j0senfTomrURQ3agmpJmTgLdJm/kWtzNpX9N6t6tI1ShY10qdpW5EVBaV8TElgcAyc51Xul9epvuKa0vUoU7aqVQCwISVtgkhgxBBInxOYBPXxH1ul9mXb7aiUpsQKbuoCjLQBPjFzHPaU4MDWT6YnA0gzOfLPO51ANvJHFclAfEtFl9KjWZmu9Rr0JBEAAOyzlgvaJYwvnI0q2NfcbW/wBQVBWRFpoh5MtTthVBNpQAG7BiAbji37DdNVNFgahZSLr6fpB0YSCuSGSVtDEdxIHkan3O524ei6lQzWU1qJAeWaFg82qTIWYgEe+tLaxpgU3tk/7f0G+arBWfDwCBq249YVbXMCmQlJ8lUAUAgsGwGLA2icwNd0+u0b/SqH1XSFWoQoyRcpmSrXfKWAXg4GgT0Wtu90rB6i+mVIINhYq0S/FpYQAOVzzoPe9JpvuqrvUqU6aqQS7cdodRJFoCgthrv6DWbBSqu7xuBJjTp4X+UTUIbPX1XHxItHqTECooIJ9GJPphf4wKrdIhZBA/Qe6rr7023Iomo/pinb6jsQVAU0g4IEMrKFlQM4EcnVY3PUGo7k1EYTTc247SFIAgezAAkfUa9Cp9Ipbgbcm5kqpiQMQq1GAYGVkzKy0A+NdBzG8MGye7Bjpa/wBp6mUxJIuqvV+LGosaW3qV0pIbVUMkYwT3KxyZOSedZq2nb9IXtqrtlde1hxBGOCwM4/fWap+p4fWg49cMz1VgiP5Kk/DFZnq1Cqkj0mlFPJWmbSASCYcBitw+gxqEdXZKvq3KzibcAqoHE2i0zLAjIiRxGh6Nb0EMWlnUGDyAZgmDBPmDmCDjOlzyDnB4P08a7HZhziTkbfKpAkq07PrYCbenTCBg1M3uALWl/UuIUm0i090xIIHjVYQ3TMZkn/Y+uuFrW/pIMfp/s/z0Z1itRaqxoYpybREYnB4Gf9P5lrA02Ge/15owpOp7MU0osHDepTuIx2mSCDBPsDmDnT34B69U296rSpuhZGeTa7dy2iYJIEMQojLTmI1VGP8A51PsKRdvTBAu5JnwDjHgz++NLUYH0y1yJsFfut/F1Ku25o7rbU27bjUpoEcEcSZLEi5RM8jgjVL6B0F69aihgJUnIZZIF0wJJk2N4PgwcTfNrTbbbpNyAaZ3DqKiU+9AotuLEKLi7NMCMyIMZL690Rdp1GhXxTao9W5sWvejEG0W2wIUgZJMkie7Fw1QUzDWwCJmSROvQeRv4JwJzKp6bNvQLrUF9Q+u4pZyWIRDEG28jy0ErgSJK+EenmtVanuCEIIZgZDAJcrIYgrd6ijJyFI5GGnWQLqtjrLUYWm4aWBuxaZXNqFR/wBRFoyFfwjXqGq21rwEplriUk3qxhSeYuLxx+L9NB7nPpOOX3G8lUDquq/TU2e8c1EAlHNP1biHwcgrJkwxJkRwJnTV9hti20Qow3JdTUsFlwCKwZCkIFR4UcRLD8IiD4k6TfuYZUq22VajDlwRZak5KC0Ekk8yMHXXxjvqlOps6gqsm2ZDaygFlIQKQCGLFiLT8qCTg/M2s4c+pgGK5Bm+oFuZ5n82TDUBH9ao0dpQO5po1Yt2q1xNNGtmXW4Wkjgj9T80a8y2m4Zai1LmV/DrgicEzHME55/fTXq3xTUrrZJK225UKAM4Cr2iASoPMT74WVayyCiFCAPJM4AJyZA+bj31u4Ph30mEVLk+dvP48lLaBTt1Ko9P0pJVS1Q4zJQKzE8xase0eJE6BfVi+JN3RNGh6K00d1vf0wy/OIamQO20Mk/Xnzqs1zjWqncTEIhenf2Rqy0ndaPLGaqM1x4hCp7GANxnxI99X3fK1RVLOQoJMXWyDHlSF/n/AC0h6JsaVlKqtP03NFARSWGn8syIb5jm2bpMldP6O5RSD6bibha0kt7sCJFszjB5Ma59Z2Jy30xhCk2FMqhVQAgkiWYsGJ7hL/hgrmffERMFSsfUAR5uyZyvIicglicSAQAvOYY1mRwAZgGy0jBtkQOMYjETGlG/DLCkPTuBF0ozKZNpMB0AiTcSciM40G5qO6rOsbWrUpOtK4EYlgZjwFVoBz+YjjMnXkO76Nuqdao9KhV7FVnJpqOe7hCViRgL7fTXu9LZqQHDXOYZXKgtHiYAM+M5zH015b8Y0qiJuvWqKbo7eJK/Ici5GW7gYOAYk60U3EWHTPxv7Kmo2QnNUJTdaG5a0laauadU0x8tOIAAvYuBnEKSR7HraPu7mryxpIzU1puCAW7irZkA2RkZJ8wZNO6LT3HU6/qer6dSkiXVDkMVj0wVAAuuDGf0xIlrvsunPTtNZw1TtUBqt1MMECszMxLAmTAHyiCACzAcmuxtOGOIxRccvDofWOqoM5hUb+0SpTNUvSQz2F3D3AM4vwPBI8zECfOnfT99uBRoudwpFa1GYAGohCF8kQQFUGBNovYkc6L3Hw2jowZaRr1CrBA8M9giKai2TLcMc3ewGg/iT4ZqsqEVF9Kmyoqj+JVYm1cLgNDQMDAGIgauFSi9jKJORiTebaZ6pL5pFuKtJdyfTpNUY0z6iASk29vg+IuMxz76bfDnUAFpmqjNZZYpW5INMKhPCl8kqIMcxI1NuaG12xyatNqoZqhILLEkWAIA4IcU8kn+LxzEjUKW3pq9d6dOpuFLG4ktSBW5bwJdlXCiE+YAHg60F4cABN7DnbP0+FWQdEs+OepIduqUqLUwziats+sqAd15zIeBE+FmMDR676jQpir6D11qAuKcXJRVSFZ84HewE5H1Hkyh8cIHo0kpFqR29nokn3tNNQVyVAYG7DEHPkl9epenRwTml6VNYHbC5MIrSWUKOImB2zIyY4w0qjCJnW59LiIHlYck7gLQhdh19qxm5aVGL1lvvKhDXuXMkmFBAPgEcExpR8MdMqlacNfSgEgP9SHIDAgqVtBW0gTIgg66+G9wahKU5pj0YDXgnDANEZVyt4UNPvBiTJ0pdqK9KnTWpXVbzSFEGWYgKwdaijAubiZtGRxq/syC9rRGXXQ+58earxGwQPVfhelUCCkalK57EFU3CoxXAXF90KoKngsIA41aqu/2ybCnsWrt69NqSqWpMqioMATHcvbEyRBGRiKfV2lSaG3qOVtionBN8Y7lnNtpIme5eONPqPRPW2lGvVV1K1WZRdDN92D2kgH5vTIPkH/DGpXbLWh7jAvbzg3znZRFQgQeSXJutqkruEqiqrMGFquBDECGIyIiPprNUl6hYyZJ+uT/AF1mtf0TTm4+qfswj/iDd3ejSWPTpUxZjPcATJgEgn34zqLoFPbvXRNyKpRyFHpFQZJgTcOM+I1ms1qcP/GYtYos0XpW2+GNjs93bTao1Yw1NaguskPwQAD8jZIkRznSzqXwRU3xNakadK0urF8CpDEyBTXHOZA/fWazXlanGVqLG1g6XENz6ynF6pbpdUbd7D0igqMBTZnHqKJJCvaWCmPqQCRP01ZujfA25VkckI7qz0iHBClQxCviZkKZWRE8Y1ms13+L4h1OkCNUcIj091fdpUeptqIj1aisWADmnTR6fDAAC9ZWAreCZySdGkLVqUDVWmRTJWCDIcpcc5nGZ/8AGs1mvNVXntHMBiAY97ckKdwD4f4qbvOhervGY1qkPVIRoAdWps5tGSsFg5ubIge5Opt7tKO0cpt6TEHNW55LuBKhiTIUyxJX3P01ms1vFV7ntaTaMtLOi+81neYafFIfiTev6m13NNmkqFgGMMJ8EEky2JA7R76a/Efwxt6e2ataz1YLJLWpAhmMA+x4xJn9db1mtFV7qZpNaYuR4gXUYe7i3mvOA4JLQADJgcCfAmcaZgINutVTFRagHBIfFxEcC2Bnzd7YGazXbcroS2dN/hbpK7mt6bMobkAk5jJjsZR7SZjmDjWtZoPMNJTsEuAXsvrUmpXy1FaYAEZZIFpgCVwCcZB0zFIBSwdxaCMcQckx8pbumSD4GdZrNco3cd8luAU9VwVS4tPC55LAxwMYBM6WbraFQt73ViTHpraDDG0FSSpgSJJPJ99ZrNOECme3drSlRKlzYCsymVAyQQZExwTjVW/tH6V6lA0hTWFtKkBQRAJJBu8KDgjOBwe3NZq4WIKqzCpnwrufT2StRVTVALWXcsXIDkMhU9giAymB7xo+n1BhswwM1KdRqjOjnlrpBDoO2+GIBMgAY8ZrNZa1NuMkie9r1t/tljc4gSN3VRr7jdVmpQ3qilfUpyYA7rmLAwTEfuAOeNWfrHxCalNrSUqgeolEfKqgqHWQIMgE5z9SdZrNX1GNdUAgd249b+uqkSEq+Avvd56iwW9OXLgsSZkkZEcLnMeB7E7PdDe72pXqCnWo0TaAVI9RSSFMHzCznkYI8azWaTiBFSqdQGgeBJlI/utkK27urtlaUoUxUNN6qRTEAiAxxaLzMT7Rnxqv0+tepUouC3qenUNCB8tQm2fmEwhYmTHjONZrNZuCoMcBivpfz+PukLjiB3kkdHrgpU3QCKiAgMwzcCuTAhrmNQzIIgTPmX4R+I6lGnuKGANwqoHBg0iWMsoCm4kvkEqIxPEZrNdcUwwEtzKuDBmly70g11qLfbKK0wykMVBU5gSZKiJhciJ0w+HviCjtadQlXqM7mMwVSMEzImcwG/fGc1mkdQZUaWuyMKYQbIVNltqkuKoQMzEKQZAuMcUmH9TrNZrNPlZHFFoX/9k="/>
          <p:cNvSpPr>
            <a:spLocks noChangeAspect="1" noChangeArrowheads="1"/>
          </p:cNvSpPr>
          <p:nvPr/>
        </p:nvSpPr>
        <p:spPr bwMode="auto">
          <a:xfrm>
            <a:off x="155575" y="-1951038"/>
            <a:ext cx="6096000" cy="4067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5366" name="AutoShape 6" descr="Znalezione obrazy dla zapytania etreta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5367" name="Picture 7" descr="C:\Users\student\Desktop\la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76672"/>
            <a:ext cx="2736304" cy="1987202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3923928" y="54868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Alabastrowe klify w </a:t>
            </a:r>
            <a:r>
              <a:rPr lang="pl-PL" dirty="0" err="1" smtClean="0"/>
              <a:t>Etretat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15368" name="Picture 8" descr="C:\Users\student\Desktop\poiuyytr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060848"/>
            <a:ext cx="3312367" cy="2138823"/>
          </a:xfrm>
          <a:prstGeom prst="rect">
            <a:avLst/>
          </a:prstGeom>
          <a:noFill/>
        </p:spPr>
      </p:pic>
      <p:pic>
        <p:nvPicPr>
          <p:cNvPr id="15369" name="Picture 9" descr="C:\Users\student\Desktop\lopadd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861048"/>
            <a:ext cx="3593254" cy="2391147"/>
          </a:xfrm>
          <a:prstGeom prst="rect">
            <a:avLst/>
          </a:prstGeom>
          <a:noFill/>
        </p:spPr>
      </p:pic>
      <p:sp>
        <p:nvSpPr>
          <p:cNvPr id="9" name="Strzałka w dół 8"/>
          <p:cNvSpPr/>
          <p:nvPr/>
        </p:nvSpPr>
        <p:spPr>
          <a:xfrm rot="20901147">
            <a:off x="6420056" y="3524749"/>
            <a:ext cx="360040" cy="122413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/>
          <p:cNvSpPr txBox="1"/>
          <p:nvPr/>
        </p:nvSpPr>
        <p:spPr>
          <a:xfrm>
            <a:off x="6084168" y="314096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Trąba słonia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>
                <a:solidFill>
                  <a:schemeClr val="accent6">
                    <a:lumMod val="75000"/>
                  </a:schemeClr>
                </a:solidFill>
              </a:rPr>
              <a:t>Byłam również w międzygórzu</a:t>
            </a:r>
            <a:endParaRPr lang="pl-PL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Mieszkałam w pensjonacie „Pod dobrym humorem”</a:t>
            </a:r>
          </a:p>
          <a:p>
            <a:r>
              <a:rPr lang="pl-PL" dirty="0" smtClean="0"/>
              <a:t>Chodziliśmy na długie wycieczki</a:t>
            </a:r>
          </a:p>
          <a:p>
            <a:r>
              <a:rPr lang="pl-PL" dirty="0" smtClean="0"/>
              <a:t>Byłam na Marii Śnieżnej</a:t>
            </a:r>
          </a:p>
          <a:p>
            <a:r>
              <a:rPr lang="pl-PL" dirty="0" smtClean="0"/>
              <a:t>Widziałam tamę gdzie w 1999r. była wielka </a:t>
            </a:r>
            <a:r>
              <a:rPr lang="pl-PL" dirty="0" err="1" smtClean="0"/>
              <a:t>piowódź</a:t>
            </a:r>
            <a:r>
              <a:rPr lang="pl-PL" dirty="0" smtClean="0"/>
              <a:t>.</a:t>
            </a:r>
          </a:p>
          <a:p>
            <a:r>
              <a:rPr lang="pl-PL" dirty="0" smtClean="0"/>
              <a:t>Byłam w Kudowie Zdrój </a:t>
            </a:r>
          </a:p>
          <a:p>
            <a:r>
              <a:rPr lang="pl-PL" dirty="0" smtClean="0"/>
              <a:t>Próbowałam (</a:t>
            </a:r>
            <a:r>
              <a:rPr lang="pl-PL" dirty="0" err="1" smtClean="0"/>
              <a:t>ochydnej</a:t>
            </a:r>
            <a:r>
              <a:rPr lang="pl-PL" dirty="0" smtClean="0"/>
              <a:t>) wody źródlanej</a:t>
            </a:r>
          </a:p>
          <a:p>
            <a:r>
              <a:rPr lang="pl-PL" dirty="0" smtClean="0"/>
              <a:t>Byłam w muzeum papiernictwa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Odlewnia metali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</TotalTime>
  <Words>120</Words>
  <Application>Microsoft Office PowerPoint</Application>
  <PresentationFormat>Pokaz na ekranie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Wykusz</vt:lpstr>
      <vt:lpstr>Slajd 1</vt:lpstr>
      <vt:lpstr>W tym roku byłam na wakacjach we Francji…</vt:lpstr>
      <vt:lpstr>Slajd 3</vt:lpstr>
      <vt:lpstr>Slajd 4</vt:lpstr>
      <vt:lpstr>Byłam również w międzygórzu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student</dc:creator>
  <cp:lastModifiedBy>student</cp:lastModifiedBy>
  <cp:revision>5</cp:revision>
  <dcterms:created xsi:type="dcterms:W3CDTF">2015-09-15T06:54:23Z</dcterms:created>
  <dcterms:modified xsi:type="dcterms:W3CDTF">2015-10-27T08:20:12Z</dcterms:modified>
</cp:coreProperties>
</file>