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5" autoAdjust="0"/>
    <p:restoredTop sz="94660"/>
  </p:normalViewPr>
  <p:slideViewPr>
    <p:cSldViewPr>
      <p:cViewPr varScale="1">
        <p:scale>
          <a:sx n="107" d="100"/>
          <a:sy n="107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F7E1-5496-40B4-AFA9-3569927208AC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E856-F2FA-4E3D-884F-902066348B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628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F7E1-5496-40B4-AFA9-3569927208AC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E856-F2FA-4E3D-884F-902066348B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7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F7E1-5496-40B4-AFA9-3569927208AC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E856-F2FA-4E3D-884F-902066348B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376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F7E1-5496-40B4-AFA9-3569927208AC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E856-F2FA-4E3D-884F-902066348B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98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F7E1-5496-40B4-AFA9-3569927208AC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E856-F2FA-4E3D-884F-902066348B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F7E1-5496-40B4-AFA9-3569927208AC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E856-F2FA-4E3D-884F-902066348B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533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F7E1-5496-40B4-AFA9-3569927208AC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E856-F2FA-4E3D-884F-902066348B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257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F7E1-5496-40B4-AFA9-3569927208AC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E856-F2FA-4E3D-884F-902066348B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727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F7E1-5496-40B4-AFA9-3569927208AC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E856-F2FA-4E3D-884F-902066348B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744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F7E1-5496-40B4-AFA9-3569927208AC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E856-F2FA-4E3D-884F-902066348B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142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F7E1-5496-40B4-AFA9-3569927208AC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E856-F2FA-4E3D-884F-902066348B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99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2F7E1-5496-40B4-AFA9-3569927208AC}" type="datetimeFigureOut">
              <a:rPr lang="pl-PL" smtClean="0"/>
              <a:t>2015-12-07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AE856-F2FA-4E3D-884F-902066348B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347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Moje wakacje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870012" y="5921961"/>
            <a:ext cx="1671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l-PL" sz="1600" b="1" i="1" dirty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 Sochacka VID</a:t>
            </a:r>
            <a:endParaRPr lang="pl-PL" sz="1600" b="1" i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4143357" cy="23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402" y="1055709"/>
            <a:ext cx="2908375" cy="217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3912"/>
            <a:ext cx="2822363" cy="187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21297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43905"/>
            <a:ext cx="2675503" cy="200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42" y="332656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95" y="2017958"/>
            <a:ext cx="2571238" cy="192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143047" y="3429000"/>
            <a:ext cx="272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n</a:t>
            </a:r>
            <a:r>
              <a:rPr lang="pl-PL" dirty="0" smtClean="0"/>
              <a:t>ie były nudne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07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Odwiedziłam: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Kołobrzeg</a:t>
            </a:r>
          </a:p>
          <a:p>
            <a:r>
              <a:rPr lang="pl-PL" dirty="0" smtClean="0"/>
              <a:t>Rąbino</a:t>
            </a:r>
          </a:p>
          <a:p>
            <a:r>
              <a:rPr lang="pl-PL" dirty="0" smtClean="0"/>
              <a:t>Lublin </a:t>
            </a:r>
          </a:p>
          <a:p>
            <a:r>
              <a:rPr lang="pl-PL" dirty="0" smtClean="0"/>
              <a:t>Kazimierz Dolny</a:t>
            </a:r>
          </a:p>
          <a:p>
            <a:r>
              <a:rPr lang="pl-PL" dirty="0" smtClean="0"/>
              <a:t>Warszawę</a:t>
            </a:r>
          </a:p>
          <a:p>
            <a:r>
              <a:rPr lang="pl-PL" dirty="0" smtClean="0"/>
              <a:t>Szczecin </a:t>
            </a:r>
          </a:p>
          <a:p>
            <a:r>
              <a:rPr lang="pl-PL" dirty="0" smtClean="0"/>
              <a:t>Niemczech</a:t>
            </a:r>
          </a:p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66" y="1124744"/>
            <a:ext cx="5047109" cy="468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851920" y="602128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Mogę powiedzieć, że okrążyłam pół Polski!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95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Kołobrzeg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4762872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W Kołobrzegu trafiłam na deszczową i zimną pogodę, lecz mimo to, znalazłam sobie zajecie. Mama nie pozwoliła mi się kąpać, więc zbierałam muszelki i kamyki. Zakończyłam wycieczkę z 24 kamykami i 97 muszelkami oraz widokówką z latarni morskiej.  </a:t>
            </a:r>
            <a:endParaRPr lang="pl-PL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52651"/>
            <a:ext cx="2337038" cy="30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593254" cy="239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0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Rąbino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4546848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Rąbino to mała miejscowość pomiędzy Białogardem, a Połczynem Zdrojem. Tam też udałam się po wizycie w Kołobrzegu. Mieszka tam moja babcia, z którą spędziłam 2 tygodnie wakacji.</a:t>
            </a:r>
          </a:p>
          <a:p>
            <a:pPr marL="0" indent="0">
              <a:buNone/>
            </a:pPr>
            <a:r>
              <a:rPr lang="pl-PL" sz="2800" dirty="0" smtClean="0"/>
              <a:t>Pomagałam jej, gdy dziadek pojechał do Anglii.</a:t>
            </a:r>
            <a:endParaRPr lang="pl-PL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42" y="1124744"/>
            <a:ext cx="378733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13176"/>
            <a:ext cx="3717308" cy="15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Lublin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4402832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Po przepakowaniu rzeczy udałyśmy się z mamą odebrać tatę i mojego brata z Lublina, postanowiliśmy zostać tam parę dni. Zwiedziliśmy „obóz zagłady”,</a:t>
            </a:r>
          </a:p>
          <a:p>
            <a:pPr marL="0" indent="0">
              <a:buNone/>
            </a:pPr>
            <a:r>
              <a:rPr lang="pl-PL" sz="2800" dirty="0" smtClean="0"/>
              <a:t>zamek i Muzeum Polskiej Wsi, w którym udzieliliśmy wywiadu dla Radia Lublin.</a:t>
            </a:r>
            <a:endParaRPr lang="pl-P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44" y="1340768"/>
            <a:ext cx="389551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72314"/>
            <a:ext cx="3917880" cy="26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3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Kazimierz dolny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4546848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A z Lublina prosta droga w góry, tam spędziliśmy kolejną część wakacji. Weszliśmy  na 3 szczyty, lecz największą atrakcją był festiwal, na którym wystąpiła kapela prezentująca muzykę, stroje, tańce oraz zwyczaje tamtych stron. </a:t>
            </a:r>
            <a:endParaRPr lang="pl-PL" sz="2800" dirty="0"/>
          </a:p>
        </p:txBody>
      </p:sp>
      <p:sp>
        <p:nvSpPr>
          <p:cNvPr id="4" name="AutoShape 2" descr="Znalezione obrazy dla zapytania kazimierz dolny ryn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3384376" cy="253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748939" cy="254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0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Szczecin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4546848" cy="44973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Następnie tata zabrał mnie do Rąbina, gdzie po nocy pojechałam z wujkiem do Szczecina. Odwiedziłam sklep wujka i </a:t>
            </a:r>
            <a:r>
              <a:rPr lang="pl-PL" dirty="0" err="1" smtClean="0"/>
              <a:t>Arkonke</a:t>
            </a:r>
            <a:r>
              <a:rPr lang="pl-PL" smtClean="0"/>
              <a:t>, </a:t>
            </a:r>
            <a:r>
              <a:rPr lang="pl-PL" dirty="0" smtClean="0"/>
              <a:t>czyli park z basenem, a tam jeździłam na rolkach razem z Zosią. 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93235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63" y="4221088"/>
            <a:ext cx="4028154" cy="22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1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Niemcy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4906888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Wujek zaplanował całe spotkanie, bo pojechaliśmy do Niemiec na narty wodne. Mój chrzestny wolał deskę. A ja uznałam, że narty wodne to nie jest sport dla mnie. Osobiście wolę jazdę konną. Tak skończyła się moja wyprawa, wróciłam do Rokietnicy.  </a:t>
            </a:r>
            <a:endParaRPr lang="pl-PL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37104"/>
            <a:ext cx="4606705" cy="174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4" y="1916832"/>
            <a:ext cx="3110515" cy="306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8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Moja ocena?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400" dirty="0" smtClean="0"/>
              <a:t>Chcę powtórzyć to jeszcze raz!!!</a:t>
            </a:r>
            <a:endParaRPr lang="pl-PL" sz="4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339752" y="3284984"/>
            <a:ext cx="4433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tx2">
                    <a:lumMod val="75000"/>
                  </a:schemeClr>
                </a:solidFill>
              </a:rPr>
              <a:t>Dziękuję za uwagę!</a:t>
            </a:r>
            <a:endParaRPr lang="pl-PL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7427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8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294</Words>
  <Application>Microsoft Office PowerPoint</Application>
  <PresentationFormat>Pokaz na ekranie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Moje wakacje</vt:lpstr>
      <vt:lpstr>Odwiedziłam:</vt:lpstr>
      <vt:lpstr>Kołobrzeg</vt:lpstr>
      <vt:lpstr>Rąbino</vt:lpstr>
      <vt:lpstr>Lublin</vt:lpstr>
      <vt:lpstr>Kazimierz dolny</vt:lpstr>
      <vt:lpstr>Szczecin</vt:lpstr>
      <vt:lpstr>Niemcy</vt:lpstr>
      <vt:lpstr>Moja ocena?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wakacje</dc:title>
  <dc:creator>Kowalski Ryszard</dc:creator>
  <cp:lastModifiedBy>Kowalski Ryszard</cp:lastModifiedBy>
  <cp:revision>10</cp:revision>
  <dcterms:created xsi:type="dcterms:W3CDTF">2015-12-07T19:23:52Z</dcterms:created>
  <dcterms:modified xsi:type="dcterms:W3CDTF">2015-12-07T20:52:11Z</dcterms:modified>
</cp:coreProperties>
</file>