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25EE5EB-CAA9-4EA6-B023-6238B5333A15}" type="datetimeFigureOut">
              <a:rPr lang="pl-PL" smtClean="0"/>
              <a:pPr/>
              <a:t>2016-02-09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B66C245-E758-416B-9063-A8728989C47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Moje ferie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Moje ferie zaczęły się w Bieganowie,</a:t>
            </a:r>
          </a:p>
          <a:p>
            <a:r>
              <a:rPr lang="pl-PL" dirty="0" smtClean="0"/>
              <a:t>A następnie zakończyły się w Rokietnicy</a:t>
            </a:r>
          </a:p>
        </p:txBody>
      </p:sp>
      <p:pic>
        <p:nvPicPr>
          <p:cNvPr id="4098" name="Picture 2" descr="https://encrypted-tbn1.gstatic.com/images?q=tbn:ANd9GcTjnNPj1CU77fX9E9AUGzoMMvhtkt2jxBRRG6lCTYhvdNKuYW6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2857500" cy="2390775"/>
          </a:xfrm>
          <a:prstGeom prst="rect">
            <a:avLst/>
          </a:prstGeom>
          <a:noFill/>
        </p:spPr>
      </p:pic>
      <p:pic>
        <p:nvPicPr>
          <p:cNvPr id="4100" name="Picture 4" descr="https://encrypted-tbn3.gstatic.com/images?q=tbn:ANd9GcRLLmsYo2dbKZvWvGbXuhAXvST-89BRLUP9pQHBrhxxIE1PJ-G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645024"/>
            <a:ext cx="6315075" cy="300990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Moje ferie w Bieganowie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44000"/>
            <a:r>
              <a:rPr lang="pl-PL" dirty="0" smtClean="0"/>
              <a:t>Moje ferie zaczęły się imprezą.</a:t>
            </a:r>
          </a:p>
          <a:p>
            <a:pPr marL="144000"/>
            <a:r>
              <a:rPr lang="pl-PL" dirty="0" smtClean="0"/>
              <a:t>Byłam u mojego wujka na 18-nastce impreza zakończyła się o 2:00 w nocy.</a:t>
            </a:r>
          </a:p>
          <a:p>
            <a:pPr marL="144000"/>
            <a:r>
              <a:rPr lang="pl-PL" dirty="0" smtClean="0"/>
              <a:t>Później przyjechałam do mieszkania babci i siedziałam długo przy komputerze nad ważnym projektem. Musiałam go szybko </a:t>
            </a:r>
            <a:r>
              <a:rPr lang="pl-PL" dirty="0" err="1" smtClean="0"/>
              <a:t>zakączyć</a:t>
            </a:r>
            <a:r>
              <a:rPr lang="pl-PL" dirty="0" smtClean="0"/>
              <a:t> dlatego starałam się jak mogłam. Następnego ranka, którego obudziłam się o godzinie 11:00 zjadłam z rodziną śniadanie i poszłam na komputer, żeby odpocząć w czasie wakacji. Dlatego, że czas minął w oka mgnieniu już zaczęło się ściemniać. Dlatego poszłam się położyć. Podobnie mijały każde następne dni.</a:t>
            </a:r>
          </a:p>
          <a:p>
            <a:pPr marL="144000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No i ferie w domu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Po przyjeździe od babci ferie zaczęły się ciężko. Musiałam wysprzątać cały pokój i uczyć się na sprawdzian z przyrody. W czasie odpoczynku tata zabrał nas na basen i bilard. Na basenie spędziliśmy 2 godziny. A na bilardzie 1 godzinę i 30 minut. Pod koniec dnia rodzice zrobili imprezę niespodziankę, dlatego że miałam urodziny. Wszyscy goście i rodzice wręczyli mi prezenty, a potem zdmuchnęłam świeczki. Impreza trwała do 22</a:t>
            </a:r>
            <a:r>
              <a:rPr lang="pl-PL" dirty="0" smtClean="0">
                <a:sym typeface="Wingdings" pitchFamily="2" charset="2"/>
              </a:rPr>
              <a:t>:00 w nocy. Później goście odjechali. Następne dni mijały coraz szybciej.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    Koniec laby </a:t>
            </a:r>
            <a:r>
              <a:rPr lang="pl-PL" dirty="0" smtClean="0">
                <a:sym typeface="Wingdings" pitchFamily="2" charset="2"/>
              </a:rPr>
              <a:t>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Dlatego, że ferie skończyły się szybko musiałam wrócić do szkoły. Trochę się zmartwiłam, ale cieszyłam się, że zobaczę się ze znajomymi. Tak dobiegł koniec moich ferii. </a:t>
            </a:r>
            <a:endParaRPr lang="pl-PL" dirty="0"/>
          </a:p>
        </p:txBody>
      </p:sp>
      <p:pic>
        <p:nvPicPr>
          <p:cNvPr id="1026" name="Picture 2" descr="http://www.zs9.bydgoszcz.pl/sites/default/files/ba%C5%82wan1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077072"/>
            <a:ext cx="1762125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Odcienie szarośc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</TotalTime>
  <Words>244</Words>
  <Application>Microsoft Office PowerPoint</Application>
  <PresentationFormat>Pokaz na ekranie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Energetyczny</vt:lpstr>
      <vt:lpstr>Moje ferie</vt:lpstr>
      <vt:lpstr>   Moje ferie w Bieganowie</vt:lpstr>
      <vt:lpstr>   No i ferie w domu</vt:lpstr>
      <vt:lpstr>       Koniec laby 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ferie</dc:title>
  <dc:creator>student</dc:creator>
  <cp:lastModifiedBy>student</cp:lastModifiedBy>
  <cp:revision>5</cp:revision>
  <dcterms:created xsi:type="dcterms:W3CDTF">2016-02-02T09:41:41Z</dcterms:created>
  <dcterms:modified xsi:type="dcterms:W3CDTF">2016-02-09T09:46:53Z</dcterms:modified>
</cp:coreProperties>
</file>