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56" r:id="rId3"/>
    <p:sldId id="259" r:id="rId4"/>
    <p:sldId id="257" r:id="rId5"/>
    <p:sldId id="258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48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5AE2A-1328-4580-9F57-D9F565820DC3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6799EC-CAF6-4407-81E1-460F3BC888B1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advTm="100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2204864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dirty="0" smtClean="0"/>
              <a:t>Prezentacja wykorzystuje dźwięk</a:t>
            </a:r>
            <a:br>
              <a:rPr lang="pl-PL" sz="3600" dirty="0" smtClean="0"/>
            </a:br>
            <a:r>
              <a:rPr lang="pl-PL" sz="3600" dirty="0" smtClean="0"/>
              <a:t>proszę włączyć głośnik lub </a:t>
            </a:r>
            <a:br>
              <a:rPr lang="pl-PL" sz="3600" dirty="0" smtClean="0"/>
            </a:br>
            <a:r>
              <a:rPr lang="pl-PL" sz="3600" dirty="0" smtClean="0"/>
              <a:t>założyć słuchawki</a:t>
            </a:r>
            <a:endParaRPr lang="pl-PL" sz="3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220486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pl-PL" sz="9600" dirty="0" smtClean="0"/>
              <a:t>Moje ferie</a:t>
            </a:r>
            <a:endParaRPr lang="pl-PL" sz="9600" dirty="0"/>
          </a:p>
        </p:txBody>
      </p:sp>
    </p:spTree>
  </p:cSld>
  <p:clrMapOvr>
    <a:masterClrMapping/>
  </p:clrMapOvr>
  <p:transition spd="med" advTm="2000"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229600" cy="1143000"/>
          </a:xfrm>
        </p:spPr>
        <p:txBody>
          <a:bodyPr>
            <a:noAutofit/>
          </a:bodyPr>
          <a:lstStyle/>
          <a:p>
            <a:r>
              <a:rPr lang="pl-PL" sz="9600" dirty="0" smtClean="0"/>
              <a:t>Pierwszy tydzień</a:t>
            </a:r>
            <a:endParaRPr lang="pl-PL" sz="96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8388424" y="4437112"/>
            <a:ext cx="8229600" cy="4389120"/>
          </a:xfrm>
        </p:spPr>
        <p:txBody>
          <a:bodyPr/>
          <a:lstStyle/>
          <a:p>
            <a:endParaRPr lang="pl-PL" dirty="0"/>
          </a:p>
        </p:txBody>
      </p:sp>
    </p:spTree>
  </p:cSld>
  <p:clrMapOvr>
    <a:masterClrMapping/>
  </p:clrMapOvr>
  <p:transition advTm="1000"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Miejsca Pobytu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Pierwszy tydzień ferii spędziłem</a:t>
            </a:r>
          </a:p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Na „</a:t>
            </a:r>
            <a:r>
              <a:rPr lang="pl-PL" sz="2800" dirty="0" err="1" smtClean="0">
                <a:latin typeface="Arial" pitchFamily="34" charset="0"/>
                <a:cs typeface="Arial" pitchFamily="34" charset="0"/>
              </a:rPr>
              <a:t>ZimoTVisku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” harcerskim</a:t>
            </a:r>
          </a:p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W schronisku w gminie Skała</a:t>
            </a:r>
          </a:p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W Krakowie</a:t>
            </a:r>
            <a:endParaRPr lang="pl-PL" sz="2800" dirty="0"/>
          </a:p>
        </p:txBody>
      </p:sp>
      <p:pic>
        <p:nvPicPr>
          <p:cNvPr id="4" name="Obraz 3" descr="indeks zh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77427">
            <a:off x="7214076" y="1604711"/>
            <a:ext cx="1587764" cy="1854936"/>
          </a:xfrm>
          <a:prstGeom prst="rect">
            <a:avLst/>
          </a:prstGeom>
        </p:spPr>
      </p:pic>
      <p:pic>
        <p:nvPicPr>
          <p:cNvPr id="5" name="Obraz 4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4365104"/>
            <a:ext cx="5644456" cy="1886322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Obraz 5" descr="indeks zh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9689953">
            <a:off x="369787" y="1619999"/>
            <a:ext cx="1587764" cy="1854936"/>
          </a:xfrm>
          <a:prstGeom prst="rect">
            <a:avLst/>
          </a:prstGeom>
        </p:spPr>
      </p:pic>
    </p:spTree>
  </p:cSld>
  <p:clrMapOvr>
    <a:masterClrMapping/>
  </p:clrMapOvr>
  <p:transition spd="med" advTm="3000"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Spędzony czas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Podczas „</a:t>
            </a:r>
            <a:r>
              <a:rPr lang="pl-PL" sz="2800" dirty="0" err="1" smtClean="0">
                <a:latin typeface="Arial" pitchFamily="34" charset="0"/>
                <a:cs typeface="Arial" pitchFamily="34" charset="0"/>
              </a:rPr>
              <a:t>ZimoTViska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Poznałem wiele harcerzy</a:t>
            </a:r>
          </a:p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i harcerek</a:t>
            </a:r>
          </a:p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Dowiedziałem się jak</a:t>
            </a:r>
          </a:p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Wyglądają zimowiska</a:t>
            </a: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1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2276872"/>
            <a:ext cx="8229600" cy="1143000"/>
          </a:xfrm>
        </p:spPr>
        <p:txBody>
          <a:bodyPr>
            <a:noAutofit/>
          </a:bodyPr>
          <a:lstStyle/>
          <a:p>
            <a:r>
              <a:rPr lang="pl-PL" sz="9600" dirty="0" smtClean="0">
                <a:latin typeface="Arial" pitchFamily="34" charset="0"/>
                <a:cs typeface="Arial" pitchFamily="34" charset="0"/>
              </a:rPr>
              <a:t>Drugi tydzień</a:t>
            </a:r>
            <a:endParaRPr lang="pl-PL" sz="9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56376" y="4941168"/>
            <a:ext cx="8229600" cy="4389120"/>
          </a:xfrm>
        </p:spPr>
        <p:txBody>
          <a:bodyPr/>
          <a:lstStyle/>
          <a:p>
            <a:endParaRPr lang="pl-PL" dirty="0"/>
          </a:p>
        </p:txBody>
      </p:sp>
    </p:spTree>
  </p:cSld>
  <p:clrMapOvr>
    <a:masterClrMapping/>
  </p:clrMapOvr>
  <p:transition advTm="1000"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6000" dirty="0" smtClean="0"/>
              <a:t>Miejsce Pobytu</a:t>
            </a:r>
            <a:endParaRPr lang="pl-PL" sz="6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4000" dirty="0" smtClean="0">
                <a:latin typeface="Arial" pitchFamily="34" charset="0"/>
                <a:cs typeface="Arial" pitchFamily="34" charset="0"/>
              </a:rPr>
              <a:t>Drugi tydzień spędziłem</a:t>
            </a:r>
          </a:p>
          <a:p>
            <a:pPr algn="ctr">
              <a:buNone/>
            </a:pPr>
            <a:r>
              <a:rPr lang="pl-PL" sz="4000" dirty="0" smtClean="0">
                <a:latin typeface="Arial" pitchFamily="34" charset="0"/>
                <a:cs typeface="Arial" pitchFamily="34" charset="0"/>
              </a:rPr>
              <a:t>W domu i u Dziadków</a:t>
            </a:r>
          </a:p>
        </p:txBody>
      </p:sp>
    </p:spTree>
  </p:cSld>
  <p:clrMapOvr>
    <a:masterClrMapping/>
  </p:clrMapOvr>
  <p:transition advTm="6000"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Spędzony czas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W domu</a:t>
            </a:r>
          </a:p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Głównie korzystałem</a:t>
            </a:r>
          </a:p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z elektroniki(np. komputer)</a:t>
            </a:r>
          </a:p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U dziadków</a:t>
            </a:r>
          </a:p>
          <a:p>
            <a:pPr algn="ctr">
              <a:buNone/>
            </a:pPr>
            <a:r>
              <a:rPr lang="pl-PL" sz="2800" dirty="0" smtClean="0">
                <a:latin typeface="Arial" pitchFamily="34" charset="0"/>
                <a:cs typeface="Arial" pitchFamily="34" charset="0"/>
              </a:rPr>
              <a:t>Bawiłem się świetnie</a:t>
            </a:r>
            <a:endParaRPr lang="pl-PL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6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Prezentacja wykonana</a:t>
            </a:r>
            <a:br>
              <a:rPr lang="pl-PL" dirty="0" smtClean="0"/>
            </a:br>
            <a:r>
              <a:rPr lang="pl-PL" dirty="0" smtClean="0"/>
              <a:t>przez Zbigniewa Mikołajczaka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  <p:transition spd="med"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</TotalTime>
  <Words>71</Words>
  <Application>Microsoft Office PowerPoint</Application>
  <PresentationFormat>Pokaz na ekranie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Przepływ</vt:lpstr>
      <vt:lpstr>Prezentacja wykorzystuje dźwięk proszę włączyć głośnik lub  założyć słuchawki</vt:lpstr>
      <vt:lpstr>Moje ferie</vt:lpstr>
      <vt:lpstr>Pierwszy tydzień</vt:lpstr>
      <vt:lpstr>Miejsca Pobytu</vt:lpstr>
      <vt:lpstr>Spędzony czas</vt:lpstr>
      <vt:lpstr>Drugi tydzień</vt:lpstr>
      <vt:lpstr>Miejsce Pobytu</vt:lpstr>
      <vt:lpstr>Spędzony czas</vt:lpstr>
      <vt:lpstr>Prezentacja wykonana przez Zbigniewa Mikołajczaka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Moje ferie</dc:title>
  <dc:creator>student</dc:creator>
  <cp:lastModifiedBy>student</cp:lastModifiedBy>
  <cp:revision>8</cp:revision>
  <dcterms:created xsi:type="dcterms:W3CDTF">2016-02-02T09:41:41Z</dcterms:created>
  <dcterms:modified xsi:type="dcterms:W3CDTF">2016-02-09T09:52:38Z</dcterms:modified>
</cp:coreProperties>
</file>