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E3DD53B-17F0-4CBD-8674-7D1296453C60}" type="datetimeFigureOut">
              <a:rPr lang="pl-PL" smtClean="0"/>
              <a:t>2016-03-17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20E3D4-A53F-4819-A0CE-6DB0B496A982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/>
              <a:t>Burza</a:t>
            </a:r>
            <a:endParaRPr lang="pl-PL" sz="6000" dirty="0"/>
          </a:p>
        </p:txBody>
      </p:sp>
      <p:sp>
        <p:nvSpPr>
          <p:cNvPr id="4" name="Błyskawica 3"/>
          <p:cNvSpPr/>
          <p:nvPr/>
        </p:nvSpPr>
        <p:spPr>
          <a:xfrm>
            <a:off x="3779912" y="2276872"/>
            <a:ext cx="1152128" cy="64807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Chmurka 7"/>
          <p:cNvSpPr/>
          <p:nvPr/>
        </p:nvSpPr>
        <p:spPr>
          <a:xfrm>
            <a:off x="3059832" y="1268760"/>
            <a:ext cx="1872208" cy="11521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499992" y="486916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Marta </a:t>
            </a:r>
            <a:r>
              <a:rPr lang="pl-PL" dirty="0" err="1" smtClean="0"/>
              <a:t>Sperzyńska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łoneczko 3"/>
          <p:cNvSpPr/>
          <p:nvPr/>
        </p:nvSpPr>
        <p:spPr>
          <a:xfrm>
            <a:off x="2483768" y="908720"/>
            <a:ext cx="1296144" cy="1152128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Chmurka 1"/>
          <p:cNvSpPr/>
          <p:nvPr/>
        </p:nvSpPr>
        <p:spPr>
          <a:xfrm>
            <a:off x="2987824" y="692696"/>
            <a:ext cx="2808312" cy="1296144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B0F0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23528" y="4437112"/>
            <a:ext cx="8496944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łoneczko 10"/>
          <p:cNvSpPr/>
          <p:nvPr/>
        </p:nvSpPr>
        <p:spPr>
          <a:xfrm>
            <a:off x="2987824" y="1196752"/>
            <a:ext cx="1224136" cy="936104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Chmurka 1"/>
          <p:cNvSpPr/>
          <p:nvPr/>
        </p:nvSpPr>
        <p:spPr>
          <a:xfrm>
            <a:off x="3059832" y="1052736"/>
            <a:ext cx="2808312" cy="1368152"/>
          </a:xfrm>
          <a:prstGeom prst="cloud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" name="Łącznik prosty 3"/>
          <p:cNvCxnSpPr/>
          <p:nvPr/>
        </p:nvCxnSpPr>
        <p:spPr>
          <a:xfrm>
            <a:off x="3779912" y="2708920"/>
            <a:ext cx="0" cy="21602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5004048" y="2636912"/>
            <a:ext cx="0" cy="28803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4427984" y="3212976"/>
            <a:ext cx="0" cy="28803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3563888" y="3212976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Prostokąt 11"/>
          <p:cNvSpPr/>
          <p:nvPr/>
        </p:nvSpPr>
        <p:spPr>
          <a:xfrm>
            <a:off x="323528" y="4365104"/>
            <a:ext cx="8496944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łyskawica 3"/>
          <p:cNvSpPr/>
          <p:nvPr/>
        </p:nvSpPr>
        <p:spPr>
          <a:xfrm>
            <a:off x="4211960" y="2636912"/>
            <a:ext cx="1440160" cy="1440160"/>
          </a:xfrm>
          <a:prstGeom prst="lightningBol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Chmurka 1"/>
          <p:cNvSpPr/>
          <p:nvPr/>
        </p:nvSpPr>
        <p:spPr>
          <a:xfrm>
            <a:off x="2843808" y="1124744"/>
            <a:ext cx="3600400" cy="1944216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" name="Łącznik prosty 5"/>
          <p:cNvCxnSpPr/>
          <p:nvPr/>
        </p:nvCxnSpPr>
        <p:spPr>
          <a:xfrm>
            <a:off x="3635896" y="3284984"/>
            <a:ext cx="0" cy="43204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6228184" y="3356992"/>
            <a:ext cx="0" cy="36004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4860032" y="4149080"/>
            <a:ext cx="144016" cy="36004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łyskawica 8"/>
          <p:cNvSpPr/>
          <p:nvPr/>
        </p:nvSpPr>
        <p:spPr>
          <a:xfrm>
            <a:off x="3131840" y="1196752"/>
            <a:ext cx="936104" cy="100811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23528" y="3573016"/>
            <a:ext cx="8496944" cy="2880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/>
          <p:cNvSpPr/>
          <p:nvPr/>
        </p:nvSpPr>
        <p:spPr>
          <a:xfrm>
            <a:off x="3779912" y="2348880"/>
            <a:ext cx="2736304" cy="25202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rójkąt równoramienny 2"/>
          <p:cNvSpPr/>
          <p:nvPr/>
        </p:nvSpPr>
        <p:spPr>
          <a:xfrm>
            <a:off x="3779912" y="1052736"/>
            <a:ext cx="2736304" cy="1296144"/>
          </a:xfrm>
          <a:prstGeom prst="triangle">
            <a:avLst>
              <a:gd name="adj" fmla="val 4936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076056" y="3501008"/>
            <a:ext cx="648072" cy="12961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/>
          <p:nvPr/>
        </p:nvSpPr>
        <p:spPr>
          <a:xfrm>
            <a:off x="5580112" y="4077072"/>
            <a:ext cx="45719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Chmurka 6"/>
          <p:cNvSpPr/>
          <p:nvPr/>
        </p:nvSpPr>
        <p:spPr>
          <a:xfrm>
            <a:off x="2267744" y="404664"/>
            <a:ext cx="2088232" cy="1152128"/>
          </a:xfrm>
          <a:prstGeom prst="cloud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4077072"/>
            <a:ext cx="8496944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4499992" y="2204864"/>
            <a:ext cx="2736304" cy="25202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rójkąt równoramienny 7"/>
          <p:cNvSpPr/>
          <p:nvPr/>
        </p:nvSpPr>
        <p:spPr>
          <a:xfrm>
            <a:off x="4499992" y="908720"/>
            <a:ext cx="2736304" cy="1296144"/>
          </a:xfrm>
          <a:prstGeom prst="triangle">
            <a:avLst>
              <a:gd name="adj" fmla="val 4936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6012160" y="3429000"/>
            <a:ext cx="648072" cy="12961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/>
          <p:nvPr/>
        </p:nvSpPr>
        <p:spPr>
          <a:xfrm>
            <a:off x="6516216" y="4005064"/>
            <a:ext cx="45719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Dowolny kształt 12"/>
          <p:cNvSpPr/>
          <p:nvPr/>
        </p:nvSpPr>
        <p:spPr>
          <a:xfrm>
            <a:off x="4615132" y="793630"/>
            <a:ext cx="319177" cy="1112808"/>
          </a:xfrm>
          <a:custGeom>
            <a:avLst/>
            <a:gdLst>
              <a:gd name="connsiteX0" fmla="*/ 181155 w 319177"/>
              <a:gd name="connsiteY0" fmla="*/ 1112808 h 1112808"/>
              <a:gd name="connsiteX1" fmla="*/ 172528 w 319177"/>
              <a:gd name="connsiteY1" fmla="*/ 966159 h 1112808"/>
              <a:gd name="connsiteX2" fmla="*/ 155276 w 319177"/>
              <a:gd name="connsiteY2" fmla="*/ 914400 h 1112808"/>
              <a:gd name="connsiteX3" fmla="*/ 146649 w 319177"/>
              <a:gd name="connsiteY3" fmla="*/ 888521 h 1112808"/>
              <a:gd name="connsiteX4" fmla="*/ 163902 w 319177"/>
              <a:gd name="connsiteY4" fmla="*/ 845389 h 1112808"/>
              <a:gd name="connsiteX5" fmla="*/ 198408 w 319177"/>
              <a:gd name="connsiteY5" fmla="*/ 810883 h 1112808"/>
              <a:gd name="connsiteX6" fmla="*/ 241540 w 319177"/>
              <a:gd name="connsiteY6" fmla="*/ 733245 h 1112808"/>
              <a:gd name="connsiteX7" fmla="*/ 267419 w 319177"/>
              <a:gd name="connsiteY7" fmla="*/ 664234 h 1112808"/>
              <a:gd name="connsiteX8" fmla="*/ 284672 w 319177"/>
              <a:gd name="connsiteY8" fmla="*/ 603849 h 1112808"/>
              <a:gd name="connsiteX9" fmla="*/ 293298 w 319177"/>
              <a:gd name="connsiteY9" fmla="*/ 577970 h 1112808"/>
              <a:gd name="connsiteX10" fmla="*/ 319177 w 319177"/>
              <a:gd name="connsiteY10" fmla="*/ 517585 h 1112808"/>
              <a:gd name="connsiteX11" fmla="*/ 310551 w 319177"/>
              <a:gd name="connsiteY11" fmla="*/ 336430 h 1112808"/>
              <a:gd name="connsiteX12" fmla="*/ 301925 w 319177"/>
              <a:gd name="connsiteY12" fmla="*/ 301925 h 1112808"/>
              <a:gd name="connsiteX13" fmla="*/ 276045 w 319177"/>
              <a:gd name="connsiteY13" fmla="*/ 276045 h 1112808"/>
              <a:gd name="connsiteX14" fmla="*/ 241540 w 319177"/>
              <a:gd name="connsiteY14" fmla="*/ 224287 h 1112808"/>
              <a:gd name="connsiteX15" fmla="*/ 207034 w 319177"/>
              <a:gd name="connsiteY15" fmla="*/ 172528 h 1112808"/>
              <a:gd name="connsiteX16" fmla="*/ 155276 w 319177"/>
              <a:gd name="connsiteY16" fmla="*/ 138023 h 1112808"/>
              <a:gd name="connsiteX17" fmla="*/ 60385 w 319177"/>
              <a:gd name="connsiteY17" fmla="*/ 60385 h 1112808"/>
              <a:gd name="connsiteX18" fmla="*/ 25879 w 319177"/>
              <a:gd name="connsiteY18" fmla="*/ 17253 h 1112808"/>
              <a:gd name="connsiteX19" fmla="*/ 0 w 319177"/>
              <a:gd name="connsiteY19" fmla="*/ 0 h 1112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19177" h="1112808">
                <a:moveTo>
                  <a:pt x="181155" y="1112808"/>
                </a:moveTo>
                <a:cubicBezTo>
                  <a:pt x="199876" y="1056640"/>
                  <a:pt x="203425" y="1058854"/>
                  <a:pt x="172528" y="966159"/>
                </a:cubicBezTo>
                <a:lnTo>
                  <a:pt x="155276" y="914400"/>
                </a:lnTo>
                <a:lnTo>
                  <a:pt x="146649" y="888521"/>
                </a:lnTo>
                <a:cubicBezTo>
                  <a:pt x="152400" y="874144"/>
                  <a:pt x="155312" y="858273"/>
                  <a:pt x="163902" y="845389"/>
                </a:cubicBezTo>
                <a:cubicBezTo>
                  <a:pt x="172925" y="831855"/>
                  <a:pt x="188421" y="823723"/>
                  <a:pt x="198408" y="810883"/>
                </a:cubicBezTo>
                <a:cubicBezTo>
                  <a:pt x="209699" y="796366"/>
                  <a:pt x="233052" y="752343"/>
                  <a:pt x="241540" y="733245"/>
                </a:cubicBezTo>
                <a:cubicBezTo>
                  <a:pt x="250326" y="713476"/>
                  <a:pt x="260851" y="686127"/>
                  <a:pt x="267419" y="664234"/>
                </a:cubicBezTo>
                <a:cubicBezTo>
                  <a:pt x="273434" y="644183"/>
                  <a:pt x="278657" y="623900"/>
                  <a:pt x="284672" y="603849"/>
                </a:cubicBezTo>
                <a:cubicBezTo>
                  <a:pt x="287285" y="595140"/>
                  <a:pt x="290800" y="586713"/>
                  <a:pt x="293298" y="577970"/>
                </a:cubicBezTo>
                <a:cubicBezTo>
                  <a:pt x="307224" y="529229"/>
                  <a:pt x="292914" y="556981"/>
                  <a:pt x="319177" y="517585"/>
                </a:cubicBezTo>
                <a:cubicBezTo>
                  <a:pt x="316302" y="457200"/>
                  <a:pt x="315372" y="396691"/>
                  <a:pt x="310551" y="336430"/>
                </a:cubicBezTo>
                <a:cubicBezTo>
                  <a:pt x="309606" y="324612"/>
                  <a:pt x="307807" y="312219"/>
                  <a:pt x="301925" y="301925"/>
                </a:cubicBezTo>
                <a:cubicBezTo>
                  <a:pt x="295872" y="291332"/>
                  <a:pt x="284672" y="284672"/>
                  <a:pt x="276045" y="276045"/>
                </a:cubicBezTo>
                <a:cubicBezTo>
                  <a:pt x="259548" y="226552"/>
                  <a:pt x="279233" y="272750"/>
                  <a:pt x="241540" y="224287"/>
                </a:cubicBezTo>
                <a:cubicBezTo>
                  <a:pt x="228810" y="207919"/>
                  <a:pt x="224287" y="184030"/>
                  <a:pt x="207034" y="172528"/>
                </a:cubicBezTo>
                <a:cubicBezTo>
                  <a:pt x="189781" y="161026"/>
                  <a:pt x="169938" y="152685"/>
                  <a:pt x="155276" y="138023"/>
                </a:cubicBezTo>
                <a:cubicBezTo>
                  <a:pt x="79834" y="62582"/>
                  <a:pt x="117127" y="79300"/>
                  <a:pt x="60385" y="60385"/>
                </a:cubicBezTo>
                <a:cubicBezTo>
                  <a:pt x="48883" y="46008"/>
                  <a:pt x="38898" y="30272"/>
                  <a:pt x="25879" y="17253"/>
                </a:cubicBezTo>
                <a:cubicBezTo>
                  <a:pt x="18548" y="9922"/>
                  <a:pt x="0" y="0"/>
                  <a:pt x="0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Dowolny kształt 13"/>
          <p:cNvSpPr/>
          <p:nvPr/>
        </p:nvSpPr>
        <p:spPr>
          <a:xfrm>
            <a:off x="5434642" y="457200"/>
            <a:ext cx="1199768" cy="983411"/>
          </a:xfrm>
          <a:custGeom>
            <a:avLst/>
            <a:gdLst>
              <a:gd name="connsiteX0" fmla="*/ 1000664 w 1199768"/>
              <a:gd name="connsiteY0" fmla="*/ 983411 h 983411"/>
              <a:gd name="connsiteX1" fmla="*/ 1009290 w 1199768"/>
              <a:gd name="connsiteY1" fmla="*/ 905774 h 983411"/>
              <a:gd name="connsiteX2" fmla="*/ 1052422 w 1199768"/>
              <a:gd name="connsiteY2" fmla="*/ 854015 h 983411"/>
              <a:gd name="connsiteX3" fmla="*/ 1190445 w 1199768"/>
              <a:gd name="connsiteY3" fmla="*/ 750498 h 983411"/>
              <a:gd name="connsiteX4" fmla="*/ 1199071 w 1199768"/>
              <a:gd name="connsiteY4" fmla="*/ 724619 h 983411"/>
              <a:gd name="connsiteX5" fmla="*/ 1181818 w 1199768"/>
              <a:gd name="connsiteY5" fmla="*/ 638355 h 983411"/>
              <a:gd name="connsiteX6" fmla="*/ 1086928 w 1199768"/>
              <a:gd name="connsiteY6" fmla="*/ 543464 h 983411"/>
              <a:gd name="connsiteX7" fmla="*/ 983411 w 1199768"/>
              <a:gd name="connsiteY7" fmla="*/ 422694 h 983411"/>
              <a:gd name="connsiteX8" fmla="*/ 785003 w 1199768"/>
              <a:gd name="connsiteY8" fmla="*/ 276045 h 983411"/>
              <a:gd name="connsiteX9" fmla="*/ 569343 w 1199768"/>
              <a:gd name="connsiteY9" fmla="*/ 94891 h 983411"/>
              <a:gd name="connsiteX10" fmla="*/ 526211 w 1199768"/>
              <a:gd name="connsiteY10" fmla="*/ 69011 h 983411"/>
              <a:gd name="connsiteX11" fmla="*/ 500332 w 1199768"/>
              <a:gd name="connsiteY11" fmla="*/ 34506 h 983411"/>
              <a:gd name="connsiteX12" fmla="*/ 448573 w 1199768"/>
              <a:gd name="connsiteY12" fmla="*/ 0 h 983411"/>
              <a:gd name="connsiteX13" fmla="*/ 181154 w 1199768"/>
              <a:gd name="connsiteY13" fmla="*/ 8626 h 983411"/>
              <a:gd name="connsiteX14" fmla="*/ 129396 w 1199768"/>
              <a:gd name="connsiteY14" fmla="*/ 43132 h 983411"/>
              <a:gd name="connsiteX15" fmla="*/ 77637 w 1199768"/>
              <a:gd name="connsiteY15" fmla="*/ 77638 h 983411"/>
              <a:gd name="connsiteX16" fmla="*/ 51758 w 1199768"/>
              <a:gd name="connsiteY16" fmla="*/ 94891 h 983411"/>
              <a:gd name="connsiteX17" fmla="*/ 17252 w 1199768"/>
              <a:gd name="connsiteY17" fmla="*/ 172528 h 983411"/>
              <a:gd name="connsiteX18" fmla="*/ 0 w 1199768"/>
              <a:gd name="connsiteY18" fmla="*/ 224287 h 983411"/>
              <a:gd name="connsiteX19" fmla="*/ 25879 w 1199768"/>
              <a:gd name="connsiteY19" fmla="*/ 241540 h 983411"/>
              <a:gd name="connsiteX20" fmla="*/ 60384 w 1199768"/>
              <a:gd name="connsiteY20" fmla="*/ 250166 h 983411"/>
              <a:gd name="connsiteX21" fmla="*/ 86264 w 1199768"/>
              <a:gd name="connsiteY21" fmla="*/ 258792 h 983411"/>
              <a:gd name="connsiteX22" fmla="*/ 120769 w 1199768"/>
              <a:gd name="connsiteY22" fmla="*/ 267419 h 983411"/>
              <a:gd name="connsiteX23" fmla="*/ 155275 w 1199768"/>
              <a:gd name="connsiteY23" fmla="*/ 284672 h 983411"/>
              <a:gd name="connsiteX24" fmla="*/ 267418 w 1199768"/>
              <a:gd name="connsiteY24" fmla="*/ 241540 h 983411"/>
              <a:gd name="connsiteX25" fmla="*/ 301924 w 1199768"/>
              <a:gd name="connsiteY25" fmla="*/ 215660 h 983411"/>
              <a:gd name="connsiteX26" fmla="*/ 319177 w 1199768"/>
              <a:gd name="connsiteY26" fmla="*/ 189781 h 983411"/>
              <a:gd name="connsiteX27" fmla="*/ 370935 w 1199768"/>
              <a:gd name="connsiteY27" fmla="*/ 163902 h 983411"/>
              <a:gd name="connsiteX28" fmla="*/ 405441 w 1199768"/>
              <a:gd name="connsiteY28" fmla="*/ 146649 h 983411"/>
              <a:gd name="connsiteX29" fmla="*/ 431320 w 1199768"/>
              <a:gd name="connsiteY29" fmla="*/ 172528 h 983411"/>
              <a:gd name="connsiteX30" fmla="*/ 508958 w 1199768"/>
              <a:gd name="connsiteY30" fmla="*/ 232913 h 983411"/>
              <a:gd name="connsiteX31" fmla="*/ 569343 w 1199768"/>
              <a:gd name="connsiteY31" fmla="*/ 276045 h 983411"/>
              <a:gd name="connsiteX32" fmla="*/ 621101 w 1199768"/>
              <a:gd name="connsiteY32" fmla="*/ 327804 h 983411"/>
              <a:gd name="connsiteX33" fmla="*/ 612475 w 1199768"/>
              <a:gd name="connsiteY33" fmla="*/ 362309 h 983411"/>
              <a:gd name="connsiteX34" fmla="*/ 577969 w 1199768"/>
              <a:gd name="connsiteY34" fmla="*/ 370936 h 983411"/>
              <a:gd name="connsiteX35" fmla="*/ 345056 w 1199768"/>
              <a:gd name="connsiteY35" fmla="*/ 379562 h 983411"/>
              <a:gd name="connsiteX36" fmla="*/ 250166 w 1199768"/>
              <a:gd name="connsiteY36" fmla="*/ 405442 h 983411"/>
              <a:gd name="connsiteX37" fmla="*/ 224286 w 1199768"/>
              <a:gd name="connsiteY37" fmla="*/ 422694 h 983411"/>
              <a:gd name="connsiteX38" fmla="*/ 189781 w 1199768"/>
              <a:gd name="connsiteY38" fmla="*/ 448574 h 983411"/>
              <a:gd name="connsiteX39" fmla="*/ 146649 w 1199768"/>
              <a:gd name="connsiteY39" fmla="*/ 465826 h 983411"/>
              <a:gd name="connsiteX40" fmla="*/ 94890 w 1199768"/>
              <a:gd name="connsiteY40" fmla="*/ 483079 h 983411"/>
              <a:gd name="connsiteX41" fmla="*/ 69011 w 1199768"/>
              <a:gd name="connsiteY41" fmla="*/ 448574 h 983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99768" h="983411">
                <a:moveTo>
                  <a:pt x="1000664" y="983411"/>
                </a:moveTo>
                <a:cubicBezTo>
                  <a:pt x="1003539" y="957532"/>
                  <a:pt x="1003435" y="931145"/>
                  <a:pt x="1009290" y="905774"/>
                </a:cubicBezTo>
                <a:cubicBezTo>
                  <a:pt x="1018305" y="866710"/>
                  <a:pt x="1026223" y="874600"/>
                  <a:pt x="1052422" y="854015"/>
                </a:cubicBezTo>
                <a:cubicBezTo>
                  <a:pt x="1179145" y="754447"/>
                  <a:pt x="1104533" y="802045"/>
                  <a:pt x="1190445" y="750498"/>
                </a:cubicBezTo>
                <a:cubicBezTo>
                  <a:pt x="1193320" y="741872"/>
                  <a:pt x="1199768" y="733685"/>
                  <a:pt x="1199071" y="724619"/>
                </a:cubicBezTo>
                <a:cubicBezTo>
                  <a:pt x="1196822" y="695381"/>
                  <a:pt x="1192709" y="665582"/>
                  <a:pt x="1181818" y="638355"/>
                </a:cubicBezTo>
                <a:cubicBezTo>
                  <a:pt x="1167878" y="603506"/>
                  <a:pt x="1107835" y="565472"/>
                  <a:pt x="1086928" y="543464"/>
                </a:cubicBezTo>
                <a:cubicBezTo>
                  <a:pt x="1050410" y="505024"/>
                  <a:pt x="1026049" y="454209"/>
                  <a:pt x="983411" y="422694"/>
                </a:cubicBezTo>
                <a:cubicBezTo>
                  <a:pt x="917275" y="373811"/>
                  <a:pt x="846132" y="331061"/>
                  <a:pt x="785003" y="276045"/>
                </a:cubicBezTo>
                <a:cubicBezTo>
                  <a:pt x="732203" y="228525"/>
                  <a:pt x="622544" y="126813"/>
                  <a:pt x="569343" y="94891"/>
                </a:cubicBezTo>
                <a:lnTo>
                  <a:pt x="526211" y="69011"/>
                </a:lnTo>
                <a:cubicBezTo>
                  <a:pt x="517585" y="57509"/>
                  <a:pt x="511078" y="44058"/>
                  <a:pt x="500332" y="34506"/>
                </a:cubicBezTo>
                <a:cubicBezTo>
                  <a:pt x="484834" y="20730"/>
                  <a:pt x="448573" y="0"/>
                  <a:pt x="448573" y="0"/>
                </a:cubicBezTo>
                <a:cubicBezTo>
                  <a:pt x="359433" y="2875"/>
                  <a:pt x="270186" y="3389"/>
                  <a:pt x="181154" y="8626"/>
                </a:cubicBezTo>
                <a:cubicBezTo>
                  <a:pt x="150559" y="10426"/>
                  <a:pt x="152504" y="25159"/>
                  <a:pt x="129396" y="43132"/>
                </a:cubicBezTo>
                <a:cubicBezTo>
                  <a:pt x="113028" y="55862"/>
                  <a:pt x="94890" y="66136"/>
                  <a:pt x="77637" y="77638"/>
                </a:cubicBezTo>
                <a:lnTo>
                  <a:pt x="51758" y="94891"/>
                </a:lnTo>
                <a:cubicBezTo>
                  <a:pt x="33679" y="131048"/>
                  <a:pt x="31936" y="132145"/>
                  <a:pt x="17252" y="172528"/>
                </a:cubicBezTo>
                <a:cubicBezTo>
                  <a:pt x="11037" y="189619"/>
                  <a:pt x="0" y="224287"/>
                  <a:pt x="0" y="224287"/>
                </a:cubicBezTo>
                <a:cubicBezTo>
                  <a:pt x="8626" y="230038"/>
                  <a:pt x="16350" y="237456"/>
                  <a:pt x="25879" y="241540"/>
                </a:cubicBezTo>
                <a:cubicBezTo>
                  <a:pt x="36776" y="246210"/>
                  <a:pt x="48984" y="246909"/>
                  <a:pt x="60384" y="250166"/>
                </a:cubicBezTo>
                <a:cubicBezTo>
                  <a:pt x="69127" y="252664"/>
                  <a:pt x="77521" y="256294"/>
                  <a:pt x="86264" y="258792"/>
                </a:cubicBezTo>
                <a:cubicBezTo>
                  <a:pt x="97664" y="262049"/>
                  <a:pt x="109668" y="263256"/>
                  <a:pt x="120769" y="267419"/>
                </a:cubicBezTo>
                <a:cubicBezTo>
                  <a:pt x="132810" y="271934"/>
                  <a:pt x="143773" y="278921"/>
                  <a:pt x="155275" y="284672"/>
                </a:cubicBezTo>
                <a:cubicBezTo>
                  <a:pt x="249982" y="246789"/>
                  <a:pt x="212158" y="259959"/>
                  <a:pt x="267418" y="241540"/>
                </a:cubicBezTo>
                <a:cubicBezTo>
                  <a:pt x="278920" y="232913"/>
                  <a:pt x="291758" y="225826"/>
                  <a:pt x="301924" y="215660"/>
                </a:cubicBezTo>
                <a:cubicBezTo>
                  <a:pt x="309255" y="208329"/>
                  <a:pt x="311846" y="197112"/>
                  <a:pt x="319177" y="189781"/>
                </a:cubicBezTo>
                <a:cubicBezTo>
                  <a:pt x="339901" y="169057"/>
                  <a:pt x="346377" y="174427"/>
                  <a:pt x="370935" y="163902"/>
                </a:cubicBezTo>
                <a:cubicBezTo>
                  <a:pt x="382755" y="158836"/>
                  <a:pt x="393939" y="152400"/>
                  <a:pt x="405441" y="146649"/>
                </a:cubicBezTo>
                <a:cubicBezTo>
                  <a:pt x="414067" y="155275"/>
                  <a:pt x="421948" y="164718"/>
                  <a:pt x="431320" y="172528"/>
                </a:cubicBezTo>
                <a:cubicBezTo>
                  <a:pt x="456507" y="193517"/>
                  <a:pt x="485775" y="209730"/>
                  <a:pt x="508958" y="232913"/>
                </a:cubicBezTo>
                <a:cubicBezTo>
                  <a:pt x="543930" y="267885"/>
                  <a:pt x="523925" y="253336"/>
                  <a:pt x="569343" y="276045"/>
                </a:cubicBezTo>
                <a:cubicBezTo>
                  <a:pt x="586596" y="293298"/>
                  <a:pt x="627019" y="304133"/>
                  <a:pt x="621101" y="327804"/>
                </a:cubicBezTo>
                <a:cubicBezTo>
                  <a:pt x="618226" y="339306"/>
                  <a:pt x="620858" y="353926"/>
                  <a:pt x="612475" y="362309"/>
                </a:cubicBezTo>
                <a:cubicBezTo>
                  <a:pt x="604092" y="370692"/>
                  <a:pt x="589800" y="370173"/>
                  <a:pt x="577969" y="370936"/>
                </a:cubicBezTo>
                <a:cubicBezTo>
                  <a:pt x="500439" y="375938"/>
                  <a:pt x="422694" y="376687"/>
                  <a:pt x="345056" y="379562"/>
                </a:cubicBezTo>
                <a:cubicBezTo>
                  <a:pt x="321907" y="384192"/>
                  <a:pt x="268930" y="392934"/>
                  <a:pt x="250166" y="405442"/>
                </a:cubicBezTo>
                <a:cubicBezTo>
                  <a:pt x="241539" y="411193"/>
                  <a:pt x="232723" y="416668"/>
                  <a:pt x="224286" y="422694"/>
                </a:cubicBezTo>
                <a:cubicBezTo>
                  <a:pt x="212587" y="431051"/>
                  <a:pt x="202349" y="441592"/>
                  <a:pt x="189781" y="448574"/>
                </a:cubicBezTo>
                <a:cubicBezTo>
                  <a:pt x="176245" y="456094"/>
                  <a:pt x="161202" y="460534"/>
                  <a:pt x="146649" y="465826"/>
                </a:cubicBezTo>
                <a:cubicBezTo>
                  <a:pt x="129558" y="472041"/>
                  <a:pt x="94890" y="483079"/>
                  <a:pt x="94890" y="483079"/>
                </a:cubicBezTo>
                <a:cubicBezTo>
                  <a:pt x="66978" y="455167"/>
                  <a:pt x="69011" y="469399"/>
                  <a:pt x="69011" y="44857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Dowolny kształt 14"/>
          <p:cNvSpPr/>
          <p:nvPr/>
        </p:nvSpPr>
        <p:spPr>
          <a:xfrm>
            <a:off x="5215089" y="802257"/>
            <a:ext cx="780269" cy="1017917"/>
          </a:xfrm>
          <a:custGeom>
            <a:avLst/>
            <a:gdLst>
              <a:gd name="connsiteX0" fmla="*/ 780269 w 780269"/>
              <a:gd name="connsiteY0" fmla="*/ 1017917 h 1017917"/>
              <a:gd name="connsiteX1" fmla="*/ 590488 w 780269"/>
              <a:gd name="connsiteY1" fmla="*/ 1000664 h 1017917"/>
              <a:gd name="connsiteX2" fmla="*/ 443839 w 780269"/>
              <a:gd name="connsiteY2" fmla="*/ 948905 h 1017917"/>
              <a:gd name="connsiteX3" fmla="*/ 279937 w 780269"/>
              <a:gd name="connsiteY3" fmla="*/ 905773 h 1017917"/>
              <a:gd name="connsiteX4" fmla="*/ 141915 w 780269"/>
              <a:gd name="connsiteY4" fmla="*/ 871268 h 1017917"/>
              <a:gd name="connsiteX5" fmla="*/ 116036 w 780269"/>
              <a:gd name="connsiteY5" fmla="*/ 862641 h 1017917"/>
              <a:gd name="connsiteX6" fmla="*/ 55651 w 780269"/>
              <a:gd name="connsiteY6" fmla="*/ 776377 h 1017917"/>
              <a:gd name="connsiteX7" fmla="*/ 38398 w 780269"/>
              <a:gd name="connsiteY7" fmla="*/ 724618 h 1017917"/>
              <a:gd name="connsiteX8" fmla="*/ 21145 w 780269"/>
              <a:gd name="connsiteY8" fmla="*/ 690113 h 1017917"/>
              <a:gd name="connsiteX9" fmla="*/ 21145 w 780269"/>
              <a:gd name="connsiteY9" fmla="*/ 491705 h 1017917"/>
              <a:gd name="connsiteX10" fmla="*/ 47024 w 780269"/>
              <a:gd name="connsiteY10" fmla="*/ 483079 h 1017917"/>
              <a:gd name="connsiteX11" fmla="*/ 72903 w 780269"/>
              <a:gd name="connsiteY11" fmla="*/ 465826 h 1017917"/>
              <a:gd name="connsiteX12" fmla="*/ 133288 w 780269"/>
              <a:gd name="connsiteY12" fmla="*/ 448573 h 1017917"/>
              <a:gd name="connsiteX13" fmla="*/ 219553 w 780269"/>
              <a:gd name="connsiteY13" fmla="*/ 422694 h 1017917"/>
              <a:gd name="connsiteX14" fmla="*/ 271311 w 780269"/>
              <a:gd name="connsiteY14" fmla="*/ 405441 h 1017917"/>
              <a:gd name="connsiteX15" fmla="*/ 323069 w 780269"/>
              <a:gd name="connsiteY15" fmla="*/ 379562 h 1017917"/>
              <a:gd name="connsiteX16" fmla="*/ 357575 w 780269"/>
              <a:gd name="connsiteY16" fmla="*/ 353683 h 1017917"/>
              <a:gd name="connsiteX17" fmla="*/ 383454 w 780269"/>
              <a:gd name="connsiteY17" fmla="*/ 345056 h 1017917"/>
              <a:gd name="connsiteX18" fmla="*/ 392081 w 780269"/>
              <a:gd name="connsiteY18" fmla="*/ 319177 h 1017917"/>
              <a:gd name="connsiteX19" fmla="*/ 409334 w 780269"/>
              <a:gd name="connsiteY19" fmla="*/ 284671 h 1017917"/>
              <a:gd name="connsiteX20" fmla="*/ 383454 w 780269"/>
              <a:gd name="connsiteY20" fmla="*/ 138022 h 1017917"/>
              <a:gd name="connsiteX21" fmla="*/ 357575 w 780269"/>
              <a:gd name="connsiteY21" fmla="*/ 112143 h 1017917"/>
              <a:gd name="connsiteX22" fmla="*/ 348949 w 780269"/>
              <a:gd name="connsiteY22" fmla="*/ 86264 h 1017917"/>
              <a:gd name="connsiteX23" fmla="*/ 297190 w 780269"/>
              <a:gd name="connsiteY23" fmla="*/ 51758 h 1017917"/>
              <a:gd name="connsiteX24" fmla="*/ 219553 w 780269"/>
              <a:gd name="connsiteY24" fmla="*/ 17252 h 1017917"/>
              <a:gd name="connsiteX25" fmla="*/ 185047 w 780269"/>
              <a:gd name="connsiteY25" fmla="*/ 8626 h 1017917"/>
              <a:gd name="connsiteX26" fmla="*/ 159168 w 780269"/>
              <a:gd name="connsiteY26" fmla="*/ 0 h 1017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0269" h="1017917">
                <a:moveTo>
                  <a:pt x="780269" y="1017917"/>
                </a:moveTo>
                <a:cubicBezTo>
                  <a:pt x="733996" y="1015195"/>
                  <a:pt x="647199" y="1016867"/>
                  <a:pt x="590488" y="1000664"/>
                </a:cubicBezTo>
                <a:cubicBezTo>
                  <a:pt x="498621" y="974417"/>
                  <a:pt x="530218" y="977698"/>
                  <a:pt x="443839" y="948905"/>
                </a:cubicBezTo>
                <a:cubicBezTo>
                  <a:pt x="314587" y="905821"/>
                  <a:pt x="402419" y="938005"/>
                  <a:pt x="279937" y="905773"/>
                </a:cubicBezTo>
                <a:cubicBezTo>
                  <a:pt x="137590" y="868313"/>
                  <a:pt x="246199" y="888648"/>
                  <a:pt x="141915" y="871268"/>
                </a:cubicBezTo>
                <a:cubicBezTo>
                  <a:pt x="133289" y="868392"/>
                  <a:pt x="122940" y="868559"/>
                  <a:pt x="116036" y="862641"/>
                </a:cubicBezTo>
                <a:cubicBezTo>
                  <a:pt x="99632" y="848581"/>
                  <a:pt x="64980" y="796901"/>
                  <a:pt x="55651" y="776377"/>
                </a:cubicBezTo>
                <a:cubicBezTo>
                  <a:pt x="48126" y="759821"/>
                  <a:pt x="45152" y="741503"/>
                  <a:pt x="38398" y="724618"/>
                </a:cubicBezTo>
                <a:cubicBezTo>
                  <a:pt x="33622" y="712678"/>
                  <a:pt x="26896" y="701615"/>
                  <a:pt x="21145" y="690113"/>
                </a:cubicBezTo>
                <a:cubicBezTo>
                  <a:pt x="8574" y="614683"/>
                  <a:pt x="0" y="586859"/>
                  <a:pt x="21145" y="491705"/>
                </a:cubicBezTo>
                <a:cubicBezTo>
                  <a:pt x="23118" y="482829"/>
                  <a:pt x="38398" y="485954"/>
                  <a:pt x="47024" y="483079"/>
                </a:cubicBezTo>
                <a:cubicBezTo>
                  <a:pt x="55650" y="477328"/>
                  <a:pt x="63630" y="470462"/>
                  <a:pt x="72903" y="465826"/>
                </a:cubicBezTo>
                <a:cubicBezTo>
                  <a:pt x="93748" y="455404"/>
                  <a:pt x="111190" y="456860"/>
                  <a:pt x="133288" y="448573"/>
                </a:cubicBezTo>
                <a:cubicBezTo>
                  <a:pt x="213522" y="418484"/>
                  <a:pt x="114191" y="440253"/>
                  <a:pt x="219553" y="422694"/>
                </a:cubicBezTo>
                <a:cubicBezTo>
                  <a:pt x="236806" y="416943"/>
                  <a:pt x="256179" y="415529"/>
                  <a:pt x="271311" y="405441"/>
                </a:cubicBezTo>
                <a:cubicBezTo>
                  <a:pt x="304756" y="383144"/>
                  <a:pt x="287354" y="391466"/>
                  <a:pt x="323069" y="379562"/>
                </a:cubicBezTo>
                <a:cubicBezTo>
                  <a:pt x="334571" y="370936"/>
                  <a:pt x="345092" y="360816"/>
                  <a:pt x="357575" y="353683"/>
                </a:cubicBezTo>
                <a:cubicBezTo>
                  <a:pt x="365470" y="349172"/>
                  <a:pt x="377024" y="351486"/>
                  <a:pt x="383454" y="345056"/>
                </a:cubicBezTo>
                <a:cubicBezTo>
                  <a:pt x="389884" y="338626"/>
                  <a:pt x="388499" y="327535"/>
                  <a:pt x="392081" y="319177"/>
                </a:cubicBezTo>
                <a:cubicBezTo>
                  <a:pt x="397147" y="307357"/>
                  <a:pt x="403583" y="296173"/>
                  <a:pt x="409334" y="284671"/>
                </a:cubicBezTo>
                <a:cubicBezTo>
                  <a:pt x="404851" y="226398"/>
                  <a:pt x="415714" y="183186"/>
                  <a:pt x="383454" y="138022"/>
                </a:cubicBezTo>
                <a:cubicBezTo>
                  <a:pt x="376363" y="128095"/>
                  <a:pt x="366201" y="120769"/>
                  <a:pt x="357575" y="112143"/>
                </a:cubicBezTo>
                <a:cubicBezTo>
                  <a:pt x="354700" y="103517"/>
                  <a:pt x="353993" y="93830"/>
                  <a:pt x="348949" y="86264"/>
                </a:cubicBezTo>
                <a:cubicBezTo>
                  <a:pt x="327252" y="53719"/>
                  <a:pt x="326733" y="64420"/>
                  <a:pt x="297190" y="51758"/>
                </a:cubicBezTo>
                <a:cubicBezTo>
                  <a:pt x="244590" y="29214"/>
                  <a:pt x="279736" y="37313"/>
                  <a:pt x="219553" y="17252"/>
                </a:cubicBezTo>
                <a:cubicBezTo>
                  <a:pt x="208305" y="13503"/>
                  <a:pt x="196447" y="11883"/>
                  <a:pt x="185047" y="8626"/>
                </a:cubicBezTo>
                <a:cubicBezTo>
                  <a:pt x="176304" y="6128"/>
                  <a:pt x="159168" y="0"/>
                  <a:pt x="159168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Dowolny kształt 15"/>
          <p:cNvSpPr/>
          <p:nvPr/>
        </p:nvSpPr>
        <p:spPr>
          <a:xfrm>
            <a:off x="6323162" y="1115801"/>
            <a:ext cx="503060" cy="885527"/>
          </a:xfrm>
          <a:custGeom>
            <a:avLst/>
            <a:gdLst>
              <a:gd name="connsiteX0" fmla="*/ 0 w 503060"/>
              <a:gd name="connsiteY0" fmla="*/ 816516 h 885527"/>
              <a:gd name="connsiteX1" fmla="*/ 155276 w 503060"/>
              <a:gd name="connsiteY1" fmla="*/ 842395 h 885527"/>
              <a:gd name="connsiteX2" fmla="*/ 207034 w 503060"/>
              <a:gd name="connsiteY2" fmla="*/ 859648 h 885527"/>
              <a:gd name="connsiteX3" fmla="*/ 258793 w 503060"/>
              <a:gd name="connsiteY3" fmla="*/ 876901 h 885527"/>
              <a:gd name="connsiteX4" fmla="*/ 284672 w 503060"/>
              <a:gd name="connsiteY4" fmla="*/ 885527 h 885527"/>
              <a:gd name="connsiteX5" fmla="*/ 388189 w 503060"/>
              <a:gd name="connsiteY5" fmla="*/ 859648 h 885527"/>
              <a:gd name="connsiteX6" fmla="*/ 422695 w 503060"/>
              <a:gd name="connsiteY6" fmla="*/ 807890 h 885527"/>
              <a:gd name="connsiteX7" fmla="*/ 439947 w 503060"/>
              <a:gd name="connsiteY7" fmla="*/ 738878 h 885527"/>
              <a:gd name="connsiteX8" fmla="*/ 431321 w 503060"/>
              <a:gd name="connsiteY8" fmla="*/ 626735 h 885527"/>
              <a:gd name="connsiteX9" fmla="*/ 396815 w 503060"/>
              <a:gd name="connsiteY9" fmla="*/ 540471 h 885527"/>
              <a:gd name="connsiteX10" fmla="*/ 345057 w 503060"/>
              <a:gd name="connsiteY10" fmla="*/ 471459 h 885527"/>
              <a:gd name="connsiteX11" fmla="*/ 276046 w 503060"/>
              <a:gd name="connsiteY11" fmla="*/ 376569 h 885527"/>
              <a:gd name="connsiteX12" fmla="*/ 258793 w 503060"/>
              <a:gd name="connsiteY12" fmla="*/ 350690 h 885527"/>
              <a:gd name="connsiteX13" fmla="*/ 267419 w 503060"/>
              <a:gd name="connsiteY13" fmla="*/ 229920 h 885527"/>
              <a:gd name="connsiteX14" fmla="*/ 327804 w 503060"/>
              <a:gd name="connsiteY14" fmla="*/ 160908 h 885527"/>
              <a:gd name="connsiteX15" fmla="*/ 362310 w 503060"/>
              <a:gd name="connsiteY15" fmla="*/ 126403 h 885527"/>
              <a:gd name="connsiteX16" fmla="*/ 431321 w 503060"/>
              <a:gd name="connsiteY16" fmla="*/ 66018 h 885527"/>
              <a:gd name="connsiteX17" fmla="*/ 457200 w 503060"/>
              <a:gd name="connsiteY17" fmla="*/ 48765 h 885527"/>
              <a:gd name="connsiteX18" fmla="*/ 474453 w 503060"/>
              <a:gd name="connsiteY18" fmla="*/ 22886 h 885527"/>
              <a:gd name="connsiteX19" fmla="*/ 500332 w 503060"/>
              <a:gd name="connsiteY19" fmla="*/ 5633 h 88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3060" h="885527">
                <a:moveTo>
                  <a:pt x="0" y="816516"/>
                </a:moveTo>
                <a:cubicBezTo>
                  <a:pt x="42963" y="821886"/>
                  <a:pt x="116035" y="829314"/>
                  <a:pt x="155276" y="842395"/>
                </a:cubicBezTo>
                <a:lnTo>
                  <a:pt x="207034" y="859648"/>
                </a:lnTo>
                <a:lnTo>
                  <a:pt x="258793" y="876901"/>
                </a:lnTo>
                <a:lnTo>
                  <a:pt x="284672" y="885527"/>
                </a:lnTo>
                <a:cubicBezTo>
                  <a:pt x="307029" y="882333"/>
                  <a:pt x="366814" y="878648"/>
                  <a:pt x="388189" y="859648"/>
                </a:cubicBezTo>
                <a:cubicBezTo>
                  <a:pt x="403687" y="845872"/>
                  <a:pt x="422695" y="807890"/>
                  <a:pt x="422695" y="807890"/>
                </a:cubicBezTo>
                <a:cubicBezTo>
                  <a:pt x="428446" y="784886"/>
                  <a:pt x="441766" y="762520"/>
                  <a:pt x="439947" y="738878"/>
                </a:cubicBezTo>
                <a:cubicBezTo>
                  <a:pt x="437072" y="701497"/>
                  <a:pt x="437168" y="663768"/>
                  <a:pt x="431321" y="626735"/>
                </a:cubicBezTo>
                <a:cubicBezTo>
                  <a:pt x="428418" y="608351"/>
                  <a:pt x="409179" y="559017"/>
                  <a:pt x="396815" y="540471"/>
                </a:cubicBezTo>
                <a:cubicBezTo>
                  <a:pt x="380865" y="516546"/>
                  <a:pt x="362589" y="494251"/>
                  <a:pt x="345057" y="471459"/>
                </a:cubicBezTo>
                <a:cubicBezTo>
                  <a:pt x="285724" y="394325"/>
                  <a:pt x="334136" y="463704"/>
                  <a:pt x="276046" y="376569"/>
                </a:cubicBezTo>
                <a:lnTo>
                  <a:pt x="258793" y="350690"/>
                </a:lnTo>
                <a:cubicBezTo>
                  <a:pt x="261668" y="310433"/>
                  <a:pt x="257631" y="269074"/>
                  <a:pt x="267419" y="229920"/>
                </a:cubicBezTo>
                <a:cubicBezTo>
                  <a:pt x="280881" y="176072"/>
                  <a:pt x="298069" y="186394"/>
                  <a:pt x="327804" y="160908"/>
                </a:cubicBezTo>
                <a:cubicBezTo>
                  <a:pt x="340154" y="150322"/>
                  <a:pt x="351724" y="138753"/>
                  <a:pt x="362310" y="126403"/>
                </a:cubicBezTo>
                <a:cubicBezTo>
                  <a:pt x="410237" y="70490"/>
                  <a:pt x="332593" y="131838"/>
                  <a:pt x="431321" y="66018"/>
                </a:cubicBezTo>
                <a:lnTo>
                  <a:pt x="457200" y="48765"/>
                </a:lnTo>
                <a:cubicBezTo>
                  <a:pt x="462951" y="40139"/>
                  <a:pt x="466357" y="29363"/>
                  <a:pt x="474453" y="22886"/>
                </a:cubicBezTo>
                <a:cubicBezTo>
                  <a:pt x="503060" y="0"/>
                  <a:pt x="500332" y="27573"/>
                  <a:pt x="500332" y="563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Elipsa 16"/>
          <p:cNvSpPr/>
          <p:nvPr/>
        </p:nvSpPr>
        <p:spPr>
          <a:xfrm>
            <a:off x="1907704" y="1124744"/>
            <a:ext cx="936104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/>
              <a:t>K</a:t>
            </a:r>
            <a:r>
              <a:rPr lang="pl-PL" sz="4400" dirty="0" smtClean="0"/>
              <a:t>oniec</a:t>
            </a:r>
            <a:endParaRPr lang="pl-PL" sz="44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123728" y="321297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Dziękuję za uwagę!!!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</TotalTime>
  <Words>8</Words>
  <Application>Microsoft Office PowerPoint</Application>
  <PresentationFormat>Pokaz na ekranie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Aspekt</vt:lpstr>
      <vt:lpstr>Burza</vt:lpstr>
      <vt:lpstr>Slajd 2</vt:lpstr>
      <vt:lpstr>Slajd 3</vt:lpstr>
      <vt:lpstr>Slajd 4</vt:lpstr>
      <vt:lpstr>Slajd 5</vt:lpstr>
      <vt:lpstr>Slajd 6</vt:lpstr>
      <vt:lpstr>Koniec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Burza</dc:title>
  <dc:creator>student</dc:creator>
  <cp:lastModifiedBy>student</cp:lastModifiedBy>
  <cp:revision>3</cp:revision>
  <dcterms:created xsi:type="dcterms:W3CDTF">2016-03-17T07:06:38Z</dcterms:created>
  <dcterms:modified xsi:type="dcterms:W3CDTF">2016-03-17T07:31:46Z</dcterms:modified>
</cp:coreProperties>
</file>