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1" r:id="rId4"/>
    <p:sldId id="262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A0C6A94-775C-41B3-B205-5FC16812C904}" type="datetimeFigureOut">
              <a:rPr lang="pl-PL" smtClean="0"/>
              <a:pPr/>
              <a:t>2016-02-11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5012562-8BFA-4F3B-9924-44335953CD9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2400" cy="1152128"/>
          </a:xfrm>
        </p:spPr>
        <p:txBody>
          <a:bodyPr/>
          <a:lstStyle/>
          <a:p>
            <a:pPr algn="ctr"/>
            <a:r>
              <a:rPr lang="pl-PL" dirty="0" smtClean="0"/>
              <a:t>Moje Ferie - </a:t>
            </a:r>
            <a:r>
              <a:rPr lang="pl-PL" dirty="0" err="1" smtClean="0"/>
              <a:t>krzemieniewo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156176" y="4725144"/>
            <a:ext cx="2728392" cy="720080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Marta </a:t>
            </a:r>
            <a:r>
              <a:rPr lang="pl-PL" dirty="0" err="1" smtClean="0"/>
              <a:t>Sperzyńska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6255488" cy="1362075"/>
          </a:xfrm>
        </p:spPr>
        <p:txBody>
          <a:bodyPr/>
          <a:lstStyle/>
          <a:p>
            <a:pPr algn="ctr"/>
            <a:r>
              <a:rPr lang="pl-PL" dirty="0" smtClean="0"/>
              <a:t>Opis </a:t>
            </a:r>
            <a:r>
              <a:rPr lang="pl-PL" dirty="0" err="1" smtClean="0"/>
              <a:t>krzemieniewa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99592" y="2636912"/>
            <a:ext cx="6255488" cy="2304256"/>
          </a:xfrm>
        </p:spPr>
        <p:txBody>
          <a:bodyPr>
            <a:normAutofit lnSpcReduction="10000"/>
          </a:bodyPr>
          <a:lstStyle/>
          <a:p>
            <a:pPr algn="l"/>
            <a:r>
              <a:rPr lang="pl-PL" dirty="0" smtClean="0">
                <a:latin typeface="Arial" pitchFamily="34" charset="0"/>
                <a:cs typeface="Arial" pitchFamily="34" charset="0"/>
              </a:rPr>
              <a:t>Krzemieniewo to mała wioska w województwie pomorskim. Znajduje się tam świetlica, w której dzieci przychodzą odpocząć od szkoły. Przy tym budynku jest staw gdzie co roku pływają łabędzie i zachwycają przechodniów. Co roku jedziemy tam do kościoła zabytkowego i na cmentarz. Cała rodzina mojej mamy wychowała się w tej wsi. Warto znać jej historię. 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754902" cy="1637928"/>
          </a:xfrm>
        </p:spPr>
        <p:txBody>
          <a:bodyPr/>
          <a:lstStyle/>
          <a:p>
            <a:r>
              <a:rPr lang="pl-PL" dirty="0" smtClean="0"/>
              <a:t>Co warto zobaczyć 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865446"/>
          </a:xfrm>
        </p:spPr>
        <p:txBody>
          <a:bodyPr/>
          <a:lstStyle/>
          <a:p>
            <a:r>
              <a:rPr lang="pl-PL" dirty="0" smtClean="0"/>
              <a:t>Krzemieniewo to wieś, więc nie ma tam za dużo atrakcji, które warto zwiedzić jednak można odwiedzić zabytkowy kościół i połowić ryby w pobliskim stawie.</a:t>
            </a:r>
            <a:endParaRPr lang="pl-PL" dirty="0"/>
          </a:p>
        </p:txBody>
      </p:sp>
      <p:pic>
        <p:nvPicPr>
          <p:cNvPr id="16386" name="Picture 2" descr="https://encrypted-tbn3.gstatic.com/images?q=tbn:ANd9GcRVNAJQlI6SN54yxTei1qZbnTw8NkPJcGRkZ_Tog3eLfSwleNb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2548" r="12548"/>
          <a:stretch>
            <a:fillRect/>
          </a:stretch>
        </p:blipFill>
        <p:spPr bwMode="auto">
          <a:xfrm>
            <a:off x="684213" y="981075"/>
            <a:ext cx="4205287" cy="4205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12" name="AutoShape 4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7414" name="Picture 6" descr="Znalezione obrazy dla zapytania opis krzemieniewo czar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2466975" cy="1847851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>
            <a:off x="2195736" y="692696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Zdjęcia</a:t>
            </a:r>
          </a:p>
        </p:txBody>
      </p:sp>
      <p:sp>
        <p:nvSpPr>
          <p:cNvPr id="17416" name="AutoShape 8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18" name="AutoShape 10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20" name="AutoShape 12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22" name="AutoShape 14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24" name="AutoShape 16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26" name="AutoShape 18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28" name="AutoShape 20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30" name="AutoShape 22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32" name="AutoShape 24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34" name="AutoShape 26" descr="Znalezione obrazy dla zapytania opis krzemieniewo czar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7436" name="AutoShape 28" descr="data:image/jpeg;base64,/9j/4AAQSkZJRgABAQAAAQABAAD/2wCEAAkGBxQREhQSEhQVFRQXGBUXFxgWFxgXFxgXFxgYFxcYFBgYHCggGBolHBgXITEhJSkrLi4vFx8zODMsNygtLisBCgoKDg0OGhAQGiwkHCQsLCwsLCwsLCwsLCwsLCwsLCwsLCwsLCwsLCwsLCwsLCwsLCwsLCwsLCwsLCwsLCwsLP/AABEIALcBEwMBIgACEQEDEQH/xAAcAAABBQEBAQAAAAAAAAAAAAADAAECBAUGBwj/xABHEAACAQIEAwUFBAcGBgAHAAABAhEAAwQSITEFQVETYXGBkQYiMqGxUsHR8AcUI0JyguEzQ2JzksIVFlNjovEkNJOjstLi/8QAGAEBAQEBAQAAAAAAAAAAAAAAAQACAwT/xAAkEQEBAAICAgMAAgMBAAAAAAAAAQIREiExUQMTQSJhFCOBBP/aAAwDAQACEQMRAD8AzbdnRkI1LEr15AgnnrB9elCewfdE+72uk/ZuSInnr9a17IW4mWYaNiIZW1ggHcAk67VRuOc4nQG4gcfZY/Z7jlzDx8q9lkeTG07hwFUk5reoJ3Kxqo+0scj9k9KvYcqzArqDqFI2BEnbz3/CrmIwykS0TBGUwI12E7wdQaq2cOLb5ToZJV1hSRM5SBpm35RvHxCLwd7aFqFOjTMnSDOmska+FFxQgNPQnQdx0A3k6/Oo2bREggQYMwZmP3t4PfVm5cUKYKyByI17j08qQJKoASNDtHQ8vp6VXuIo7QHcqCB3ksMvfGZR5xRkXLAOoA90HfTSYjUxA25nSo4iwwyMFMJy1LEHcx1kT1+dSNwpQLdtW1ge63XlE9REeQoz2srciszB1MnePOnuYcBRG2kEdep6giO+RNW8PbJgNGn5HnQhcPYA1H41YC1JVqQWpIgU4FTC1ILQUAtOFogWnC1IPLT5aIFp8tCDy04WiZa80/SN7YXrdx8HYDW8sdpcIhmzAEC10WD8W+40q2Xc8DE4ax/lWxr3KBV3LXhHAfajFYMjsnLJMm0wlTrqF5qT1Hzr3u3qAYIkAwdCJ5HvqlQeWmy0fLTZakAVqAWdfT8as5aiyVBX7PfvqDuBuaMyN1EeBmq1xOcHNI/e1PhUVTH4kZcoBJYhOnxEBt9tDz7qbCWphvtKGI9d/UelPikm6gb3QFZoHKfdAHefe9BHev7pnkyR7okbnRBpvJI3P70VIPB2iQzn4me5MEiQrFFjvCqKu9lRMIgVFVdgAPTSpNVtdKd1Iqu8bbfXyFX2oDpNMFUS6jTalR+z/wAM+P8AWlSGBhrYI7O6oInQnUNyG+x29R4Vl+0+B7IW3UswzSVJkEL7wBO+8DU6ZjXRJalR6MDESNPz41WGFzu0guuUROrLOYHfcaD6a1ZdjG6qtheIk2llCw0ZWX3pWRoQ0ENuDpU8YLd0QGCXB8HJtdlII1Gm2xisnhuJyOUPuqAcpmRmB1idgxyk9+bQV1eHw4cZh7wgiDswO41Gmw17vGjzGrNVV4RiC6BWDlxI1020AkxO3edK0UsM2kBY+zuwEcyBHp51XWyc0pqI1Vt9NYHQwJHh5jQwpMa5h0n3p8xM+dKNbsDNIG8Tz2JO+/OrLJGvSRU1s89aNkmgKVuxlOglTy6Hw6aeVW7VuABuO/f+tFVamFqKIWpBakFqYWhIBakFqYWpBaCgFqQWphakFqQeWny0TLThaiHlrw79Jd7NxC+OSm0o8rSE/MmvdstfPXtrfz43Et/3rg/0Ep/tqTFU19GcBxXbYazdO720J/igZvnNfOIr3T9FmL7TAINzbd0Pmc/++PKhOpy02Wj5abLUgCtMVo+WmK0pXK0DEMFBZhtz/DpVm84BA3JMAfOfDSq+KslsqtGrDQDTKPeMzvtH81SZ1q0xbO8gk+6u0AxlJ9Nekmo4tATl+wCxHWJKT6N5itkLIrMds1x4+E5LbeIIJjqCLgE1Ifs4Om3T8KYirBWoFagrFagVqwVqDLTsK+Wmo2WlUXN22No+/ORspz6ROgGYA6bD3tvCr2EAMmCDmbkdpgfSaWHIYdFP7p/P9KVm21oDL7ykzlOkZjJCnlvt9KdssPjPCwxJGhJMeIM68tVJido76LwzF3FOW4hAESymGiBq0nw15/KtfH2A4Mgz8WVueUco38qmcKGCmJjQSDMdJG3cRQ1+CpluQVMNodRJ6wwOseh176LZux8SxJ5GQDrzMGD+d6bD4TLqpjbQju9a0FTTX/1UGFxT2nt4e6togklC7RoVEwNGiZ97mNq0OHcasXzCOM32W91vIHfymvIMTxcX8dfxZaEzi1b13Rfd066a/wA1dI1oOIYBh6/nlWsceUGV09PC1MCvO8FxG/Z/s7pIH7tz9ovzOYeRroMJ7XL/AH1tl/xJ7w8SDqPnRcLFMpXTBamFqrw/idm//ZXFfuB94eKnUVeArDaIWpBamBUgtW0gFqQWphamFo2dBhacLRAtSC1bWgwtfMXFr2e47/ad2/1MT99e/fpA4z+p4N2Uxcufs7fczAyw/hXMfEDrXzzeOumw0HlTBUFr1b9CeM/+YsHolwDzKsfmnpXlYQ7wY68q2vZLjrYDFJfAJUe7cX7VtozAd+gI71FVT6My0stSw11biLcQhkcBlYbFSJBHlRMtZ21oArTZaOVqLW5EVbGlW7pBie/TT1/OlUcPeDF2OjAsqhhEKI2HOdCfLoKuPhSSFz6TmiJgDYSeU/Q0R7caRIO/PXQec/dTtaY9/EZVmTlYwYjP7xjQcgSRryn0r8LtF2YMZgsRExBgKRPTKV8VJrcdCSARoDOmvd5b1G3gyrEroNoiR116an50WmTYSoTvuN6gy1aRTGY76AxrzjfxJqFxapkrjpUZaGy1ZZaGy1pkDLSohWlUnE4DFsuhkgwOQI2BkHXp8q6ewM4kgEVx3AOIZoVlUtoeamQYgdRpO8fd2VrGgQGRlOnKR6j76Ntagv6uCIOo6HX60JcMyTkaQNcp1OvIHf51ZGIVtFOvrtudOn4UbBoAN8x1k9fKjkuKqLh0zIQY6jTbQmaxfb7i5wuBvP8ACzDs0MiczyJEdBJ8q6sqvMivIv0wcRN3F2MIkEWgLjgnTPcIChvBY/11ct9Li5rAYFLItyAGyMXJ5fCI12GprpOEXw9tWVp/d6j3dvURWFbwea5+1PaEKDtCiSdl8udWvZ++uZklSSWcDQ5SHYeUrHpXbC6rll3HSAVIUNWnb8KlXZxJ7IOpGo2PMHuO9aOB43ibPw3e0X7N0Z/RpDfM+FUFNTFFkvky2Ov4f7Z2zpfttaOnvD9oh81GYeY866TB4u3dE2riOP8ACwPrG1eWiohIOYaNyYGGHgRrXO/FPxufJ7evBakFrzbBe0mKtf3guDpcGb/yEN6k1vYT27t6C/ae31ZJuoPEKM//AImuWXx5R1meNdaFqQWqvDeK2MQJs3UudQrAkfxLuPOr4WuW3TT56/St7XricUUsnNbsgopHwlif2jjrqAo/gnnXnxvsedanHY/WcRAAHbXoA0AHaNAA6Vnit6ZMFJ3JPjTreddAxjxMelSTl5UYLTpberfoN9p2ZnwN1pGUvZnkQf2iA9CCGA/wvXsOWvnz9EN8JxSyDHvrdTzyFgR3+7Hma+iMtc71Wp2CVqOWj5aYrRs6VbNjVupP0G1ENg0QCj1WmQFLMUuyo1May0qXLdUrorRvVQvLTjWclVhQmFWWWhMK6bc9K5WlRctKna08r4Xdtq2ltiWHwzEbSDrz00NdPw93YiMykb5yWPeApOmkfvDwrl+Hjsm1K5dY90kT/hOWI3iJ30rew91CRHaI5jLuo8hO22hAnpUW1ZszILANsSVJ9PeIGh6fSrlq037ryOggDujp5R41RC3Ac0FhsdTJ74167c9uVaODug7FfIn5gmR4RUBUvLbVnYwEUlzEQFGYzA6a18+f8UOJxF7EkM1y7dDBRyUHMBOw0Cj+WvVv0t8X/V8A1sGHvsLQ/h+K4f8ASI/mrzHhqrYtWs5Czmcz3rAHjBFWPlW9DW8Pcuu/aNkHugqh30JALefLrStItpbN4KBEZ9N1cQZ68qGuOY9q1tCQSTmb3VACAeJOhqN/h7FED3GMlFCj3VA8OZgb1vbDs7QAGm3Lw5UQGsr2exGeyJ+JJRvFdvlp5VqivRK4WJU8VGnU0hMGkDTU9SSpU1PUgblhSQSNRsRowPcw1HlWngfaLGWCMl8uogZL47UeTyHnxY+FUqYii4y+YZlZ4efcV4HfVmcqHlmJya7mdt6xjbI3BEV6q6Vg8e4WGUsBr8yK55fH6dMfk9uIo80DEWyjQfEHkRyIo1cXZuexuL7HHYS50v2gfBmCN8ia+pK+QkvFCGX4lIYeI1FfW2ExIuIrj95VYeDAEfWuebeA8U0U9KsNmArzyz7T448ZbAkWuxBJ+Fg3ZZMwbNJ11HKCdNK9ENeUcQ44lv2hFy7Fm2lo22d2ADL2buHJ5SSBH+EeAvxPV6Y0laRI1FRuGhINHOoFBUGWgtUtnuqKqvbopoZNM6F7C7OlU8/dSq3VqPIntlWl7YkwGB1Op+IAjb8710/CgHgBVUbkxqY6g8/Kqlyxbf3ipzH4QBBBidAd/wCvSi4N3LwzaA/ukAx39DvpPI102xp0qKU2Mjv3nx/pRk1Hwg+c/dVdG20YjTrHTXU0sdxBbFm7fb4baM7Tp8ImI3nlrRtaeO/pZ4icTjxYHw4dCp5gMRnf5BR5VWsYFVuDTMcpkscxmRG+2x9awcHiWuXL19lZ7l1idBpmuPLSx0G4HnWwBeuXGkra91Zj3jBLczpP9K6YdRjIa6w7C6SYzG6PVitBx3E0LW1tzcIeSFHRW2PpVZcCptI5lmY2/iM/G6zp4E1pXEAuWlAAAzmB3AD760yHwXFMmIK3BkF6CBmmGG2o7/8A8q69VriPaOMqsCM6tIE6kHQx8j5Vt8L9o7TKudwrxDAyBI0mdteldMMp4rGeNvcb+SllqK3Qdj3+VFmurkiBTxUqWWpI0pqcUoqSNPSinipIkVB7c0WKaKk4r2n4IRLoNJJ/hJ3Hgd+4+Nc8pr1O4gYEESDXO4v2VtmSrFfn6Vyz+PfcdsM/bkFr6a9gbva8Pwlwyx7FFJ03QBD81r58xPs7dTUQw3769v8A0N354altvitPcUidQGYusjlo3yrzfJjZ5d8LK7fN4+lLP4+hqVKuboG9wR+On1rxH9JANzi1kX1AtMMOm85rXakPmjYyXHgBXuDiRXi/6acI9u7hnzZpW6FMagqUIDHY/FPrVF+PZwyjQEADwpi69R61U4PxEYmzbvqCFuIriQQfeAOx+tW2NZ2dBtcXqPUUFnXqKK5oLNWdtaCZl60Jro/INFZqExq2tBG6O/0P4U9PFNTuLVeZYJXs5cgfX4nbc9PdJGnl0rosHYMiZkCM0bzO86nz9a5zDXWssA5YLsM0ENrzgrJ20M+Na3D+JZiyxGvKdPHWQN66bc9OntgwJrgP008Y7PC28Mp9680t/l24J9WyehrtcHIBJYnntHpXj36T7V29xGXBFqES2wIIyjVz3HMW9BRLu6Vmoo4W2LNq0rEDUFpMa6vr6AVC5xa2rXNZJgCO5eviTU7HB7faENmeFUyxO5LdI6U/DLKh7RAA/Zu2g+06x8q9HbgpHHObYCW4FtVYluiCZgxppRMZhLxQ3XuAZVJAXoY0kRHLrVzih0xP+So8ybn9KPxYxZYfwj1ZRVSz8Zwi3ats3vM+gWT+8xgaDvNc8iGGI1ga+oE/MV1PEcdb7S2C65VzOdZ94DKg05ySfKs32aw3aC6h5oR56R8wPSsXy1j1Av8AgeIABXKw3BVvnqBTWMfi0LBTd90wwEtHjuK6X2bvZ7AB+JCUI6Rt8o9KHwVf22K/zI9M1a16G/bKte1+Jt/HB/jWPpFX8P7dn9+2D4Ej8avcYx62VgjM7aIm8nv7qoYPgYys94BrjAmI0XuAHP8APi8sp+s6xvmNKx7bWD8SuvoR9Z+VaNj2lwz7XQP4gR9RXEYTh9traEqJIHMj6UTCcCW6XAYrlCHr8Wbr4VY/NlvRy+HHW3odnGW3+C4jfwsD9DR68xPAX7VrSuCQoaSCNzEc6dMNirb9mjnMFDQrkCCY5xXT7fcc/qnt6bFKK86TjeOtkg5iViQVDxO0kA/WrNr23uro9tD6qfr91a+3Fn6q7uKiyVy1j26tn47TD+EhvrFaNn2twzbuV/iU/wC2aeePsfXlPxo3sOG3onCMbdwV4XrJ7nU/C675T39Dy+RDa4rYf4btv/UAfQ1aWDsQfCmyZRS3F63wbitvFWhdtnQ7g/Ep5qw61fryPg3ErmFuZ7ex0ZTsw7+/oa67Ee3+HQCVuzEwFG/QEsAa8fyfFljeu3qw+SZeXUYi5lE15D+mDH27tm1B/a2rxUidluIxEjlrb/8AE1t8S/SWhB7PD3D/ABsi/QtXkHtDiHvYhr7iO0OiyTEQAPT61zmGUu7HXeOnu/6L+KNf4dZzIV7MdiCSIdbYChh06GeamupJrwr2Z9tMTYsJYt9mqJIBKEnVixk5oO/SruJ9tMYTriCvcqWx88k/OqfDnR9mMeyOaqYm9lUseQJ8Y5Ca8VxvHcQ664i7r/3WHyBrleI4t21LZpnU+8em5pv/AJ7PNM+aXxHsns17f2MUrm7kw7JGj3Vhg0xlJgk6aiOdWx7Y4WGLXQIZgIm5IGzDswdDvXz9bUs6xvGsVvYNDqPA/d91ax+GVjL5bHrx9tMJ/wBRv/p3PvWlXmISlXX/ABcf7Y/yMnX4jASpiR1j3YHkdfp4VTwsh9cxiO/vMk9R4+XNYP2usMpztkMkQQdR10Gx76Hh/a3DMzan3dmIgNIk5eehGsgedceNdJlHa4e97o2rzT9IFsqUcy2btFAUSQwXf+GCPTvra/50tcjr057x57z61i8exva300gC2+mmxKQfODVjj/JZZfxc4uOulnZLJ1C6swWAATt/NT8Dz5gHj3bNsLE/CSYzd+lSwbxZun7IZf8ARbC/UVLDXVS6+YgAW7I1IG2Ynfxrs4gcXsFjdIcqB2alRsxMbn+alxDg6KoJZ2Je2vvNOjOAfkTTYrGIRd99db1qNRqq9lJHdode6icb4nbNsZHVmDowAP2TP3UdGHwPD7WW8+RcssEkTAQZSRPVg1Zvs9h7j5uyudmQNTEzr31fXithLHZB5OQr8LasRvMdTUfY7+88F+rUfsP5Sw6Yizfa0rWy1wZyWBCsdZiNjv6VVs8TvWXuEBCzXCGGp97X4QDMVte0QydlfG9txP8ACd/w86r+z2FR7t68dSLjhegkzI79aRvpQW9ds3O2vWSzsQFJMQeigTyrTfjrQQ2HuroRtI+YFT9qNrH+cta+I+FvA/SkOOwuOVUQEgQANQfqAa0eD8UtIz53AkIBoSJXNPLvFans+Jw1qfs/eaHgrCnEYkFVI/Y6EA7qZrOOGrtq57livYx9o4pmzrlNtQCTAnNtrzo6XlOLJDKQbI1BETnOnjQjgrRxbIbaZexDRlETnImOtRu8KsnErbyDKbTGBI1DDXTurfbHS7hR/wDEX/4bJ+TU2Ftgm8CAf2h371U/fVGzwa329y2pdAq2yMrEH3s06nwqWE4Y2e6qXri5XA5NMojS07nWPIUoBMDbOFVii5so1jXQ8zQrfCrVx8oESG1HXlU7eHu/qzMLvuBX9zINlJkBvI0c4O9adCrWyzFokNHwkmdek1zs7jcs1WZiuDqtk3AzBl0ZTBAYGCNvP0rKt32UyCQe4kVucVuXlF3OEhiiPlmJgMG15wQPIVzoNWXk4+GrY45iE2vP5nN8jVxfa3ERDFXH+JR/tisBd6TaaVcr7XGenfYTDO4U3NJEkDlOseVVPaZEVEjfN5xB5elZFhpyTmAMbkxEb0HE2SFByhdNSDPvZiANzyg1u5y42aY43fldw2LuqqhGULJzTkBjTYnXrVrCX1VTmdcxJO4PzFY+GuEg7aa+94gVYuNpMgd52rOOetG47O186S4OmxzsCdeeXwqeFuog1k+Cn74qvcbf3gdjpy5jlTXG3948tAJj8yKpl2rOl9Mcg+G2fQD76R4kQ0hDtG4HOeh76ptEak+W/lTOykiJ5b94pmd1sXGb00P+Kv8AZHr/APzSqlkNKnnl7PDFdu2kBIIgwI1O9Au27YkAdw1NZYxDEksxqGckzJoucEwaLokiM2nSZ/8Ae9Fa2L1x2Z2hVGqmJGZgJ05BR6msgOR+8fWrFm+/vgIW7TKp18SRrzKzWdy1rWoMnDFNh3YHP7xGp0PKRzNXMHwezmuDJorADU/ZU9epNVWx79mQbLQWOoPW5MbeVavCrmZXYqVzOTB3EBRr6VqaYu2c/D7fJB/bqv8AKCJHhoaNxrhtvIqoiqzNAIAB+FjE+VVLnEcpA7NzF92kDRoL6KeZ/A1PF8bDNaPZuMr5oPP3WED1+VHR7aFwI2FNwKom0TooEHL+NYXBOGLfBDFhEREcyeooi8YUWHs5W17QLtoGJIB8Jons7jrdpW7RozRGhO2+w76PNanUqHE+DpaCKjMXdgqgxHedB3j1qfBeFrd7Re1ZWRiIXSRtm9ZotniNt8UbrtCIIt6HU8zt4/KqFi+qTeR4ui4xCwYZDGm0dfzFQXeL8KNrsv2rtmcDU7d413qtaxjMQva3tZGrSO+rvFuLW7wslTBDhmBB93TmdjWZhoVgxdCASYn0rn8lsvTp8clnbZ4Zgb5tIUv5VI0XKDGtVbl69Zu3Jve8SgZggOb3ZXSNIFaHCeNWUtIrPBA191jzPQVl8RxSXLtxlYQShBMjZYO4reV1juMYzeXY2EuXrl4OlwZzbOrKAMqsNIA6mrLrif1hJe2bmRoMaZZEg6dYqlwvHJauKXYQEZZAJ1LKRsO41dfjVk4hLgY5QjqfdO5Ijl3U4W2djOavQlo4oX3jsjcyJm+LLllssd+9TwuIxC3L37JGYspaGgA9moET3AUO3xuz+sPczHKbaqPdO4ZjtHQ1PD8bsi5dYsYYoR7rclg8u4V0/wCs9+lS1xBhYazkGvarOfUZmadI1gkjflVnF8TufsnazlCtIOcHNKMI200M+VZAvAsWBEZrh2MwWYjl0Iq9xDHLctIqhp93XKY+Ar571zmd7buM6TxGMe4l6LUqygkhgQsCJ21+GfKuXU1vW77Lbu2wrywWSEOiy+Yx3jT16VgCjdsmzJJ4SDU7NNQp6C3cKgyWyASWy+p0q3irTlW91497dDACwZnpHPuqhg+KJbRP2ZLjds5g7xpyitq97Zh0KmyZIKk5xGojbLtXTHj+1zy5b6ZfDsL2hIyltNhJ593lWuOEORHZGPCsPhnEzYcOozQCCNpH5Fbi+25/6I/1z/tow467oy5/hHglyDFqJHd+NTTgd2NbYnvK/jQD7bv/ANFB/OT91CHtreJgWrf/AJfjXT/X7Z1mnfwLK6qWRTrIJGg6/Kmx2FKIHJUAkRrqYg6CKoni9xmlzOpIAgQTvGhqnfxz6yxIhhB1EMRI86zvBrjk0zfHUUqzxxi79sD+VfwpUfx9nVUlsNt94ovZMFOh9Dr4V1iWdPhUdZ/GiZVH2dPMTV9S+xxfZMDqG5fut+FafBGlzMjLrqIMkAD5ZvWt+5ilXkTtGg18Na5vivD3uXGdRvGnPQAfdVcOPgc9tKf2Sd7ofW4Gq1w8yrH/ALlz5OR91cmcPeWIzd0H50kxt+3oGYeOup1O460TLR47dDhxP6v/AJl5vlc/GrmL/tbH8Tn/AO2w++uVscUuAp7y+5MSDz3mNastxx8yuQhy5oiR8UDnVs6aHGDka+OVy0rDxUhD8itZuDyLhrjsqlpCpInUjl9fKh8V4mbwWUykSJBmQY026gVUw+Iy5JGYKxbLMSRETWb5M8Os4bwa2tpRcRS8SSRJk6x5bVX9m8Dbe25ZFY9owBIB0AGlVP8AmluVsf6ifuqjgOM3LKlVCwSW1B3Md/dT0NVs8dwVtGw4VFGa4AYAEiV0PUa1p3uH2QrRbTY/ujpXI4zi9y6ULZfcOZYHPQ8z3VJuL4htM5M8gq/cKtxarouCYa2bFssiEldSVBO53MUsLh0/WLwyLAFqBlEDQzHSudsfrOUBO1yjbKCB8qIvDMUSTluSdyW1MdSTrSG61tRjFEADsTyETmp8TcRcTaJKgZLk6iOUTWOPZu+24X+Zv6GrFv2Tuc3UeAJ/CnV9Dc9rhx1oYktnXL2QEggiQ5Mac4qC8Vsi7cOaQQkQp3GaeXeKnZ9kR+9cbyAH1q1a9lLI3Lt4n/8AWtccvQ5YszDcZtotwQxzPcYQBs225qv/AMZHZ20ymU7MkyIOSJjxiujX2esD+7nxLH6mrVrhlpdraDwUfWn68hzjlW42zMxS1OZQsSTsSZ0Heaq4Pg5bcOD3qR91d4LYHQVNbfdT9W/NX2a8Rxg4DBAyMZ5wI89aur7OgfZ/PlXUi1+d6RwoJ/J0q+nEfbWDhOA2l+JVb/UP9wEeVXk4XYH90vqfvJrU7LUbRTtaEbCtzDGfjNzrLXAYeRNpJ05E+lMeH4b/AKK78gR3d1apt+PrTLZjy6/hVxg5M39QsL/cLz5A/WmODskf2AAEjYLA5xtV+6uu4Hp9YqSJ+efzp4xbZB4HhxAFo6887fe00Q8FsQV7PTnqZ+taXZx51B4HWrjPS3fahb4NZj+yj8+NKimftH1FKrU9HX9qCMTvUjbncD0p0o6xRobVuyNN+r929XhFSA7qdLbP/Vz0H3UxwenIda1AvdT9n4fX/wBVcVtkNwpG3C+aj60H/ly0d1HkCPoa3gtLuFHDFcq54+y1ozEjpBbT1OtMvsnb5s/y/CulVe6lm7qPrxPPJgp7L2RyY+Jotv2fsDXID+fGtieoqaieRq4Y+lyy9qFrhVpdkUeQ++rC4ZRsAPKrgSl2Y7q1qQbqsLYqUd1GCTz8YprdqOfpt5CkIERy3/OwqWU6cvv8aKLXdNSYHpNW0CwimFrrTpeOYg22AE+8Yju50cjSTpFGzoAWtN/z406oNqOFA5D0iosQKgHkA3NTBnlSMHXpzpwdNAPz0q2jC2SZnflO3oafLzp1GmgAqu9tpnNy5gRPd31bWlgQKjmBOh/PSmCk7jzprtrvj5+tKIXu4+lMWj4vptUbi7AtHhpUFM7axvyP01qSQdTOs+VCN4byZ6THyJ2pLb3JJ+XrtQwjDNIUjluD/Np1qKvaxLTlKERquVswMzzMbd3XarTOs6kAnkefhTWbRA1I8BEa78tqDbsImoQA92u/jRNpYCxypULtm5AR40qUz7AnlVpbf5/ClSrMIyWxRuzpqVaCRt99P2M9/jSpVIjaqYtx0pUqEn2PKi28FpEn5UqVZpgy4Ede7lSuYI6QRSpUbOgFtT0qS29KelWmT7UgAT30qVSSgUlU0qVSSyGonTzpUqil2Z5xSyfOlSqCPYDePyOtJUBGutKlUSS2OVRu2gdwD460qVQMLXSPnSZJ3FKlUkAny9KiwHT87U1KlIlc28+f9KYpSpVIG7b02A7xvQweh0G/nrzpUqmgix5THiPwpUqVBf/Z"/>
          <p:cNvSpPr>
            <a:spLocks noChangeAspect="1" noChangeArrowheads="1"/>
          </p:cNvSpPr>
          <p:nvPr/>
        </p:nvSpPr>
        <p:spPr bwMode="auto">
          <a:xfrm>
            <a:off x="155575" y="-2871788"/>
            <a:ext cx="9010650" cy="59912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36</TotalTime>
  <Words>100</Words>
  <Application>Microsoft Office PowerPoint</Application>
  <PresentationFormat>Pokaz na ekranie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Bogaty</vt:lpstr>
      <vt:lpstr>Moje Ferie - krzemieniewo</vt:lpstr>
      <vt:lpstr>Opis krzemieniewa</vt:lpstr>
      <vt:lpstr>Co warto zobaczyć </vt:lpstr>
      <vt:lpstr>Slajd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Ferie - Nitążkowo</dc:title>
  <dc:creator>student</dc:creator>
  <cp:lastModifiedBy>student</cp:lastModifiedBy>
  <cp:revision>4</cp:revision>
  <dcterms:created xsi:type="dcterms:W3CDTF">2016-02-04T07:06:15Z</dcterms:created>
  <dcterms:modified xsi:type="dcterms:W3CDTF">2016-02-11T07:10:59Z</dcterms:modified>
</cp:coreProperties>
</file>