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6" r:id="rId2"/>
    <p:sldId id="307" r:id="rId3"/>
    <p:sldId id="306" r:id="rId4"/>
    <p:sldId id="308" r:id="rId5"/>
    <p:sldId id="257" r:id="rId6"/>
    <p:sldId id="293" r:id="rId7"/>
    <p:sldId id="294" r:id="rId8"/>
    <p:sldId id="295" r:id="rId9"/>
    <p:sldId id="297" r:id="rId10"/>
    <p:sldId id="298" r:id="rId11"/>
    <p:sldId id="296" r:id="rId12"/>
    <p:sldId id="299" r:id="rId13"/>
    <p:sldId id="300" r:id="rId14"/>
    <p:sldId id="301" r:id="rId15"/>
    <p:sldId id="302" r:id="rId16"/>
    <p:sldId id="303" r:id="rId17"/>
    <p:sldId id="305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D0266-FF8B-4658-915C-9D06DA1A92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71476-3698-43D8-920B-8230A96E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1476-3698-43D8-920B-8230A96E78E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7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7576" y="1098803"/>
            <a:ext cx="382905" cy="474345"/>
          </a:xfrm>
          <a:custGeom>
            <a:avLst/>
            <a:gdLst/>
            <a:ahLst/>
            <a:cxnLst/>
            <a:rect l="l" t="t" r="r" b="b"/>
            <a:pathLst>
              <a:path w="382905" h="474344">
                <a:moveTo>
                  <a:pt x="382524" y="0"/>
                </a:moveTo>
                <a:lnTo>
                  <a:pt x="0" y="0"/>
                </a:lnTo>
                <a:lnTo>
                  <a:pt x="0" y="348996"/>
                </a:lnTo>
                <a:lnTo>
                  <a:pt x="0" y="473964"/>
                </a:lnTo>
                <a:lnTo>
                  <a:pt x="382524" y="473964"/>
                </a:lnTo>
                <a:lnTo>
                  <a:pt x="382524" y="348996"/>
                </a:lnTo>
                <a:lnTo>
                  <a:pt x="382524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0" y="1098804"/>
            <a:ext cx="329184" cy="47396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41020" y="1520951"/>
            <a:ext cx="370840" cy="474345"/>
          </a:xfrm>
          <a:custGeom>
            <a:avLst/>
            <a:gdLst/>
            <a:ahLst/>
            <a:cxnLst/>
            <a:rect l="l" t="t" r="r" b="b"/>
            <a:pathLst>
              <a:path w="370840" h="474344">
                <a:moveTo>
                  <a:pt x="370332" y="0"/>
                </a:moveTo>
                <a:lnTo>
                  <a:pt x="0" y="0"/>
                </a:lnTo>
                <a:lnTo>
                  <a:pt x="0" y="348996"/>
                </a:lnTo>
                <a:lnTo>
                  <a:pt x="0" y="473964"/>
                </a:lnTo>
                <a:lnTo>
                  <a:pt x="370332" y="473964"/>
                </a:lnTo>
                <a:lnTo>
                  <a:pt x="370332" y="348996"/>
                </a:lnTo>
                <a:lnTo>
                  <a:pt x="370332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351" y="1520951"/>
            <a:ext cx="368808" cy="4739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492" y="1447800"/>
            <a:ext cx="560832" cy="42214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62000" y="990599"/>
            <a:ext cx="32384" cy="1053465"/>
          </a:xfrm>
          <a:custGeom>
            <a:avLst/>
            <a:gdLst/>
            <a:ahLst/>
            <a:cxnLst/>
            <a:rect l="l" t="t" r="r" b="b"/>
            <a:pathLst>
              <a:path w="32384" h="1053464">
                <a:moveTo>
                  <a:pt x="32004" y="822960"/>
                </a:moveTo>
                <a:lnTo>
                  <a:pt x="0" y="822960"/>
                </a:lnTo>
                <a:lnTo>
                  <a:pt x="0" y="1053084"/>
                </a:lnTo>
                <a:lnTo>
                  <a:pt x="32004" y="1053084"/>
                </a:lnTo>
                <a:lnTo>
                  <a:pt x="32004" y="822960"/>
                </a:lnTo>
                <a:close/>
              </a:path>
              <a:path w="32384" h="1053464">
                <a:moveTo>
                  <a:pt x="32004" y="0"/>
                </a:moveTo>
                <a:lnTo>
                  <a:pt x="0" y="0"/>
                </a:lnTo>
                <a:lnTo>
                  <a:pt x="0" y="790968"/>
                </a:lnTo>
                <a:lnTo>
                  <a:pt x="32004" y="790968"/>
                </a:lnTo>
                <a:lnTo>
                  <a:pt x="32004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3483" y="1781555"/>
            <a:ext cx="8226552" cy="3200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20312" y="1075943"/>
            <a:ext cx="1143762" cy="57226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95801" y="1052576"/>
            <a:ext cx="1143508" cy="571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91084" y="2546603"/>
            <a:ext cx="382905" cy="474345"/>
          </a:xfrm>
          <a:custGeom>
            <a:avLst/>
            <a:gdLst/>
            <a:ahLst/>
            <a:cxnLst/>
            <a:rect l="l" t="t" r="r" b="b"/>
            <a:pathLst>
              <a:path w="382905" h="474344">
                <a:moveTo>
                  <a:pt x="382524" y="0"/>
                </a:moveTo>
                <a:lnTo>
                  <a:pt x="0" y="0"/>
                </a:lnTo>
                <a:lnTo>
                  <a:pt x="0" y="348996"/>
                </a:lnTo>
                <a:lnTo>
                  <a:pt x="0" y="473964"/>
                </a:lnTo>
                <a:lnTo>
                  <a:pt x="382524" y="473964"/>
                </a:lnTo>
                <a:lnTo>
                  <a:pt x="382524" y="348996"/>
                </a:lnTo>
                <a:lnTo>
                  <a:pt x="382524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608" y="2546604"/>
            <a:ext cx="327660" cy="47396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4528" y="2968751"/>
            <a:ext cx="370840" cy="474345"/>
          </a:xfrm>
          <a:custGeom>
            <a:avLst/>
            <a:gdLst/>
            <a:ahLst/>
            <a:cxnLst/>
            <a:rect l="l" t="t" r="r" b="b"/>
            <a:pathLst>
              <a:path w="370840" h="474345">
                <a:moveTo>
                  <a:pt x="370332" y="0"/>
                </a:moveTo>
                <a:lnTo>
                  <a:pt x="0" y="0"/>
                </a:lnTo>
                <a:lnTo>
                  <a:pt x="0" y="348996"/>
                </a:lnTo>
                <a:lnTo>
                  <a:pt x="0" y="473964"/>
                </a:lnTo>
                <a:lnTo>
                  <a:pt x="370332" y="473964"/>
                </a:lnTo>
                <a:lnTo>
                  <a:pt x="370332" y="348996"/>
                </a:lnTo>
                <a:lnTo>
                  <a:pt x="370332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59" y="2968751"/>
            <a:ext cx="367284" cy="4739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895600"/>
            <a:ext cx="560832" cy="42214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35508" y="2438399"/>
            <a:ext cx="32384" cy="1053465"/>
          </a:xfrm>
          <a:custGeom>
            <a:avLst/>
            <a:gdLst/>
            <a:ahLst/>
            <a:cxnLst/>
            <a:rect l="l" t="t" r="r" b="b"/>
            <a:pathLst>
              <a:path w="32384" h="1053464">
                <a:moveTo>
                  <a:pt x="32004" y="877824"/>
                </a:moveTo>
                <a:lnTo>
                  <a:pt x="0" y="877824"/>
                </a:lnTo>
                <a:lnTo>
                  <a:pt x="0" y="1053084"/>
                </a:lnTo>
                <a:lnTo>
                  <a:pt x="32004" y="1053084"/>
                </a:lnTo>
                <a:lnTo>
                  <a:pt x="32004" y="877824"/>
                </a:lnTo>
                <a:close/>
              </a:path>
              <a:path w="32384" h="1053464">
                <a:moveTo>
                  <a:pt x="32004" y="0"/>
                </a:moveTo>
                <a:lnTo>
                  <a:pt x="0" y="0"/>
                </a:lnTo>
                <a:lnTo>
                  <a:pt x="0" y="822960"/>
                </a:lnTo>
                <a:lnTo>
                  <a:pt x="32004" y="822960"/>
                </a:lnTo>
                <a:lnTo>
                  <a:pt x="32004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5468" y="3261360"/>
            <a:ext cx="8692896" cy="548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7576" y="1098803"/>
            <a:ext cx="382905" cy="474345"/>
          </a:xfrm>
          <a:custGeom>
            <a:avLst/>
            <a:gdLst/>
            <a:ahLst/>
            <a:cxnLst/>
            <a:rect l="l" t="t" r="r" b="b"/>
            <a:pathLst>
              <a:path w="382905" h="474344">
                <a:moveTo>
                  <a:pt x="382524" y="0"/>
                </a:moveTo>
                <a:lnTo>
                  <a:pt x="0" y="0"/>
                </a:lnTo>
                <a:lnTo>
                  <a:pt x="0" y="348996"/>
                </a:lnTo>
                <a:lnTo>
                  <a:pt x="0" y="473964"/>
                </a:lnTo>
                <a:lnTo>
                  <a:pt x="382524" y="473964"/>
                </a:lnTo>
                <a:lnTo>
                  <a:pt x="382524" y="348996"/>
                </a:lnTo>
                <a:lnTo>
                  <a:pt x="382524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0100" y="1098804"/>
            <a:ext cx="329184" cy="47396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41020" y="1520951"/>
            <a:ext cx="370840" cy="474345"/>
          </a:xfrm>
          <a:custGeom>
            <a:avLst/>
            <a:gdLst/>
            <a:ahLst/>
            <a:cxnLst/>
            <a:rect l="l" t="t" r="r" b="b"/>
            <a:pathLst>
              <a:path w="370840" h="474344">
                <a:moveTo>
                  <a:pt x="370332" y="0"/>
                </a:moveTo>
                <a:lnTo>
                  <a:pt x="0" y="0"/>
                </a:lnTo>
                <a:lnTo>
                  <a:pt x="0" y="348996"/>
                </a:lnTo>
                <a:lnTo>
                  <a:pt x="0" y="473964"/>
                </a:lnTo>
                <a:lnTo>
                  <a:pt x="370332" y="473964"/>
                </a:lnTo>
                <a:lnTo>
                  <a:pt x="370332" y="348996"/>
                </a:lnTo>
                <a:lnTo>
                  <a:pt x="370332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1351" y="1520951"/>
            <a:ext cx="368808" cy="4739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492" y="1447800"/>
            <a:ext cx="560832" cy="42214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62000" y="990599"/>
            <a:ext cx="32384" cy="1053465"/>
          </a:xfrm>
          <a:custGeom>
            <a:avLst/>
            <a:gdLst/>
            <a:ahLst/>
            <a:cxnLst/>
            <a:rect l="l" t="t" r="r" b="b"/>
            <a:pathLst>
              <a:path w="32384" h="1053464">
                <a:moveTo>
                  <a:pt x="32004" y="822960"/>
                </a:moveTo>
                <a:lnTo>
                  <a:pt x="0" y="822960"/>
                </a:lnTo>
                <a:lnTo>
                  <a:pt x="0" y="1053084"/>
                </a:lnTo>
                <a:lnTo>
                  <a:pt x="32004" y="1053084"/>
                </a:lnTo>
                <a:lnTo>
                  <a:pt x="32004" y="822960"/>
                </a:lnTo>
                <a:close/>
              </a:path>
              <a:path w="32384" h="1053464">
                <a:moveTo>
                  <a:pt x="32004" y="0"/>
                </a:moveTo>
                <a:lnTo>
                  <a:pt x="0" y="0"/>
                </a:lnTo>
                <a:lnTo>
                  <a:pt x="0" y="790968"/>
                </a:lnTo>
                <a:lnTo>
                  <a:pt x="32004" y="790968"/>
                </a:lnTo>
                <a:lnTo>
                  <a:pt x="32004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3483" y="1781555"/>
            <a:ext cx="8226552" cy="320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9170" y="2754519"/>
            <a:ext cx="4213860" cy="1311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5660" y="1988794"/>
            <a:ext cx="7472679" cy="399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jp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2.jp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jpg"/><Relationship Id="rId7" Type="http://schemas.openxmlformats.org/officeDocument/2006/relationships/image" Target="../media/image113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jpg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2466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550" y="-228600"/>
            <a:ext cx="9008364" cy="6705600"/>
            <a:chOff x="0" y="2438399"/>
            <a:chExt cx="9008364" cy="4267201"/>
          </a:xfrm>
        </p:grpSpPr>
        <p:sp>
          <p:nvSpPr>
            <p:cNvPr id="4" name="object 4"/>
            <p:cNvSpPr/>
            <p:nvPr/>
          </p:nvSpPr>
          <p:spPr>
            <a:xfrm>
              <a:off x="291084" y="2546603"/>
              <a:ext cx="382905" cy="474345"/>
            </a:xfrm>
            <a:custGeom>
              <a:avLst/>
              <a:gdLst/>
              <a:ahLst/>
              <a:cxnLst/>
              <a:rect l="l" t="t" r="r" b="b"/>
              <a:pathLst>
                <a:path w="382905" h="474344">
                  <a:moveTo>
                    <a:pt x="382524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82524" y="473964"/>
                  </a:lnTo>
                  <a:lnTo>
                    <a:pt x="382524" y="348996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08" y="2546604"/>
              <a:ext cx="327660" cy="473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4528" y="2968751"/>
              <a:ext cx="370840" cy="474345"/>
            </a:xfrm>
            <a:custGeom>
              <a:avLst/>
              <a:gdLst/>
              <a:ahLst/>
              <a:cxnLst/>
              <a:rect l="l" t="t" r="r" b="b"/>
              <a:pathLst>
                <a:path w="370840" h="474345">
                  <a:moveTo>
                    <a:pt x="370332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70332" y="473964"/>
                  </a:lnTo>
                  <a:lnTo>
                    <a:pt x="370332" y="348996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59" y="2968751"/>
              <a:ext cx="367284" cy="473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895600"/>
              <a:ext cx="560832" cy="4221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5508" y="2438399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4">
                  <a:moveTo>
                    <a:pt x="32004" y="877824"/>
                  </a:moveTo>
                  <a:lnTo>
                    <a:pt x="0" y="877824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877824"/>
                  </a:lnTo>
                  <a:close/>
                </a:path>
                <a:path w="32384" h="1053464">
                  <a:moveTo>
                    <a:pt x="32004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32004" y="822960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468" y="3261360"/>
              <a:ext cx="8692896" cy="548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00" y="2965131"/>
              <a:ext cx="4371050" cy="37404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43200" y="30302"/>
            <a:ext cx="5943600" cy="60446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5845" marR="46355" indent="-2303145">
              <a:lnSpc>
                <a:spcPct val="100000"/>
              </a:lnSpc>
              <a:spcBef>
                <a:spcPts val="95"/>
              </a:spcBef>
            </a:pPr>
            <a:r>
              <a:rPr lang="ru-RU" sz="4000" dirty="0" smtClean="0"/>
              <a:t>        Психологические</a:t>
            </a:r>
            <a:br>
              <a:rPr lang="ru-RU" sz="4000" dirty="0" smtClean="0"/>
            </a:br>
            <a:r>
              <a:rPr lang="ru-RU" sz="4000" dirty="0" smtClean="0"/>
              <a:t>особенности читателя</a:t>
            </a:r>
            <a:br>
              <a:rPr lang="ru-RU" sz="4000" dirty="0" smtClean="0"/>
            </a:br>
            <a:r>
              <a:rPr lang="ru-RU" sz="4000" dirty="0" smtClean="0"/>
              <a:t>младшего школьного возраста 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1800" dirty="0" smtClean="0"/>
              <a:t>Ведущий психолог ГУК ЯО</a:t>
            </a:r>
            <a:br>
              <a:rPr lang="ru-RU" sz="1800" dirty="0" smtClean="0"/>
            </a:br>
            <a:r>
              <a:rPr lang="ru-RU" sz="1800" dirty="0" smtClean="0"/>
              <a:t>«Ярославская областная специальная библиотека»</a:t>
            </a:r>
            <a:br>
              <a:rPr lang="ru-RU" sz="1800" dirty="0" smtClean="0"/>
            </a:br>
            <a:r>
              <a:rPr lang="ru-RU" sz="1800" dirty="0" smtClean="0"/>
              <a:t>Боброва Елена Валентиновна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781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83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457200"/>
            <a:ext cx="701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0000"/>
                </a:solidFill>
                <a:effectLst/>
                <a:latin typeface="PT Sans"/>
              </a:rPr>
              <a:t>Некоторый спад интереса к книге в данный период — явление временное.</a:t>
            </a:r>
          </a:p>
          <a:p>
            <a:endParaRPr lang="ru-RU" b="1" dirty="0">
              <a:solidFill>
                <a:srgbClr val="000000"/>
              </a:solidFill>
              <a:latin typeface="PT Sans"/>
            </a:endParaRPr>
          </a:p>
          <a:p>
            <a:endParaRPr lang="ru-RU" b="1" i="0" dirty="0" smtClean="0">
              <a:solidFill>
                <a:srgbClr val="000000"/>
              </a:solidFill>
              <a:effectLst/>
              <a:latin typeface="PT Sans"/>
            </a:endParaRP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§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 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PT Sans"/>
              </a:rPr>
              <a:t>Чтобы он не был затяжным, ребенку надо помочь. Родителям таких детей полезно предложить книги: Д. Б.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PT Sans"/>
              </a:rPr>
              <a:t>Эльконин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PT Sans"/>
              </a:rPr>
              <a:t> «Как учить детей читать», Г.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PT Sans"/>
              </a:rPr>
              <a:t>Цукерман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PT Sans"/>
              </a:rPr>
              <a:t> и Е.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PT Sans"/>
              </a:rPr>
              <a:t>Бугримова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PT Sans"/>
              </a:rPr>
              <a:t> «Чтение без принуждения» и др.</a:t>
            </a:r>
          </a:p>
          <a:p>
            <a:r>
              <a:rPr lang="ru-RU" sz="2400" b="1" dirty="0">
                <a:solidFill>
                  <a:srgbClr val="000000"/>
                </a:solidFill>
                <a:cs typeface="Calibri"/>
              </a:rPr>
              <a:t>§ </a:t>
            </a:r>
            <a:r>
              <a:rPr lang="ru-RU" sz="2400" b="1" dirty="0" smtClean="0">
                <a:solidFill>
                  <a:srgbClr val="000000"/>
                </a:solidFill>
                <a:cs typeface="Calibri"/>
              </a:rPr>
              <a:t> 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PT Sans"/>
              </a:rPr>
              <a:t>Самое главное на первоначальном этапе самостоятельного чтения — добиться, чтобы ребенок читал без принуждения. </a:t>
            </a:r>
          </a:p>
          <a:p>
            <a:r>
              <a:rPr lang="ru-RU" sz="2400" b="1" dirty="0">
                <a:solidFill>
                  <a:srgbClr val="000000"/>
                </a:solidFill>
                <a:cs typeface="Calibri"/>
              </a:rPr>
              <a:t>§ </a:t>
            </a:r>
            <a:r>
              <a:rPr lang="ru-RU" sz="2400" b="1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PT Sans"/>
              </a:rPr>
              <a:t>Принуждение, насилие, давление может навсегда отбить тягу к книге.</a:t>
            </a:r>
            <a:endParaRPr lang="ru-RU" sz="2400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1626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1028343"/>
            <a:ext cx="701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§</a:t>
            </a:r>
            <a:r>
              <a:rPr lang="ru-RU" sz="2400" dirty="0" smtClean="0"/>
              <a:t> Поможет в этом привычная для дошкольника роль слушателя и зрителя. </a:t>
            </a:r>
          </a:p>
          <a:p>
            <a:endParaRPr lang="ru-RU" sz="2400" dirty="0" smtClean="0"/>
          </a:p>
          <a:p>
            <a:r>
              <a:rPr lang="ru-RU" sz="2400" b="1" dirty="0"/>
              <a:t>§ </a:t>
            </a:r>
            <a:r>
              <a:rPr lang="ru-RU" sz="2400" dirty="0" smtClean="0"/>
              <a:t>Надо больше читать вслух, обсуждать прочитанное, стимулировать на этой основе творческую деятельность: рисование, лепку и т. д. </a:t>
            </a:r>
          </a:p>
          <a:p>
            <a:endParaRPr lang="ru-RU" sz="2400" dirty="0" smtClean="0"/>
          </a:p>
          <a:p>
            <a:r>
              <a:rPr lang="ru-RU" sz="2400" b="1" dirty="0" smtClean="0"/>
              <a:t>§ </a:t>
            </a:r>
            <a:r>
              <a:rPr lang="ru-RU" sz="2400" dirty="0" smtClean="0"/>
              <a:t>Следует активно использовать иллюстрации — учить детей их рассматривать, соотносить с текстом.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b="1" dirty="0"/>
              <a:t>§ </a:t>
            </a:r>
            <a:r>
              <a:rPr lang="ru-RU" sz="2400" dirty="0" smtClean="0"/>
              <a:t>Слабо владеющим техникой чтения шести- и семилетним детям, пришедшим в библиотеку, уместно предлагать книги и для самостоятельного чтения, и для прочтения вместе с родителями.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828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457201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§ </a:t>
            </a:r>
            <a:r>
              <a:rPr lang="ru-RU" sz="2400" b="1" dirty="0" smtClean="0"/>
              <a:t> </a:t>
            </a:r>
            <a:r>
              <a:rPr lang="ru-RU" sz="2400" dirty="0" smtClean="0"/>
              <a:t>Сотрудничество ребенка со взрослыми, основанное на материале книги, играет решающую роль в формировании отношения к книге, в пробуждении любви к ней.</a:t>
            </a:r>
          </a:p>
          <a:p>
            <a:r>
              <a:rPr lang="ru-RU" sz="2400" b="1" dirty="0"/>
              <a:t>§</a:t>
            </a:r>
            <a:r>
              <a:rPr lang="ru-RU" sz="2400" dirty="0" smtClean="0"/>
              <a:t>  Доверчивость маленького читателя к взрослому облегчает их взаимное общение и в то же время повышает ответственность взрослого за свою рекомендацию литературы, за руководство процессом ее восприятия.</a:t>
            </a:r>
          </a:p>
          <a:p>
            <a:r>
              <a:rPr lang="ru-RU" sz="2400" b="1" dirty="0"/>
              <a:t>§ </a:t>
            </a:r>
            <a:r>
              <a:rPr lang="ru-RU" sz="2400" b="1" dirty="0" smtClean="0"/>
              <a:t> </a:t>
            </a:r>
            <a:r>
              <a:rPr lang="ru-RU" sz="2400" dirty="0" smtClean="0"/>
              <a:t>Юному читателю в возрасте семи — девяти лет свойствен «эффект присутствия». «Когда читаешь книгу,— признается младший школьник,— чувствуешь, что сам там находишься,— как будто живешь среди героев и с ними участвуешь в их делах».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526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04800"/>
            <a:ext cx="48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§ </a:t>
            </a:r>
            <a:r>
              <a:rPr lang="ru-RU" sz="2000" dirty="0" smtClean="0"/>
              <a:t>Как и в дошкольном детстве, большое место в чтении занимает сказка — литературная и народная, приключения, рассказы русских дореволюционных писателей, </a:t>
            </a:r>
          </a:p>
          <a:p>
            <a:r>
              <a:rPr lang="ru-RU" sz="2000" dirty="0" smtClean="0"/>
              <a:t>стихи. </a:t>
            </a:r>
          </a:p>
          <a:p>
            <a:r>
              <a:rPr lang="ru-RU" sz="2000" b="1" dirty="0"/>
              <a:t>§ </a:t>
            </a:r>
            <a:r>
              <a:rPr lang="ru-RU" sz="2000" dirty="0" smtClean="0"/>
              <a:t>Из книг советских писателей повышенным спросом детей пользуются произведения В. Драгунского, </a:t>
            </a:r>
            <a:r>
              <a:rPr lang="ru-RU" sz="2000" dirty="0" err="1" smtClean="0"/>
              <a:t>Э.Успенского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Н. Носова, А. Гайдара, Ю. Коваля. </a:t>
            </a:r>
          </a:p>
          <a:p>
            <a:r>
              <a:rPr lang="ru-RU" sz="2000" b="1" dirty="0"/>
              <a:t>§ </a:t>
            </a:r>
            <a:r>
              <a:rPr lang="ru-RU" sz="2000" dirty="0" smtClean="0"/>
              <a:t>В круг чтения младшего </a:t>
            </a:r>
          </a:p>
          <a:p>
            <a:r>
              <a:rPr lang="ru-RU" sz="2000" dirty="0" smtClean="0"/>
              <a:t>школьника включаются первые энциклопедические книги.</a:t>
            </a:r>
          </a:p>
          <a:p>
            <a:r>
              <a:rPr lang="ru-RU" sz="2000" dirty="0" smtClean="0"/>
              <a:t> Находить в них ответы </a:t>
            </a:r>
          </a:p>
          <a:p>
            <a:r>
              <a:rPr lang="ru-RU" sz="2000" dirty="0" smtClean="0"/>
              <a:t>на вопросы ребенок приучается сначала с помощью взрослых,</a:t>
            </a:r>
          </a:p>
          <a:p>
            <a:r>
              <a:rPr lang="ru-RU" sz="2000" dirty="0" smtClean="0"/>
              <a:t>а потом и самостоятельно.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038600" cy="461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03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533400"/>
            <a:ext cx="441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Литературные персонажи воспринимаются младшим школьником как живые люди. </a:t>
            </a:r>
          </a:p>
          <a:p>
            <a:r>
              <a:rPr lang="ru-RU" sz="2000" dirty="0" smtClean="0"/>
              <a:t>Среди них он имеет своих друзей, а нередко и сам перевоплощается </a:t>
            </a:r>
          </a:p>
          <a:p>
            <a:r>
              <a:rPr lang="ru-RU" sz="2000" dirty="0" smtClean="0"/>
              <a:t>в них. </a:t>
            </a:r>
          </a:p>
          <a:p>
            <a:r>
              <a:rPr lang="ru-RU" sz="2000" dirty="0" smtClean="0"/>
              <a:t>Этой чести удостаиваются далеко не все произведения. </a:t>
            </a:r>
            <a:endParaRPr lang="ru-RU" sz="2000" dirty="0" smtClean="0"/>
          </a:p>
          <a:p>
            <a:r>
              <a:rPr lang="ru-RU" sz="2000" dirty="0" smtClean="0"/>
              <a:t>Отбор происходит </a:t>
            </a:r>
            <a:r>
              <a:rPr lang="ru-RU" sz="2000" dirty="0" smtClean="0"/>
              <a:t>по признаку, который интуитивно чувствует ребенок,— жизненной достоверности, убедительности героев, которых можно мысленно увидеть,</a:t>
            </a:r>
          </a:p>
          <a:p>
            <a:r>
              <a:rPr lang="ru-RU" sz="2000" dirty="0" smtClean="0"/>
              <a:t> услышать, полюбить. </a:t>
            </a:r>
          </a:p>
          <a:p>
            <a:r>
              <a:rPr lang="ru-RU" sz="2000" dirty="0" smtClean="0"/>
              <a:t>Среди них всем знакомые </a:t>
            </a:r>
          </a:p>
          <a:p>
            <a:r>
              <a:rPr lang="ru-RU" sz="2000" dirty="0" smtClean="0"/>
              <a:t>Незнайка, </a:t>
            </a:r>
            <a:r>
              <a:rPr lang="ru-RU" sz="2000" dirty="0" err="1" smtClean="0"/>
              <a:t>Карлсон</a:t>
            </a:r>
            <a:r>
              <a:rPr lang="ru-RU" sz="2000" dirty="0" smtClean="0"/>
              <a:t>, </a:t>
            </a:r>
            <a:r>
              <a:rPr lang="ru-RU" sz="2000" dirty="0" err="1" smtClean="0"/>
              <a:t>Чиполлино</a:t>
            </a:r>
            <a:r>
              <a:rPr lang="ru-RU" sz="2000" dirty="0" smtClean="0"/>
              <a:t>, </a:t>
            </a:r>
          </a:p>
          <a:p>
            <a:r>
              <a:rPr lang="ru-RU" sz="2000" dirty="0" err="1" smtClean="0"/>
              <a:t>Суок</a:t>
            </a:r>
            <a:r>
              <a:rPr lang="ru-RU" sz="2000" dirty="0" smtClean="0"/>
              <a:t>, Страшила, Тимур и др.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914400"/>
            <a:ext cx="3962399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265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685800"/>
            <a:ext cx="7467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Ребенок семи — девяти лет тонко чувствует слово. </a:t>
            </a:r>
          </a:p>
          <a:p>
            <a:r>
              <a:rPr lang="ru-RU" sz="2000" dirty="0" smtClean="0"/>
              <a:t>Художественная деталь в тексте играет для него значительную роль. </a:t>
            </a:r>
          </a:p>
          <a:p>
            <a:endParaRPr lang="ru-RU" sz="2000" dirty="0"/>
          </a:p>
          <a:p>
            <a:r>
              <a:rPr lang="ru-RU" sz="2000" dirty="0" smtClean="0"/>
              <a:t>Пересказ прочитанного юный читатель наполняет, «живыми» подробностями, каждая из которых полна для него особого значения. </a:t>
            </a:r>
          </a:p>
          <a:p>
            <a:r>
              <a:rPr lang="ru-RU" sz="2000" dirty="0" smtClean="0"/>
              <a:t>Младший </a:t>
            </a:r>
            <a:r>
              <a:rPr lang="ru-RU" sz="2000" dirty="0"/>
              <a:t>школьник реагирует порой на малейшие внутренние колебания души героев, отталкиваясь от каждого слова, если это слово многозначно, художественно весомо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Правильно найденная писателем художественная деталь дает возможность юному читателю дорисовать, дополнить картину, намеченную автором. </a:t>
            </a:r>
            <a:endParaRPr lang="ru-RU" sz="2000" dirty="0" smtClean="0"/>
          </a:p>
          <a:p>
            <a:r>
              <a:rPr lang="ru-RU" sz="2000" dirty="0" smtClean="0"/>
              <a:t>Поэтому </a:t>
            </a:r>
            <a:r>
              <a:rPr lang="ru-RU" sz="2000" dirty="0"/>
              <a:t>важен отбор произведений для младших школьников, основным принципом которого является художественная полноценность, емкость образов, способных вызвать сотворчество юного читателя.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99677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609600"/>
            <a:ext cx="71628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200" b="1" dirty="0" smtClean="0">
                <a:latin typeface="Calibri"/>
                <a:cs typeface="Calibri"/>
              </a:rPr>
              <a:t>§</a:t>
            </a:r>
            <a:r>
              <a:rPr lang="ru-RU" sz="2200" dirty="0" smtClean="0"/>
              <a:t>Особенность восприятия младших школьников обращает на себя внимание — способность узнавать себя и других в прочитанной книге. </a:t>
            </a:r>
          </a:p>
          <a:p>
            <a:r>
              <a:rPr lang="ru-RU" sz="2200" b="1" dirty="0" smtClean="0">
                <a:cs typeface="Calibri"/>
              </a:rPr>
              <a:t>§</a:t>
            </a:r>
            <a:r>
              <a:rPr lang="ru-RU" sz="2200" dirty="0" smtClean="0"/>
              <a:t>Это очень важное умение — думать о других, как о самом себе, сравнивать себя с другими. </a:t>
            </a:r>
          </a:p>
          <a:p>
            <a:r>
              <a:rPr lang="ru-RU" sz="2200" b="1" dirty="0">
                <a:cs typeface="Calibri"/>
              </a:rPr>
              <a:t>§</a:t>
            </a:r>
            <a:r>
              <a:rPr lang="ru-RU" sz="2200" dirty="0" smtClean="0"/>
              <a:t>Психологи считают, что таким умением обладают читатели с богатым жизненным и читательским опытом. У младших школьников оно, как правило, находится в зоне ближайшего развития.</a:t>
            </a:r>
          </a:p>
          <a:p>
            <a:r>
              <a:rPr lang="ru-RU" sz="2200" b="1" dirty="0">
                <a:cs typeface="Calibri"/>
              </a:rPr>
              <a:t>§</a:t>
            </a:r>
            <a:r>
              <a:rPr lang="ru-RU" sz="2200" dirty="0" smtClean="0"/>
              <a:t>Наблюдения показывают, что ребенку легче даются внешние ассоциации: сходство моментов, ситуаций, фактов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b="1" dirty="0">
                <a:cs typeface="Calibri"/>
              </a:rPr>
              <a:t>§ </a:t>
            </a:r>
            <a:r>
              <a:rPr lang="ru-RU" sz="2200" dirty="0" smtClean="0"/>
              <a:t>Детей </a:t>
            </a:r>
            <a:r>
              <a:rPr lang="ru-RU" sz="2200" dirty="0"/>
              <a:t>привлекает «страшное», «смешное», события, близкие собственному жизненному опыту, ситуации, вызывающие светлое, радостное настроение, эпизоды, насыщенные действием, сходные с фантастикой детской игры. </a:t>
            </a:r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0485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617" y="2049526"/>
            <a:ext cx="7599680" cy="3745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85825" indent="298450">
              <a:lnSpc>
                <a:spcPct val="100000"/>
              </a:lnSpc>
              <a:spcBef>
                <a:spcPts val="105"/>
              </a:spcBef>
              <a:tabLst>
                <a:tab pos="4888230" algn="l"/>
              </a:tabLst>
            </a:pPr>
            <a:r>
              <a:rPr sz="2000" b="1" spc="-5" dirty="0">
                <a:latin typeface="Tahoma"/>
                <a:cs typeface="Tahoma"/>
              </a:rPr>
              <a:t>Как </a:t>
            </a:r>
            <a:r>
              <a:rPr sz="2000" b="1" dirty="0">
                <a:latin typeface="Tahoma"/>
                <a:cs typeface="Tahoma"/>
              </a:rPr>
              <a:t>показали исследования </a:t>
            </a:r>
            <a:r>
              <a:rPr sz="2000" b="1" spc="-5" dirty="0">
                <a:latin typeface="Tahoma"/>
                <a:cs typeface="Tahoma"/>
              </a:rPr>
              <a:t>многих учёных, </a:t>
            </a:r>
            <a:r>
              <a:rPr sz="2000" b="1" dirty="0">
                <a:latin typeface="Tahoma"/>
                <a:cs typeface="Tahoma"/>
              </a:rPr>
              <a:t>из 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м</a:t>
            </a:r>
            <a:r>
              <a:rPr sz="2000" b="1" spc="-10" dirty="0">
                <a:latin typeface="Tahoma"/>
                <a:cs typeface="Tahoma"/>
              </a:rPr>
              <a:t>н</a:t>
            </a:r>
            <a:r>
              <a:rPr sz="2000" b="1" spc="-5" dirty="0">
                <a:latin typeface="Tahoma"/>
                <a:cs typeface="Tahoma"/>
              </a:rPr>
              <a:t>ожеств</a:t>
            </a:r>
            <a:r>
              <a:rPr sz="2000" b="1" dirty="0">
                <a:latin typeface="Tahoma"/>
                <a:cs typeface="Tahoma"/>
              </a:rPr>
              <a:t>а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факторов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вли</a:t>
            </a:r>
            <a:r>
              <a:rPr sz="2000" b="1" spc="5" dirty="0">
                <a:latin typeface="Tahoma"/>
                <a:cs typeface="Tahoma"/>
              </a:rPr>
              <a:t>я</a:t>
            </a:r>
            <a:r>
              <a:rPr sz="2000" b="1" dirty="0">
                <a:latin typeface="Tahoma"/>
                <a:cs typeface="Tahoma"/>
              </a:rPr>
              <a:t>ющих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</a:t>
            </a:r>
            <a:r>
              <a:rPr sz="2000" b="1" dirty="0">
                <a:latin typeface="Tahoma"/>
                <a:cs typeface="Tahoma"/>
              </a:rPr>
              <a:t>а	усп</a:t>
            </a:r>
            <a:r>
              <a:rPr sz="2000" b="1" spc="-10" dirty="0">
                <a:latin typeface="Tahoma"/>
                <a:cs typeface="Tahoma"/>
              </a:rPr>
              <a:t>е</a:t>
            </a:r>
            <a:r>
              <a:rPr sz="2000" b="1" dirty="0">
                <a:latin typeface="Tahoma"/>
                <a:cs typeface="Tahoma"/>
              </a:rPr>
              <a:t>ваемость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школьников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наиболее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значительным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является</a:t>
            </a:r>
            <a:r>
              <a:rPr sz="2000" b="1" spc="-5" dirty="0">
                <a:latin typeface="Tahoma"/>
                <a:cs typeface="Tahoma"/>
              </a:rPr>
              <a:t> навык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1497330" algn="l"/>
              </a:tabLst>
            </a:pPr>
            <a:r>
              <a:rPr sz="2000" b="1" dirty="0">
                <a:latin typeface="Tahoma"/>
                <a:cs typeface="Tahoma"/>
              </a:rPr>
              <a:t>чтения. </a:t>
            </a:r>
            <a:r>
              <a:rPr sz="2000" b="1" spc="-5" dirty="0">
                <a:latin typeface="Tahoma"/>
                <a:cs typeface="Tahoma"/>
              </a:rPr>
              <a:t>Проблема становления навыка </a:t>
            </a:r>
            <a:r>
              <a:rPr sz="2000" b="1" dirty="0">
                <a:latin typeface="Tahoma"/>
                <a:cs typeface="Tahoma"/>
              </a:rPr>
              <a:t>чтения – </a:t>
            </a:r>
            <a:r>
              <a:rPr sz="2000" b="1" spc="-5" dirty="0">
                <a:latin typeface="Tahoma"/>
                <a:cs typeface="Tahoma"/>
              </a:rPr>
              <a:t>одна </a:t>
            </a:r>
            <a:r>
              <a:rPr sz="2000" b="1" dirty="0">
                <a:latin typeface="Tahoma"/>
                <a:cs typeface="Tahoma"/>
              </a:rPr>
              <a:t>из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самых острых </a:t>
            </a:r>
            <a:r>
              <a:rPr sz="2000" b="1" dirty="0">
                <a:latin typeface="Tahoma"/>
                <a:cs typeface="Tahoma"/>
              </a:rPr>
              <a:t>и </a:t>
            </a:r>
            <a:r>
              <a:rPr sz="2000" b="1" spc="-5" dirty="0">
                <a:latin typeface="Tahoma"/>
                <a:cs typeface="Tahoma"/>
              </a:rPr>
              <a:t>постоянных проблем школьного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обучения.	</a:t>
            </a:r>
            <a:r>
              <a:rPr sz="2000" b="1" dirty="0">
                <a:latin typeface="Tahoma"/>
                <a:cs typeface="Tahoma"/>
              </a:rPr>
              <a:t>Eё успешное </a:t>
            </a:r>
            <a:r>
              <a:rPr sz="2000" b="1" spc="-5" dirty="0">
                <a:latin typeface="Tahoma"/>
                <a:cs typeface="Tahoma"/>
              </a:rPr>
              <a:t>решение </a:t>
            </a:r>
            <a:r>
              <a:rPr sz="2000" b="1" dirty="0">
                <a:latin typeface="Tahoma"/>
                <a:cs typeface="Tahoma"/>
              </a:rPr>
              <a:t>во </a:t>
            </a:r>
            <a:r>
              <a:rPr sz="2000" b="1" spc="-5" dirty="0">
                <a:latin typeface="Tahoma"/>
                <a:cs typeface="Tahoma"/>
              </a:rPr>
              <a:t>многом </a:t>
            </a:r>
            <a:r>
              <a:rPr sz="2000" b="1" dirty="0">
                <a:latin typeface="Tahoma"/>
                <a:cs typeface="Tahoma"/>
              </a:rPr>
              <a:t>зависит </a:t>
            </a:r>
            <a:r>
              <a:rPr sz="2000" b="1" spc="-5" dirty="0">
                <a:latin typeface="Tahoma"/>
                <a:cs typeface="Tahoma"/>
              </a:rPr>
              <a:t>от </a:t>
            </a:r>
            <a:r>
              <a:rPr sz="2000" b="1" dirty="0">
                <a:latin typeface="Tahoma"/>
                <a:cs typeface="Tahoma"/>
              </a:rPr>
              <a:t> первых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шагов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ребёнка,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обучающегося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читать.</a:t>
            </a:r>
            <a:endParaRPr sz="2000">
              <a:latin typeface="Tahoma"/>
              <a:cs typeface="Tahoma"/>
            </a:endParaRPr>
          </a:p>
          <a:p>
            <a:pPr marL="12700" marR="191770" indent="223520">
              <a:lnSpc>
                <a:spcPct val="100000"/>
              </a:lnSpc>
              <a:spcBef>
                <a:spcPts val="480"/>
              </a:spcBef>
              <a:tabLst>
                <a:tab pos="4950460" algn="l"/>
                <a:tab pos="6710045" algn="l"/>
              </a:tabLst>
            </a:pPr>
            <a:r>
              <a:rPr sz="2000" b="1" spc="-5" dirty="0">
                <a:latin typeface="Tahoma"/>
                <a:cs typeface="Tahoma"/>
              </a:rPr>
              <a:t>Слабо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читающий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ученик,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перейдя	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среднее,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а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затем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 в </a:t>
            </a:r>
            <a:r>
              <a:rPr sz="2000" b="1" spc="-5" dirty="0">
                <a:latin typeface="Tahoma"/>
                <a:cs typeface="Tahoma"/>
              </a:rPr>
              <a:t>старшее </a:t>
            </a:r>
            <a:r>
              <a:rPr sz="2000" b="1" dirty="0">
                <a:latin typeface="Tahoma"/>
                <a:cs typeface="Tahoma"/>
              </a:rPr>
              <a:t>звено </a:t>
            </a:r>
            <a:r>
              <a:rPr sz="2000" b="1" spc="-5" dirty="0">
                <a:latin typeface="Tahoma"/>
                <a:cs typeface="Tahoma"/>
              </a:rPr>
              <a:t>школы, </a:t>
            </a:r>
            <a:r>
              <a:rPr sz="2000" b="1" dirty="0">
                <a:latin typeface="Tahoma"/>
                <a:cs typeface="Tahoma"/>
              </a:rPr>
              <a:t>будет если </a:t>
            </a:r>
            <a:r>
              <a:rPr sz="2000" b="1" spc="-5" dirty="0">
                <a:latin typeface="Tahoma"/>
                <a:cs typeface="Tahoma"/>
              </a:rPr>
              <a:t>не </a:t>
            </a:r>
            <a:r>
              <a:rPr sz="2000" b="1" dirty="0">
                <a:latin typeface="Tahoma"/>
                <a:cs typeface="Tahoma"/>
              </a:rPr>
              <a:t>тонуть, то 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захлёбываться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потоке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информации.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Надеяться	«на</a:t>
            </a:r>
            <a:endParaRPr sz="2000">
              <a:latin typeface="Tahoma"/>
              <a:cs typeface="Tahoma"/>
            </a:endParaRPr>
          </a:p>
          <a:p>
            <a:pPr marL="12700" marR="15875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авось», на то, что с годами беглость чтения </a:t>
            </a:r>
            <a:r>
              <a:rPr sz="2000" b="1" spc="-5" dirty="0">
                <a:latin typeface="Tahoma"/>
                <a:cs typeface="Tahoma"/>
              </a:rPr>
              <a:t>придёт сама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не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стоит.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799" y="1905001"/>
            <a:ext cx="7426197" cy="3770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ahoma"/>
                <a:cs typeface="Tahoma"/>
              </a:rPr>
              <a:t>Каждый </a:t>
            </a:r>
            <a:r>
              <a:rPr sz="2000" b="1" dirty="0">
                <a:latin typeface="Tahoma"/>
                <a:cs typeface="Tahoma"/>
              </a:rPr>
              <a:t>учитель </a:t>
            </a:r>
            <a:r>
              <a:rPr sz="2000" b="1" spc="-5" dirty="0">
                <a:latin typeface="Tahoma"/>
                <a:cs typeface="Tahoma"/>
              </a:rPr>
              <a:t>старается </a:t>
            </a:r>
            <a:r>
              <a:rPr sz="2000" b="1" dirty="0">
                <a:latin typeface="Tahoma"/>
                <a:cs typeface="Tahoma"/>
              </a:rPr>
              <a:t>по-своему </a:t>
            </a:r>
            <a:r>
              <a:rPr sz="2000" b="1" spc="-5" dirty="0">
                <a:latin typeface="Tahoma"/>
                <a:cs typeface="Tahoma"/>
              </a:rPr>
              <a:t>решить проблему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совершенствования навыков </a:t>
            </a:r>
            <a:r>
              <a:rPr sz="2000" b="1" dirty="0">
                <a:latin typeface="Tahoma"/>
                <a:cs typeface="Tahoma"/>
              </a:rPr>
              <a:t>чтения, </a:t>
            </a:r>
            <a:r>
              <a:rPr sz="2000" b="1" spc="-5" dirty="0">
                <a:latin typeface="Tahoma"/>
                <a:cs typeface="Tahoma"/>
              </a:rPr>
              <a:t>стремится </a:t>
            </a:r>
            <a:r>
              <a:rPr sz="2000" b="1" dirty="0">
                <a:latin typeface="Tahoma"/>
                <a:cs typeface="Tahoma"/>
              </a:rPr>
              <a:t>к тому, 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чтобы уроки чтения </a:t>
            </a:r>
            <a:r>
              <a:rPr sz="2000" b="1" spc="-5" dirty="0">
                <a:latin typeface="Tahoma"/>
                <a:cs typeface="Tahoma"/>
              </a:rPr>
              <a:t>оставили заметный след </a:t>
            </a:r>
            <a:r>
              <a:rPr sz="2000" b="1" dirty="0">
                <a:latin typeface="Tahoma"/>
                <a:cs typeface="Tahoma"/>
              </a:rPr>
              <a:t>в </a:t>
            </a:r>
            <a:r>
              <a:rPr sz="2000" b="1" spc="-5" dirty="0">
                <a:latin typeface="Tahoma"/>
                <a:cs typeface="Tahoma"/>
              </a:rPr>
              <a:t>сознании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каждого </a:t>
            </a:r>
            <a:r>
              <a:rPr sz="2000" b="1" dirty="0">
                <a:latin typeface="Tahoma"/>
                <a:cs typeface="Tahoma"/>
              </a:rPr>
              <a:t>ученика, развивали у </a:t>
            </a:r>
            <a:r>
              <a:rPr sz="2000" b="1" spc="-5" dirty="0">
                <a:latin typeface="Tahoma"/>
                <a:cs typeface="Tahoma"/>
              </a:rPr>
              <a:t>школьника </a:t>
            </a:r>
            <a:r>
              <a:rPr sz="2000" b="1" dirty="0">
                <a:latin typeface="Tahoma"/>
                <a:cs typeface="Tahoma"/>
              </a:rPr>
              <a:t>интерес к 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книге,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любовь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к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чтению,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прививали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им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полезные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для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жизни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 дальнейшей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учебы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умения </a:t>
            </a:r>
            <a:r>
              <a:rPr sz="2000" b="1" dirty="0">
                <a:latin typeface="Tahoma"/>
                <a:cs typeface="Tahoma"/>
              </a:rPr>
              <a:t>и </a:t>
            </a:r>
            <a:r>
              <a:rPr sz="2000" b="1" spc="-5" dirty="0">
                <a:latin typeface="Tahoma"/>
                <a:cs typeface="Tahoma"/>
              </a:rPr>
              <a:t>навыки.</a:t>
            </a:r>
            <a:endParaRPr sz="2000" dirty="0">
              <a:latin typeface="Tahoma"/>
              <a:cs typeface="Tahoma"/>
            </a:endParaRPr>
          </a:p>
          <a:p>
            <a:pPr marL="12700" marR="23495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Tahoma"/>
                <a:cs typeface="Tahoma"/>
              </a:rPr>
              <a:t>И, несмотря </a:t>
            </a:r>
            <a:r>
              <a:rPr sz="2000" b="1" dirty="0">
                <a:latin typeface="Tahoma"/>
                <a:cs typeface="Tahoma"/>
              </a:rPr>
              <a:t>на </a:t>
            </a:r>
            <a:r>
              <a:rPr sz="2000" b="1" spc="-5" dirty="0">
                <a:latin typeface="Tahoma"/>
                <a:cs typeface="Tahoma"/>
              </a:rPr>
              <a:t>многие усилия, </a:t>
            </a:r>
            <a:r>
              <a:rPr sz="2000" b="1" dirty="0">
                <a:latin typeface="Tahoma"/>
                <a:cs typeface="Tahoma"/>
              </a:rPr>
              <a:t>в </a:t>
            </a:r>
            <a:r>
              <a:rPr sz="2000" b="1" spc="-5" dirty="0">
                <a:latin typeface="Tahoma"/>
                <a:cs typeface="Tahoma"/>
              </a:rPr>
              <a:t>классе </a:t>
            </a:r>
            <a:r>
              <a:rPr sz="2000" b="1" dirty="0">
                <a:latin typeface="Tahoma"/>
                <a:cs typeface="Tahoma"/>
              </a:rPr>
              <a:t>всегда 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оказывается</a:t>
            </a:r>
            <a:r>
              <a:rPr sz="2000" b="1" spc="5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группа</a:t>
            </a:r>
            <a:r>
              <a:rPr sz="2000" b="1" spc="8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слабочитающих</a:t>
            </a:r>
            <a:r>
              <a:rPr sz="2000" b="1" spc="7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детей.</a:t>
            </a:r>
            <a:r>
              <a:rPr sz="2000" b="1" spc="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У</a:t>
            </a:r>
            <a:r>
              <a:rPr sz="2000" b="1" spc="8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них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работа </a:t>
            </a:r>
            <a:r>
              <a:rPr sz="2000" b="1" dirty="0">
                <a:latin typeface="Tahoma"/>
                <a:cs typeface="Tahoma"/>
              </a:rPr>
              <a:t>с </a:t>
            </a:r>
            <a:r>
              <a:rPr sz="2000" b="1" spc="-5" dirty="0">
                <a:latin typeface="Tahoma"/>
                <a:cs typeface="Tahoma"/>
              </a:rPr>
              <a:t>книгой </a:t>
            </a:r>
            <a:r>
              <a:rPr sz="2000" b="1" dirty="0">
                <a:latin typeface="Tahoma"/>
                <a:cs typeface="Tahoma"/>
              </a:rPr>
              <a:t>вызывает </a:t>
            </a:r>
            <a:r>
              <a:rPr sz="2000" b="1" spc="-5" dirty="0">
                <a:latin typeface="Tahoma"/>
                <a:cs typeface="Tahoma"/>
              </a:rPr>
              <a:t>умственную перегрузку, </a:t>
            </a:r>
            <a:r>
              <a:rPr sz="2000" b="1" dirty="0">
                <a:latin typeface="Tahoma"/>
                <a:cs typeface="Tahoma"/>
              </a:rPr>
              <a:t>а </a:t>
            </a:r>
            <a:r>
              <a:rPr sz="2000" b="1" spc="-5" dirty="0">
                <a:latin typeface="Tahoma"/>
                <a:cs typeface="Tahoma"/>
              </a:rPr>
              <a:t>это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приводит </a:t>
            </a:r>
            <a:r>
              <a:rPr sz="2000" b="1" dirty="0">
                <a:latin typeface="Tahoma"/>
                <a:cs typeface="Tahoma"/>
              </a:rPr>
              <a:t>к нежеланию читать. </a:t>
            </a:r>
            <a:r>
              <a:rPr sz="2000" b="1" spc="-5" dirty="0">
                <a:latin typeface="Tahoma"/>
                <a:cs typeface="Tahoma"/>
              </a:rPr>
              <a:t>И, </a:t>
            </a:r>
            <a:r>
              <a:rPr sz="2000" b="1" dirty="0">
                <a:latin typeface="Tahoma"/>
                <a:cs typeface="Tahoma"/>
              </a:rPr>
              <a:t>в </a:t>
            </a:r>
            <a:r>
              <a:rPr sz="2000" b="1" spc="-5" dirty="0">
                <a:latin typeface="Tahoma"/>
                <a:cs typeface="Tahoma"/>
              </a:rPr>
              <a:t>конечном счёте, </a:t>
            </a:r>
            <a:r>
              <a:rPr sz="2000" b="1" dirty="0">
                <a:latin typeface="Tahoma"/>
                <a:cs typeface="Tahoma"/>
              </a:rPr>
              <a:t>к 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отставанию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 учёбе.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0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1" y="1371600"/>
            <a:ext cx="6801560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ahoma"/>
                <a:cs typeface="Tahoma"/>
              </a:rPr>
              <a:t>Интерес </a:t>
            </a:r>
            <a:r>
              <a:rPr sz="2000" b="1" dirty="0">
                <a:latin typeface="Tahoma"/>
                <a:cs typeface="Tahoma"/>
              </a:rPr>
              <a:t>к чтению возникает в том </a:t>
            </a:r>
            <a:r>
              <a:rPr sz="2000" b="1" spc="-5" dirty="0">
                <a:latin typeface="Tahoma"/>
                <a:cs typeface="Tahoma"/>
              </a:rPr>
              <a:t>случае, когда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ребёнок свободно </a:t>
            </a:r>
            <a:r>
              <a:rPr sz="2000" b="1" dirty="0">
                <a:latin typeface="Tahoma"/>
                <a:cs typeface="Tahoma"/>
              </a:rPr>
              <a:t>владеет </a:t>
            </a:r>
            <a:r>
              <a:rPr sz="2000" b="1" spc="-5" dirty="0">
                <a:latin typeface="Tahoma"/>
                <a:cs typeface="Tahoma"/>
              </a:rPr>
              <a:t>осознанным </a:t>
            </a:r>
            <a:r>
              <a:rPr sz="2000" b="1" dirty="0">
                <a:latin typeface="Tahoma"/>
                <a:cs typeface="Tahoma"/>
              </a:rPr>
              <a:t>чтением и у 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него </a:t>
            </a:r>
            <a:r>
              <a:rPr sz="2000" b="1" dirty="0">
                <a:latin typeface="Tahoma"/>
                <a:cs typeface="Tahoma"/>
              </a:rPr>
              <a:t>развиты </a:t>
            </a:r>
            <a:r>
              <a:rPr sz="2000" b="1" spc="-5" dirty="0">
                <a:latin typeface="Tahoma"/>
                <a:cs typeface="Tahoma"/>
              </a:rPr>
              <a:t>учебно-познавательные </a:t>
            </a:r>
            <a:r>
              <a:rPr sz="2000" b="1" dirty="0">
                <a:latin typeface="Tahoma"/>
                <a:cs typeface="Tahoma"/>
              </a:rPr>
              <a:t>мотивы чтения.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Гуманизация образования и </a:t>
            </a:r>
            <a:r>
              <a:rPr sz="2000" b="1" spc="-5" dirty="0">
                <a:latin typeface="Tahoma"/>
                <a:cs typeface="Tahoma"/>
              </a:rPr>
              <a:t>направленность школы </a:t>
            </a:r>
            <a:r>
              <a:rPr sz="2000" b="1" dirty="0">
                <a:latin typeface="Tahoma"/>
                <a:cs typeface="Tahoma"/>
              </a:rPr>
              <a:t> на развитие личности </a:t>
            </a:r>
            <a:r>
              <a:rPr sz="2000" b="1" spc="-5" dirty="0">
                <a:latin typeface="Tahoma"/>
                <a:cs typeface="Tahoma"/>
              </a:rPr>
              <a:t>поставили перед начальным </a:t>
            </a:r>
            <a:r>
              <a:rPr sz="2000" b="1" dirty="0">
                <a:latin typeface="Tahoma"/>
                <a:cs typeface="Tahoma"/>
              </a:rPr>
              <a:t> звеном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проблемы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формирования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у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учащихся</a:t>
            </a:r>
            <a:endParaRPr sz="2000" dirty="0">
              <a:latin typeface="Tahoma"/>
              <a:cs typeface="Tahoma"/>
            </a:endParaRPr>
          </a:p>
          <a:p>
            <a:pPr marL="12700" marR="29209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интереса к чтению, </a:t>
            </a:r>
            <a:r>
              <a:rPr sz="2000" b="1" spc="-5" dirty="0">
                <a:latin typeface="Tahoma"/>
                <a:cs typeface="Tahoma"/>
              </a:rPr>
              <a:t>прочных </a:t>
            </a:r>
            <a:r>
              <a:rPr sz="2000" b="1" dirty="0">
                <a:latin typeface="Tahoma"/>
                <a:cs typeface="Tahoma"/>
              </a:rPr>
              <a:t>навыков </a:t>
            </a:r>
            <a:r>
              <a:rPr sz="2000" b="1" spc="-5" dirty="0">
                <a:latin typeface="Tahoma"/>
                <a:cs typeface="Tahoma"/>
              </a:rPr>
              <a:t>осмысленного </a:t>
            </a:r>
            <a:r>
              <a:rPr sz="2000" b="1" dirty="0">
                <a:latin typeface="Tahoma"/>
                <a:cs typeface="Tahoma"/>
              </a:rPr>
              <a:t> чтения, </a:t>
            </a:r>
            <a:r>
              <a:rPr sz="2000" b="1" spc="-5" dirty="0">
                <a:latin typeface="Tahoma"/>
                <a:cs typeface="Tahoma"/>
              </a:rPr>
              <a:t>элементарного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литературного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нравственно-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эстетического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развития,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формирования </a:t>
            </a:r>
            <a:r>
              <a:rPr sz="2000" b="1" spc="-5" dirty="0">
                <a:latin typeface="Tahoma"/>
                <a:cs typeface="Tahoma"/>
              </a:rPr>
              <a:t>чтения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как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межпредметного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умения.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Какие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упражнения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можно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использовать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dirty="0" err="1">
                <a:latin typeface="Tahoma"/>
                <a:cs typeface="Tahoma"/>
              </a:rPr>
              <a:t>работе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 err="1" smtClean="0">
                <a:latin typeface="Tahoma"/>
                <a:cs typeface="Tahoma"/>
              </a:rPr>
              <a:t>по</a:t>
            </a:r>
            <a:r>
              <a:rPr lang="ru-RU" sz="2000" dirty="0">
                <a:latin typeface="Tahoma"/>
                <a:cs typeface="Tahoma"/>
              </a:rPr>
              <a:t> </a:t>
            </a:r>
            <a:r>
              <a:rPr sz="2000" b="1" spc="-5" dirty="0" err="1" smtClean="0">
                <a:latin typeface="Tahoma"/>
                <a:cs typeface="Tahoma"/>
              </a:rPr>
              <a:t>совершенствованию</a:t>
            </a:r>
            <a:r>
              <a:rPr sz="2000" b="1" spc="-40" dirty="0" smtClean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навыков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чтения?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9075" y="36576"/>
            <a:ext cx="6465570" cy="1388110"/>
            <a:chOff x="989075" y="36576"/>
            <a:chExt cx="6465570" cy="1388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075" y="36576"/>
              <a:ext cx="6465570" cy="8999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075" y="524256"/>
              <a:ext cx="4639818" cy="8999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9969" y="151587"/>
            <a:ext cx="58375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0000"/>
                </a:solidFill>
              </a:rPr>
              <a:t>Дыхательная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гимнастика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и </a:t>
            </a:r>
            <a:r>
              <a:rPr sz="3200" spc="-919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подготовка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голоса.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1412747" y="2284476"/>
            <a:ext cx="6444615" cy="872490"/>
            <a:chOff x="1412747" y="2284476"/>
            <a:chExt cx="6444615" cy="8724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1035" y="2284476"/>
              <a:ext cx="1486662" cy="5676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8608" y="2284476"/>
              <a:ext cx="1162049" cy="5676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2747" y="2589276"/>
              <a:ext cx="2567178" cy="5676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69308" y="2284476"/>
              <a:ext cx="3487674" cy="5676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0836" y="2589276"/>
              <a:ext cx="3527298" cy="56768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60322" y="2354707"/>
            <a:ext cx="23336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Задуйте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свечу.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Выдох</a:t>
            </a:r>
            <a:r>
              <a:rPr sz="20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со</a:t>
            </a:r>
            <a:r>
              <a:rPr sz="20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счетом.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17263" y="2354707"/>
            <a:ext cx="31045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В</a:t>
            </a:r>
            <a:r>
              <a:rPr sz="20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цветочном</a:t>
            </a:r>
            <a:r>
              <a:rPr sz="20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магазине. </a:t>
            </a:r>
            <a:r>
              <a:rPr sz="2000" b="1" spc="-5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Обрызгайте</a:t>
            </a:r>
            <a:r>
              <a:rPr sz="20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белье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08632" y="4174235"/>
            <a:ext cx="1930145" cy="56768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61617" y="3025267"/>
            <a:ext cx="740029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104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Использование </a:t>
            </a:r>
            <a:r>
              <a:rPr sz="2000" b="1" spc="-5" dirty="0">
                <a:latin typeface="Tahoma"/>
                <a:cs typeface="Tahoma"/>
              </a:rPr>
              <a:t>скороговорки (хором):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Как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на</a:t>
            </a:r>
            <a:r>
              <a:rPr sz="2000" b="1" spc="-5" dirty="0">
                <a:latin typeface="Tahoma"/>
                <a:cs typeface="Tahoma"/>
              </a:rPr>
              <a:t> горке </a:t>
            </a:r>
            <a:r>
              <a:rPr sz="2000" b="1" dirty="0">
                <a:latin typeface="Tahoma"/>
                <a:cs typeface="Tahoma"/>
              </a:rPr>
              <a:t>на</a:t>
            </a:r>
            <a:r>
              <a:rPr sz="2000" b="1" spc="-5" dirty="0">
                <a:latin typeface="Tahoma"/>
                <a:cs typeface="Tahoma"/>
              </a:rPr>
              <a:t> пригорке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Стоят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33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Егорки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(глубокий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вдох)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Раз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Егорка,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два</a:t>
            </a:r>
            <a:r>
              <a:rPr sz="2000" b="1" spc="-5" dirty="0">
                <a:latin typeface="Tahoma"/>
                <a:cs typeface="Tahoma"/>
              </a:rPr>
              <a:t> Егорка……(до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полного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выдоха).</a:t>
            </a:r>
            <a:endParaRPr sz="2000">
              <a:latin typeface="Tahoma"/>
              <a:cs typeface="Tahoma"/>
            </a:endParaRPr>
          </a:p>
          <a:p>
            <a:pPr marL="90678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Медвежата.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Представьте,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что </a:t>
            </a:r>
            <a:r>
              <a:rPr sz="2000" b="1" spc="5" dirty="0">
                <a:latin typeface="Tahoma"/>
                <a:cs typeface="Tahoma"/>
              </a:rPr>
              <a:t>вы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маленькие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медвежата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просите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у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мамы – медведицы </a:t>
            </a:r>
            <a:r>
              <a:rPr sz="2000" b="1" spc="-5" dirty="0">
                <a:latin typeface="Tahoma"/>
                <a:cs typeface="Tahoma"/>
              </a:rPr>
              <a:t>кушать. Слова нужно произносить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протяжно,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басом,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четко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произнося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звук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м.</a:t>
            </a:r>
            <a:endParaRPr sz="2000">
              <a:latin typeface="Tahoma"/>
              <a:cs typeface="Tahoma"/>
            </a:endParaRPr>
          </a:p>
          <a:p>
            <a:pPr marL="12700" marR="4779645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Мам, </a:t>
            </a:r>
            <a:r>
              <a:rPr sz="2000" b="1" dirty="0">
                <a:latin typeface="Tahoma"/>
                <a:cs typeface="Tahoma"/>
              </a:rPr>
              <a:t>меду б </a:t>
            </a:r>
            <a:r>
              <a:rPr sz="2000" b="1" spc="-5" dirty="0">
                <a:latin typeface="Tahoma"/>
                <a:cs typeface="Tahoma"/>
              </a:rPr>
              <a:t>нам,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Мам,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молока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б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нам.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5" y="1979675"/>
            <a:ext cx="4072890" cy="5676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4917" y="431419"/>
            <a:ext cx="4074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0000"/>
                </a:solidFill>
              </a:rPr>
              <a:t>Отработка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дикции.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1066800" y="1219200"/>
            <a:ext cx="7735569" cy="54476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sz="2000" b="1" spc="-5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Tahoma"/>
                <a:cs typeface="Tahoma"/>
              </a:rPr>
              <a:t>Работа</a:t>
            </a:r>
            <a:r>
              <a:rPr sz="2000" b="1" spc="-3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над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скороговорками</a:t>
            </a:r>
            <a:endParaRPr sz="2000" dirty="0">
              <a:latin typeface="Tahoma"/>
              <a:cs typeface="Tahoma"/>
            </a:endParaRPr>
          </a:p>
          <a:p>
            <a:pPr marL="12700" marR="1089660">
              <a:lnSpc>
                <a:spcPct val="100000"/>
              </a:lnSpc>
              <a:spcBef>
                <a:spcPts val="484"/>
              </a:spcBef>
              <a:buFont typeface="Tahoma"/>
              <a:buChar char="-"/>
              <a:tabLst>
                <a:tab pos="183515" algn="l"/>
              </a:tabLst>
            </a:pPr>
            <a:r>
              <a:rPr sz="2000" b="1" dirty="0">
                <a:latin typeface="Tahoma"/>
                <a:cs typeface="Tahoma"/>
              </a:rPr>
              <a:t>можно выделять цветным мелом в </a:t>
            </a:r>
            <a:r>
              <a:rPr sz="2000" b="1" spc="-5" dirty="0">
                <a:latin typeface="Tahoma"/>
                <a:cs typeface="Tahoma"/>
              </a:rPr>
              <a:t>записи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скороговорок </a:t>
            </a:r>
            <a:r>
              <a:rPr sz="2000" b="1" dirty="0">
                <a:latin typeface="Tahoma"/>
                <a:cs typeface="Tahoma"/>
              </a:rPr>
              <a:t>буквы, </a:t>
            </a:r>
            <a:r>
              <a:rPr sz="2000" b="1" spc="-5" dirty="0">
                <a:latin typeface="Tahoma"/>
                <a:cs typeface="Tahoma"/>
              </a:rPr>
              <a:t>обозначающие </a:t>
            </a:r>
            <a:r>
              <a:rPr sz="2000" b="1" dirty="0">
                <a:latin typeface="Tahoma"/>
                <a:cs typeface="Tahoma"/>
              </a:rPr>
              <a:t>звуки, </a:t>
            </a:r>
            <a:r>
              <a:rPr sz="2000" b="1" spc="-5" dirty="0">
                <a:latin typeface="Tahoma"/>
                <a:cs typeface="Tahoma"/>
              </a:rPr>
              <a:t>над </a:t>
            </a:r>
            <a:r>
              <a:rPr sz="2000" b="1" spc="-58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которыми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предстоит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работа,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например: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89200" algn="l"/>
              </a:tabLst>
            </a:pPr>
            <a:r>
              <a:rPr lang="ru-RU" sz="2000" b="1" spc="-5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2000" b="1" spc="-5" dirty="0" err="1" smtClean="0">
                <a:latin typeface="Tahoma"/>
                <a:cs typeface="Tahoma"/>
              </a:rPr>
              <a:t>енька</a:t>
            </a:r>
            <a:r>
              <a:rPr sz="2000" b="1" spc="5" dirty="0" smtClean="0"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2000" b="1" dirty="0">
                <a:latin typeface="Tahoma"/>
                <a:cs typeface="Tahoma"/>
              </a:rPr>
              <a:t>анькой	вёз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2000" b="1" spc="-5" dirty="0">
                <a:latin typeface="Tahoma"/>
                <a:cs typeface="Tahoma"/>
              </a:rPr>
              <a:t>оньку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на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2000" b="1" dirty="0">
                <a:latin typeface="Tahoma"/>
                <a:cs typeface="Tahoma"/>
              </a:rPr>
              <a:t>анках.</a:t>
            </a:r>
            <a:endParaRPr sz="2000" dirty="0">
              <a:latin typeface="Tahoma"/>
              <a:cs typeface="Tahoma"/>
            </a:endParaRPr>
          </a:p>
          <a:p>
            <a:pPr marL="86995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Ш</a:t>
            </a:r>
            <a:r>
              <a:rPr sz="2000" b="1" dirty="0">
                <a:latin typeface="Tahoma"/>
                <a:cs typeface="Tahoma"/>
              </a:rPr>
              <a:t>ла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2000" b="1" spc="-5" dirty="0">
                <a:latin typeface="Tahoma"/>
                <a:cs typeface="Tahoma"/>
              </a:rPr>
              <a:t>а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ш</a:t>
            </a:r>
            <a:r>
              <a:rPr sz="2000" b="1" spc="-5" dirty="0">
                <a:latin typeface="Tahoma"/>
                <a:cs typeface="Tahoma"/>
              </a:rPr>
              <a:t>а</a:t>
            </a:r>
            <a:r>
              <a:rPr sz="2000" b="1" dirty="0">
                <a:latin typeface="Tahoma"/>
                <a:cs typeface="Tahoma"/>
              </a:rPr>
              <a:t> по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ш</a:t>
            </a:r>
            <a:r>
              <a:rPr sz="2000" b="1" dirty="0">
                <a:latin typeface="Tahoma"/>
                <a:cs typeface="Tahoma"/>
              </a:rPr>
              <a:t>о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сс</a:t>
            </a:r>
            <a:r>
              <a:rPr sz="2000" b="1" dirty="0">
                <a:latin typeface="Tahoma"/>
                <a:cs typeface="Tahoma"/>
              </a:rPr>
              <a:t>е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2000" b="1" spc="-5" dirty="0">
                <a:latin typeface="Tahoma"/>
                <a:cs typeface="Tahoma"/>
              </a:rPr>
              <a:t>о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2000" b="1" spc="-5" dirty="0">
                <a:latin typeface="Tahoma"/>
                <a:cs typeface="Tahoma"/>
              </a:rPr>
              <a:t>ала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2000" b="1" spc="-5" dirty="0">
                <a:latin typeface="Tahoma"/>
                <a:cs typeface="Tahoma"/>
              </a:rPr>
              <a:t>у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ш</a:t>
            </a:r>
            <a:r>
              <a:rPr sz="2000" b="1" spc="-5" dirty="0">
                <a:latin typeface="Tahoma"/>
                <a:cs typeface="Tahoma"/>
              </a:rPr>
              <a:t>ку.</a:t>
            </a:r>
            <a:endParaRPr sz="2000" dirty="0">
              <a:latin typeface="Tahoma"/>
              <a:cs typeface="Tahoma"/>
            </a:endParaRPr>
          </a:p>
          <a:p>
            <a:pPr marL="12700" marR="787400">
              <a:lnSpc>
                <a:spcPct val="100000"/>
              </a:lnSpc>
              <a:spcBef>
                <a:spcPts val="480"/>
              </a:spcBef>
              <a:buFont typeface="Tahoma"/>
              <a:buChar char="-"/>
              <a:tabLst>
                <a:tab pos="183515" algn="l"/>
              </a:tabLst>
            </a:pPr>
            <a:r>
              <a:rPr sz="2000" b="1" spc="-5" dirty="0">
                <a:latin typeface="Tahoma"/>
                <a:cs typeface="Tahoma"/>
              </a:rPr>
              <a:t>начать работу </a:t>
            </a:r>
            <a:r>
              <a:rPr sz="2000" b="1" dirty="0">
                <a:latin typeface="Tahoma"/>
                <a:cs typeface="Tahoma"/>
              </a:rPr>
              <a:t>с </a:t>
            </a:r>
            <a:r>
              <a:rPr sz="2000" b="1" spc="-5" dirty="0">
                <a:latin typeface="Tahoma"/>
                <a:cs typeface="Tahoma"/>
              </a:rPr>
              <a:t>одной строки скороговорки </a:t>
            </a:r>
            <a:r>
              <a:rPr sz="2000" b="1" dirty="0">
                <a:latin typeface="Tahoma"/>
                <a:cs typeface="Tahoma"/>
              </a:rPr>
              <a:t>и </a:t>
            </a:r>
            <a:r>
              <a:rPr sz="2000" b="1" spc="-5" dirty="0">
                <a:latin typeface="Tahoma"/>
                <a:cs typeface="Tahoma"/>
              </a:rPr>
              <a:t>на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каждом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занятии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добавлять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новую,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например:</a:t>
            </a:r>
            <a:endParaRPr sz="20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Из-под Костромы,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из-под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Костромищи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везёт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Сенька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Саньку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с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Сонькой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на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санках. </a:t>
            </a:r>
            <a:endParaRPr lang="ru-RU" sz="2000" b="1" spc="-5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b="1" dirty="0" err="1" smtClean="0">
                <a:solidFill>
                  <a:srgbClr val="FF0000"/>
                </a:solidFill>
                <a:latin typeface="Tahoma"/>
                <a:cs typeface="Tahoma"/>
              </a:rPr>
              <a:t>Везет</a:t>
            </a:r>
            <a:r>
              <a:rPr sz="2000" b="1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да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скороговорками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 так и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сыплет: мол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тетерев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сидел на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дереве, от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дерева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– </a:t>
            </a:r>
            <a:r>
              <a:rPr sz="2000" b="1" spc="-5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тень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тетерева;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мол,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у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гусыни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усов не ищи, не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сыщешь;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мол, каков Савва,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таков и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Слава. </a:t>
            </a:r>
            <a:endParaRPr lang="ru-RU" sz="2000" b="1" spc="-5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b="1" spc="-5" dirty="0" err="1" smtClean="0">
                <a:solidFill>
                  <a:srgbClr val="FF0000"/>
                </a:solidFill>
                <a:latin typeface="Tahoma"/>
                <a:cs typeface="Tahoma"/>
              </a:rPr>
              <a:t>Скороговорил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,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скороговорил,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да так всех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скороговорок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и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не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перескоговорил.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917" y="613994"/>
            <a:ext cx="6638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Развитие</a:t>
            </a:r>
            <a:r>
              <a:rPr sz="3200" spc="-4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оперативной</a:t>
            </a:r>
            <a:r>
              <a:rPr sz="3200" spc="-4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памяти.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39722" y="1960854"/>
            <a:ext cx="6692900" cy="36836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26745" indent="-61468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626745" algn="l"/>
                <a:tab pos="627380" algn="l"/>
              </a:tabLst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Тает</a:t>
            </a:r>
            <a:r>
              <a:rPr sz="20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снег.</a:t>
            </a:r>
            <a:endParaRPr sz="2000">
              <a:latin typeface="Tahoma"/>
              <a:cs typeface="Tahoma"/>
            </a:endParaRPr>
          </a:p>
          <a:p>
            <a:pPr marL="626745" indent="-61468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626745" algn="l"/>
                <a:tab pos="627380" algn="l"/>
              </a:tabLst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Идет</a:t>
            </a:r>
            <a:r>
              <a:rPr sz="20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дождь.</a:t>
            </a:r>
            <a:endParaRPr sz="2000">
              <a:latin typeface="Tahoma"/>
              <a:cs typeface="Tahoma"/>
            </a:endParaRPr>
          </a:p>
          <a:p>
            <a:pPr marL="626745" indent="-61468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626745" algn="l"/>
                <a:tab pos="627380" algn="l"/>
              </a:tabLst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Небо</a:t>
            </a:r>
            <a:r>
              <a:rPr sz="20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хмурое.</a:t>
            </a:r>
            <a:endParaRPr sz="2000">
              <a:latin typeface="Tahoma"/>
              <a:cs typeface="Tahoma"/>
            </a:endParaRPr>
          </a:p>
          <a:p>
            <a:pPr marL="626745" indent="-61468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626745" algn="l"/>
                <a:tab pos="627380" algn="l"/>
              </a:tabLst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Коля</a:t>
            </a:r>
            <a:r>
              <a:rPr sz="20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заболел.</a:t>
            </a:r>
            <a:endParaRPr sz="2000">
              <a:latin typeface="Tahoma"/>
              <a:cs typeface="Tahoma"/>
            </a:endParaRPr>
          </a:p>
          <a:p>
            <a:pPr marL="626745" indent="-61468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626745" algn="l"/>
                <a:tab pos="627380" algn="l"/>
              </a:tabLst>
            </a:pP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Запели</a:t>
            </a:r>
            <a:r>
              <a:rPr sz="20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птицы.</a:t>
            </a:r>
            <a:endParaRPr sz="2000">
              <a:latin typeface="Tahoma"/>
              <a:cs typeface="Tahoma"/>
            </a:endParaRPr>
          </a:p>
          <a:p>
            <a:pPr marL="626745" indent="-61468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626745" algn="l"/>
                <a:tab pos="627380" algn="l"/>
              </a:tabLst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Поле</a:t>
            </a:r>
            <a:r>
              <a:rPr sz="20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опустело.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ahoma"/>
              <a:cs typeface="Tahoma"/>
            </a:endParaRPr>
          </a:p>
          <a:p>
            <a:pPr marL="346075" indent="-334010">
              <a:lnSpc>
                <a:spcPct val="100000"/>
              </a:lnSpc>
              <a:buClr>
                <a:srgbClr val="001F5F"/>
              </a:buClr>
              <a:buChar char="-"/>
              <a:tabLst>
                <a:tab pos="346075" algn="l"/>
                <a:tab pos="346710" algn="l"/>
              </a:tabLst>
            </a:pPr>
            <a:r>
              <a:rPr sz="2000" b="1" dirty="0">
                <a:latin typeface="Tahoma"/>
                <a:cs typeface="Tahoma"/>
              </a:rPr>
              <a:t>запишите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предложения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обратном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порядке;</a:t>
            </a:r>
            <a:endParaRPr sz="2000">
              <a:latin typeface="Tahoma"/>
              <a:cs typeface="Tahoma"/>
            </a:endParaRPr>
          </a:p>
          <a:p>
            <a:pPr marL="346075" indent="-334010">
              <a:lnSpc>
                <a:spcPct val="100000"/>
              </a:lnSpc>
              <a:spcBef>
                <a:spcPts val="480"/>
              </a:spcBef>
              <a:buChar char="-"/>
              <a:tabLst>
                <a:tab pos="346075" algn="l"/>
                <a:tab pos="346710" algn="l"/>
              </a:tabLst>
            </a:pPr>
            <a:r>
              <a:rPr sz="2000" b="1" spc="-5" dirty="0">
                <a:latin typeface="Tahoma"/>
                <a:cs typeface="Tahoma"/>
              </a:rPr>
              <a:t>запишите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только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второе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пятое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предложения;</a:t>
            </a:r>
            <a:endParaRPr sz="2000">
              <a:latin typeface="Tahoma"/>
              <a:cs typeface="Tahoma"/>
            </a:endParaRPr>
          </a:p>
          <a:p>
            <a:pPr marL="346075" indent="-334010">
              <a:lnSpc>
                <a:spcPct val="100000"/>
              </a:lnSpc>
              <a:spcBef>
                <a:spcPts val="484"/>
              </a:spcBef>
              <a:buChar char="-"/>
              <a:tabLst>
                <a:tab pos="346075" algn="l"/>
                <a:tab pos="346710" algn="l"/>
              </a:tabLst>
            </a:pPr>
            <a:r>
              <a:rPr sz="2000" b="1" dirty="0">
                <a:latin typeface="Tahoma"/>
                <a:cs typeface="Tahoma"/>
              </a:rPr>
              <a:t>запишите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предложения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с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третьего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по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шестое.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152400"/>
            <a:ext cx="654243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0000"/>
                </a:solidFill>
              </a:rPr>
              <a:t>Интонационная</a:t>
            </a:r>
            <a:r>
              <a:rPr sz="3200" spc="-7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разминка</a:t>
            </a:r>
            <a:endParaRPr sz="32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5660" y="914400"/>
            <a:ext cx="7622540" cy="59041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11175">
              <a:lnSpc>
                <a:spcPct val="150000"/>
              </a:lnSpc>
              <a:spcBef>
                <a:spcPts val="580"/>
              </a:spcBef>
            </a:pPr>
            <a:r>
              <a:rPr dirty="0"/>
              <a:t>Формирование</a:t>
            </a:r>
            <a:r>
              <a:rPr spc="-25" dirty="0"/>
              <a:t> </a:t>
            </a:r>
            <a:r>
              <a:rPr dirty="0"/>
              <a:t>трёх</a:t>
            </a:r>
            <a:r>
              <a:rPr spc="-20" dirty="0"/>
              <a:t> </a:t>
            </a:r>
            <a:r>
              <a:rPr spc="-5" dirty="0"/>
              <a:t>умений</a:t>
            </a:r>
          </a:p>
          <a:p>
            <a:pPr marL="511175" marR="5080">
              <a:lnSpc>
                <a:spcPct val="150000"/>
              </a:lnSpc>
              <a:spcBef>
                <a:spcPts val="484"/>
              </a:spcBef>
              <a:buChar char="·"/>
              <a:tabLst>
                <a:tab pos="826769" algn="l"/>
                <a:tab pos="827405" algn="l"/>
              </a:tabLst>
            </a:pPr>
            <a:r>
              <a:rPr dirty="0">
                <a:solidFill>
                  <a:srgbClr val="000000"/>
                </a:solidFill>
              </a:rPr>
              <a:t>Развивать и </a:t>
            </a:r>
            <a:r>
              <a:rPr spc="-5" dirty="0">
                <a:solidFill>
                  <a:srgbClr val="000000"/>
                </a:solidFill>
              </a:rPr>
              <a:t>придавать своему голосу </a:t>
            </a:r>
            <a:r>
              <a:rPr dirty="0">
                <a:solidFill>
                  <a:srgbClr val="000000"/>
                </a:solidFill>
              </a:rPr>
              <a:t>интонации: </a:t>
            </a:r>
            <a:r>
              <a:rPr spc="-5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радостные </a:t>
            </a:r>
            <a:r>
              <a:rPr dirty="0">
                <a:solidFill>
                  <a:srgbClr val="000000"/>
                </a:solidFill>
              </a:rPr>
              <a:t>и </a:t>
            </a:r>
            <a:r>
              <a:rPr spc="-5" dirty="0">
                <a:solidFill>
                  <a:srgbClr val="000000"/>
                </a:solidFill>
              </a:rPr>
              <a:t>печальные, </a:t>
            </a:r>
            <a:r>
              <a:rPr dirty="0">
                <a:solidFill>
                  <a:srgbClr val="000000"/>
                </a:solidFill>
              </a:rPr>
              <a:t>ласковые и гневные, 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шуточные </a:t>
            </a:r>
            <a:r>
              <a:rPr dirty="0">
                <a:solidFill>
                  <a:srgbClr val="000000"/>
                </a:solidFill>
              </a:rPr>
              <a:t>и </a:t>
            </a:r>
            <a:r>
              <a:rPr spc="-5" dirty="0">
                <a:solidFill>
                  <a:srgbClr val="000000"/>
                </a:solidFill>
              </a:rPr>
              <a:t>серьёзные, насмешливые </a:t>
            </a:r>
            <a:r>
              <a:rPr dirty="0">
                <a:solidFill>
                  <a:srgbClr val="000000"/>
                </a:solidFill>
              </a:rPr>
              <a:t>и 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одобрительные, </a:t>
            </a:r>
            <a:r>
              <a:rPr dirty="0">
                <a:solidFill>
                  <a:srgbClr val="000000"/>
                </a:solidFill>
              </a:rPr>
              <a:t>а также интонации </a:t>
            </a:r>
            <a:r>
              <a:rPr spc="-5" dirty="0">
                <a:solidFill>
                  <a:srgbClr val="000000"/>
                </a:solidFill>
              </a:rPr>
              <a:t>перечисления, 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завершения,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противостояния.</a:t>
            </a:r>
          </a:p>
          <a:p>
            <a:pPr marL="511175" marR="546735">
              <a:lnSpc>
                <a:spcPct val="150000"/>
              </a:lnSpc>
              <a:spcBef>
                <a:spcPts val="480"/>
              </a:spcBef>
              <a:buChar char="·"/>
              <a:tabLst>
                <a:tab pos="826769" algn="l"/>
                <a:tab pos="827405" algn="l"/>
              </a:tabLst>
            </a:pPr>
            <a:r>
              <a:rPr spc="-5" dirty="0">
                <a:solidFill>
                  <a:srgbClr val="000000"/>
                </a:solidFill>
              </a:rPr>
              <a:t>Выбирать </a:t>
            </a:r>
            <a:r>
              <a:rPr dirty="0">
                <a:solidFill>
                  <a:srgbClr val="000000"/>
                </a:solidFill>
              </a:rPr>
              <a:t>нужный темп чтения </a:t>
            </a:r>
            <a:r>
              <a:rPr spc="-5" dirty="0">
                <a:solidFill>
                  <a:srgbClr val="000000"/>
                </a:solidFill>
              </a:rPr>
              <a:t>(быстрый, 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ритмичный </a:t>
            </a:r>
            <a:r>
              <a:rPr dirty="0">
                <a:solidFill>
                  <a:srgbClr val="000000"/>
                </a:solidFill>
              </a:rPr>
              <a:t>или </a:t>
            </a:r>
            <a:r>
              <a:rPr spc="-5" dirty="0">
                <a:solidFill>
                  <a:srgbClr val="000000"/>
                </a:solidFill>
              </a:rPr>
              <a:t>плавный, размерный </a:t>
            </a:r>
            <a:r>
              <a:rPr dirty="0">
                <a:solidFill>
                  <a:srgbClr val="000000"/>
                </a:solidFill>
              </a:rPr>
              <a:t>или же их </a:t>
            </a:r>
            <a:r>
              <a:rPr spc="-5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сочетание).</a:t>
            </a:r>
          </a:p>
          <a:p>
            <a:pPr marL="751840" indent="-241300">
              <a:lnSpc>
                <a:spcPct val="150000"/>
              </a:lnSpc>
              <a:spcBef>
                <a:spcPts val="480"/>
              </a:spcBef>
              <a:buChar char="·"/>
              <a:tabLst>
                <a:tab pos="752475" algn="l"/>
                <a:tab pos="753110" algn="l"/>
              </a:tabLst>
            </a:pPr>
            <a:r>
              <a:rPr spc="-5" dirty="0">
                <a:solidFill>
                  <a:srgbClr val="000000"/>
                </a:solidFill>
              </a:rPr>
              <a:t>Ставить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логическое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ударение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в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предложении.</a:t>
            </a:r>
          </a:p>
          <a:p>
            <a:pPr marL="734695">
              <a:lnSpc>
                <a:spcPct val="150000"/>
              </a:lnSpc>
              <a:spcBef>
                <a:spcPts val="380"/>
              </a:spcBef>
            </a:pPr>
            <a:r>
              <a:rPr sz="2100" i="1" u="heavy" spc="-70" dirty="0"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Подай</a:t>
            </a:r>
            <a:r>
              <a:rPr sz="2100" i="1" spc="-50" dirty="0">
                <a:latin typeface="Tahoma"/>
                <a:cs typeface="Tahoma"/>
              </a:rPr>
              <a:t> </a:t>
            </a:r>
            <a:r>
              <a:rPr dirty="0"/>
              <a:t>мне деревянную</a:t>
            </a:r>
            <a:r>
              <a:rPr spc="-5" dirty="0"/>
              <a:t> </a:t>
            </a:r>
            <a:r>
              <a:rPr dirty="0"/>
              <a:t>ложку! Подай</a:t>
            </a:r>
            <a:r>
              <a:rPr spc="-55" dirty="0"/>
              <a:t> </a:t>
            </a:r>
            <a:r>
              <a:rPr sz="2100" i="1" u="heavy" spc="-70" dirty="0"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мне</a:t>
            </a:r>
            <a:endParaRPr sz="2100" dirty="0">
              <a:latin typeface="Tahoma"/>
              <a:cs typeface="Tahoma"/>
            </a:endParaRPr>
          </a:p>
          <a:p>
            <a:pPr marL="511175">
              <a:lnSpc>
                <a:spcPct val="150000"/>
              </a:lnSpc>
            </a:pPr>
            <a:r>
              <a:rPr dirty="0"/>
              <a:t>деревянную</a:t>
            </a:r>
            <a:r>
              <a:rPr spc="-5" dirty="0"/>
              <a:t> </a:t>
            </a:r>
            <a:r>
              <a:rPr dirty="0"/>
              <a:t>ложку! </a:t>
            </a:r>
            <a:r>
              <a:rPr spc="-5" dirty="0"/>
              <a:t>Подай</a:t>
            </a:r>
            <a:r>
              <a:rPr spc="-15" dirty="0"/>
              <a:t> </a:t>
            </a:r>
            <a:r>
              <a:rPr spc="-5" dirty="0"/>
              <a:t>мне</a:t>
            </a:r>
            <a:r>
              <a:rPr dirty="0"/>
              <a:t> </a:t>
            </a:r>
            <a:r>
              <a:rPr sz="2100" i="1" u="heavy" spc="-65" dirty="0"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деревянную</a:t>
            </a:r>
            <a:r>
              <a:rPr sz="2100" i="1" spc="-30" dirty="0">
                <a:latin typeface="Tahoma"/>
                <a:cs typeface="Tahoma"/>
              </a:rPr>
              <a:t> </a:t>
            </a:r>
            <a:r>
              <a:rPr dirty="0"/>
              <a:t>ложку!</a:t>
            </a:r>
            <a:endParaRPr sz="2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38400"/>
            <a:ext cx="9008745" cy="1053465"/>
            <a:chOff x="0" y="2438400"/>
            <a:chExt cx="9008745" cy="1053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6644" y="2516123"/>
              <a:ext cx="3348989" cy="5722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276" y="2492375"/>
              <a:ext cx="3347847" cy="571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501" y="3893058"/>
            <a:ext cx="72942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</a:rPr>
              <a:t>Зафиксируйте </a:t>
            </a:r>
            <a:r>
              <a:rPr sz="2000" dirty="0">
                <a:solidFill>
                  <a:srgbClr val="000000"/>
                </a:solidFill>
              </a:rPr>
              <a:t>взгляд в центре таблицы и </a:t>
            </a:r>
            <a:r>
              <a:rPr sz="2000" spc="-5" dirty="0">
                <a:solidFill>
                  <a:srgbClr val="000000"/>
                </a:solidFill>
              </a:rPr>
              <a:t>найдите </a:t>
            </a:r>
            <a:r>
              <a:rPr sz="2000" dirty="0">
                <a:solidFill>
                  <a:srgbClr val="000000"/>
                </a:solidFill>
              </a:rPr>
              <a:t>все </a:t>
            </a:r>
            <a:r>
              <a:rPr sz="2000" spc="-57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цифры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по</a:t>
            </a:r>
            <a:r>
              <a:rPr sz="2000" spc="-5" dirty="0">
                <a:solidFill>
                  <a:srgbClr val="000000"/>
                </a:solidFill>
              </a:rPr>
              <a:t> порядку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нарастания </a:t>
            </a:r>
            <a:r>
              <a:rPr sz="2000" dirty="0">
                <a:solidFill>
                  <a:srgbClr val="000000"/>
                </a:solidFill>
              </a:rPr>
              <a:t>в цифровом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ряду</a:t>
            </a:r>
            <a:endParaRPr sz="2000"/>
          </a:p>
          <a:p>
            <a:pPr marL="1905" algn="ctr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solidFill>
                  <a:srgbClr val="000000"/>
                </a:solidFill>
              </a:rPr>
              <a:t>(время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выполнения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—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25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с).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2687" y="2017775"/>
            <a:ext cx="1802130" cy="822325"/>
          </a:xfrm>
          <a:custGeom>
            <a:avLst/>
            <a:gdLst/>
            <a:ahLst/>
            <a:cxnLst/>
            <a:rect l="l" t="t" r="r" b="b"/>
            <a:pathLst>
              <a:path w="1802130" h="822325">
                <a:moveTo>
                  <a:pt x="1801749" y="0"/>
                </a:moveTo>
                <a:lnTo>
                  <a:pt x="0" y="0"/>
                </a:lnTo>
                <a:lnTo>
                  <a:pt x="0" y="822325"/>
                </a:lnTo>
                <a:lnTo>
                  <a:pt x="1801749" y="822325"/>
                </a:lnTo>
                <a:lnTo>
                  <a:pt x="1801749" y="0"/>
                </a:lnTo>
                <a:close/>
              </a:path>
            </a:pathLst>
          </a:custGeom>
          <a:solidFill>
            <a:srgbClr val="8DE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2687" y="2017775"/>
            <a:ext cx="7205980" cy="1646555"/>
          </a:xfrm>
          <a:custGeom>
            <a:avLst/>
            <a:gdLst/>
            <a:ahLst/>
            <a:cxnLst/>
            <a:rect l="l" t="t" r="r" b="b"/>
            <a:pathLst>
              <a:path w="7205980" h="1646554">
                <a:moveTo>
                  <a:pt x="1801749" y="822261"/>
                </a:moveTo>
                <a:lnTo>
                  <a:pt x="0" y="822261"/>
                </a:lnTo>
                <a:lnTo>
                  <a:pt x="0" y="1646174"/>
                </a:lnTo>
                <a:lnTo>
                  <a:pt x="1801749" y="1646174"/>
                </a:lnTo>
                <a:lnTo>
                  <a:pt x="1801749" y="822261"/>
                </a:lnTo>
                <a:close/>
              </a:path>
              <a:path w="7205980" h="1646554">
                <a:moveTo>
                  <a:pt x="7205662" y="0"/>
                </a:moveTo>
                <a:lnTo>
                  <a:pt x="5403913" y="0"/>
                </a:lnTo>
                <a:lnTo>
                  <a:pt x="3603688" y="0"/>
                </a:lnTo>
                <a:lnTo>
                  <a:pt x="1801812" y="0"/>
                </a:lnTo>
                <a:lnTo>
                  <a:pt x="1801812" y="822325"/>
                </a:lnTo>
                <a:lnTo>
                  <a:pt x="3603688" y="822325"/>
                </a:lnTo>
                <a:lnTo>
                  <a:pt x="5403913" y="822325"/>
                </a:lnTo>
                <a:lnTo>
                  <a:pt x="7205662" y="822325"/>
                </a:lnTo>
                <a:lnTo>
                  <a:pt x="7205662" y="0"/>
                </a:lnTo>
                <a:close/>
              </a:path>
            </a:pathLst>
          </a:custGeom>
          <a:solidFill>
            <a:srgbClr val="8DE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2687" y="2840037"/>
            <a:ext cx="7205980" cy="1646555"/>
          </a:xfrm>
          <a:custGeom>
            <a:avLst/>
            <a:gdLst/>
            <a:ahLst/>
            <a:cxnLst/>
            <a:rect l="l" t="t" r="r" b="b"/>
            <a:pathLst>
              <a:path w="7205980" h="1646554">
                <a:moveTo>
                  <a:pt x="1801749" y="823912"/>
                </a:moveTo>
                <a:lnTo>
                  <a:pt x="0" y="823912"/>
                </a:lnTo>
                <a:lnTo>
                  <a:pt x="0" y="1646237"/>
                </a:lnTo>
                <a:lnTo>
                  <a:pt x="1801749" y="1646237"/>
                </a:lnTo>
                <a:lnTo>
                  <a:pt x="1801749" y="823912"/>
                </a:lnTo>
                <a:close/>
              </a:path>
              <a:path w="7205980" h="1646554">
                <a:moveTo>
                  <a:pt x="7205662" y="0"/>
                </a:moveTo>
                <a:lnTo>
                  <a:pt x="5403913" y="0"/>
                </a:lnTo>
                <a:lnTo>
                  <a:pt x="3603688" y="0"/>
                </a:lnTo>
                <a:lnTo>
                  <a:pt x="1801812" y="0"/>
                </a:lnTo>
                <a:lnTo>
                  <a:pt x="1801812" y="823912"/>
                </a:lnTo>
                <a:lnTo>
                  <a:pt x="3603688" y="823912"/>
                </a:lnTo>
                <a:lnTo>
                  <a:pt x="5403913" y="823912"/>
                </a:lnTo>
                <a:lnTo>
                  <a:pt x="7205662" y="823912"/>
                </a:lnTo>
                <a:lnTo>
                  <a:pt x="7205662" y="0"/>
                </a:lnTo>
                <a:close/>
              </a:path>
            </a:pathLst>
          </a:custGeom>
          <a:solidFill>
            <a:srgbClr val="8DE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687" y="3663950"/>
            <a:ext cx="7205980" cy="1646555"/>
          </a:xfrm>
          <a:custGeom>
            <a:avLst/>
            <a:gdLst/>
            <a:ahLst/>
            <a:cxnLst/>
            <a:rect l="l" t="t" r="r" b="b"/>
            <a:pathLst>
              <a:path w="7205980" h="1646554">
                <a:moveTo>
                  <a:pt x="1801749" y="822388"/>
                </a:moveTo>
                <a:lnTo>
                  <a:pt x="0" y="822388"/>
                </a:lnTo>
                <a:lnTo>
                  <a:pt x="0" y="1646301"/>
                </a:lnTo>
                <a:lnTo>
                  <a:pt x="1801749" y="1646301"/>
                </a:lnTo>
                <a:lnTo>
                  <a:pt x="1801749" y="822388"/>
                </a:lnTo>
                <a:close/>
              </a:path>
              <a:path w="7205980" h="1646554">
                <a:moveTo>
                  <a:pt x="7205662" y="0"/>
                </a:moveTo>
                <a:lnTo>
                  <a:pt x="5403913" y="0"/>
                </a:lnTo>
                <a:lnTo>
                  <a:pt x="3603688" y="0"/>
                </a:lnTo>
                <a:lnTo>
                  <a:pt x="1801812" y="0"/>
                </a:lnTo>
                <a:lnTo>
                  <a:pt x="1801812" y="822325"/>
                </a:lnTo>
                <a:lnTo>
                  <a:pt x="3603688" y="822325"/>
                </a:lnTo>
                <a:lnTo>
                  <a:pt x="5403913" y="822325"/>
                </a:lnTo>
                <a:lnTo>
                  <a:pt x="7205662" y="822325"/>
                </a:lnTo>
                <a:lnTo>
                  <a:pt x="7205662" y="0"/>
                </a:lnTo>
                <a:close/>
              </a:path>
            </a:pathLst>
          </a:custGeom>
          <a:solidFill>
            <a:srgbClr val="8DE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82624" y="2016251"/>
            <a:ext cx="7207250" cy="4116704"/>
            <a:chOff x="1182624" y="2016251"/>
            <a:chExt cx="7207250" cy="4116704"/>
          </a:xfrm>
        </p:grpSpPr>
        <p:sp>
          <p:nvSpPr>
            <p:cNvPr id="7" name="object 7"/>
            <p:cNvSpPr/>
            <p:nvPr/>
          </p:nvSpPr>
          <p:spPr>
            <a:xfrm>
              <a:off x="1182687" y="4486338"/>
              <a:ext cx="7205980" cy="1646555"/>
            </a:xfrm>
            <a:custGeom>
              <a:avLst/>
              <a:gdLst/>
              <a:ahLst/>
              <a:cxnLst/>
              <a:rect l="l" t="t" r="r" b="b"/>
              <a:pathLst>
                <a:path w="7205980" h="1646554">
                  <a:moveTo>
                    <a:pt x="1801749" y="823849"/>
                  </a:moveTo>
                  <a:lnTo>
                    <a:pt x="0" y="823849"/>
                  </a:lnTo>
                  <a:lnTo>
                    <a:pt x="0" y="1646174"/>
                  </a:lnTo>
                  <a:lnTo>
                    <a:pt x="1801749" y="1646174"/>
                  </a:lnTo>
                  <a:lnTo>
                    <a:pt x="1801749" y="823849"/>
                  </a:lnTo>
                  <a:close/>
                </a:path>
                <a:path w="7205980" h="1646554">
                  <a:moveTo>
                    <a:pt x="7205662" y="0"/>
                  </a:moveTo>
                  <a:lnTo>
                    <a:pt x="5403913" y="0"/>
                  </a:lnTo>
                  <a:lnTo>
                    <a:pt x="3603688" y="0"/>
                  </a:lnTo>
                  <a:lnTo>
                    <a:pt x="1801812" y="0"/>
                  </a:lnTo>
                  <a:lnTo>
                    <a:pt x="1801812" y="823849"/>
                  </a:lnTo>
                  <a:lnTo>
                    <a:pt x="1801812" y="1646174"/>
                  </a:lnTo>
                  <a:lnTo>
                    <a:pt x="3603688" y="1646174"/>
                  </a:lnTo>
                  <a:lnTo>
                    <a:pt x="5403913" y="1646174"/>
                  </a:lnTo>
                  <a:lnTo>
                    <a:pt x="7205662" y="1646174"/>
                  </a:lnTo>
                  <a:lnTo>
                    <a:pt x="7205662" y="823912"/>
                  </a:lnTo>
                  <a:lnTo>
                    <a:pt x="7205662" y="0"/>
                  </a:lnTo>
                  <a:close/>
                </a:path>
              </a:pathLst>
            </a:custGeom>
            <a:solidFill>
              <a:srgbClr val="8DE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2624" y="2016251"/>
              <a:ext cx="7207250" cy="4116704"/>
            </a:xfrm>
            <a:custGeom>
              <a:avLst/>
              <a:gdLst/>
              <a:ahLst/>
              <a:cxnLst/>
              <a:rect l="l" t="t" r="r" b="b"/>
              <a:pathLst>
                <a:path w="7207250" h="4116704">
                  <a:moveTo>
                    <a:pt x="7206996" y="0"/>
                  </a:moveTo>
                  <a:lnTo>
                    <a:pt x="7191438" y="0"/>
                  </a:lnTo>
                  <a:lnTo>
                    <a:pt x="7191438" y="15811"/>
                  </a:lnTo>
                  <a:lnTo>
                    <a:pt x="7191438" y="817499"/>
                  </a:lnTo>
                  <a:lnTo>
                    <a:pt x="7191438" y="4101973"/>
                  </a:lnTo>
                  <a:lnTo>
                    <a:pt x="5410327" y="4101973"/>
                  </a:lnTo>
                  <a:lnTo>
                    <a:pt x="5410327" y="3300349"/>
                  </a:lnTo>
                  <a:lnTo>
                    <a:pt x="7191438" y="3300349"/>
                  </a:lnTo>
                  <a:lnTo>
                    <a:pt x="7191438" y="3287649"/>
                  </a:lnTo>
                  <a:lnTo>
                    <a:pt x="5410327" y="3287649"/>
                  </a:lnTo>
                  <a:lnTo>
                    <a:pt x="5410327" y="2476373"/>
                  </a:lnTo>
                  <a:lnTo>
                    <a:pt x="7191438" y="2476373"/>
                  </a:lnTo>
                  <a:lnTo>
                    <a:pt x="7191438" y="2463673"/>
                  </a:lnTo>
                  <a:lnTo>
                    <a:pt x="5410327" y="2463673"/>
                  </a:lnTo>
                  <a:lnTo>
                    <a:pt x="5410327" y="1654048"/>
                  </a:lnTo>
                  <a:lnTo>
                    <a:pt x="7191438" y="1654048"/>
                  </a:lnTo>
                  <a:lnTo>
                    <a:pt x="7191438" y="1641348"/>
                  </a:lnTo>
                  <a:lnTo>
                    <a:pt x="5410327" y="1641348"/>
                  </a:lnTo>
                  <a:lnTo>
                    <a:pt x="5410327" y="830199"/>
                  </a:lnTo>
                  <a:lnTo>
                    <a:pt x="7191438" y="830199"/>
                  </a:lnTo>
                  <a:lnTo>
                    <a:pt x="7191438" y="817499"/>
                  </a:lnTo>
                  <a:lnTo>
                    <a:pt x="5410327" y="817499"/>
                  </a:lnTo>
                  <a:lnTo>
                    <a:pt x="5410327" y="15811"/>
                  </a:lnTo>
                  <a:lnTo>
                    <a:pt x="7191438" y="15811"/>
                  </a:lnTo>
                  <a:lnTo>
                    <a:pt x="7191438" y="0"/>
                  </a:lnTo>
                  <a:lnTo>
                    <a:pt x="5410327" y="0"/>
                  </a:lnTo>
                  <a:lnTo>
                    <a:pt x="5397627" y="0"/>
                  </a:lnTo>
                  <a:lnTo>
                    <a:pt x="5397627" y="15811"/>
                  </a:lnTo>
                  <a:lnTo>
                    <a:pt x="5397627" y="4101973"/>
                  </a:lnTo>
                  <a:lnTo>
                    <a:pt x="3610102" y="4101973"/>
                  </a:lnTo>
                  <a:lnTo>
                    <a:pt x="3610102" y="3300349"/>
                  </a:lnTo>
                  <a:lnTo>
                    <a:pt x="5397627" y="3300349"/>
                  </a:lnTo>
                  <a:lnTo>
                    <a:pt x="5397627" y="3287649"/>
                  </a:lnTo>
                  <a:lnTo>
                    <a:pt x="3610102" y="3287649"/>
                  </a:lnTo>
                  <a:lnTo>
                    <a:pt x="3610102" y="2476373"/>
                  </a:lnTo>
                  <a:lnTo>
                    <a:pt x="5397627" y="2476373"/>
                  </a:lnTo>
                  <a:lnTo>
                    <a:pt x="5397627" y="2463673"/>
                  </a:lnTo>
                  <a:lnTo>
                    <a:pt x="3610102" y="2463673"/>
                  </a:lnTo>
                  <a:lnTo>
                    <a:pt x="3610102" y="1654048"/>
                  </a:lnTo>
                  <a:lnTo>
                    <a:pt x="5397627" y="1654048"/>
                  </a:lnTo>
                  <a:lnTo>
                    <a:pt x="5397627" y="1641348"/>
                  </a:lnTo>
                  <a:lnTo>
                    <a:pt x="3610102" y="1641348"/>
                  </a:lnTo>
                  <a:lnTo>
                    <a:pt x="3610102" y="830199"/>
                  </a:lnTo>
                  <a:lnTo>
                    <a:pt x="5397627" y="830199"/>
                  </a:lnTo>
                  <a:lnTo>
                    <a:pt x="5397627" y="817499"/>
                  </a:lnTo>
                  <a:lnTo>
                    <a:pt x="3610102" y="817499"/>
                  </a:lnTo>
                  <a:lnTo>
                    <a:pt x="3610102" y="15811"/>
                  </a:lnTo>
                  <a:lnTo>
                    <a:pt x="5397627" y="15811"/>
                  </a:lnTo>
                  <a:lnTo>
                    <a:pt x="5397627" y="0"/>
                  </a:lnTo>
                  <a:lnTo>
                    <a:pt x="3610102" y="0"/>
                  </a:lnTo>
                  <a:lnTo>
                    <a:pt x="3597402" y="0"/>
                  </a:lnTo>
                  <a:lnTo>
                    <a:pt x="3597402" y="15811"/>
                  </a:lnTo>
                  <a:lnTo>
                    <a:pt x="3597402" y="4101973"/>
                  </a:lnTo>
                  <a:lnTo>
                    <a:pt x="1808226" y="4101973"/>
                  </a:lnTo>
                  <a:lnTo>
                    <a:pt x="1808226" y="3300349"/>
                  </a:lnTo>
                  <a:lnTo>
                    <a:pt x="3597402" y="3300349"/>
                  </a:lnTo>
                  <a:lnTo>
                    <a:pt x="3597402" y="3287649"/>
                  </a:lnTo>
                  <a:lnTo>
                    <a:pt x="1808226" y="3287649"/>
                  </a:lnTo>
                  <a:lnTo>
                    <a:pt x="1808226" y="2476373"/>
                  </a:lnTo>
                  <a:lnTo>
                    <a:pt x="3597402" y="2476373"/>
                  </a:lnTo>
                  <a:lnTo>
                    <a:pt x="3597402" y="2463673"/>
                  </a:lnTo>
                  <a:lnTo>
                    <a:pt x="1808226" y="2463673"/>
                  </a:lnTo>
                  <a:lnTo>
                    <a:pt x="1808226" y="1654048"/>
                  </a:lnTo>
                  <a:lnTo>
                    <a:pt x="3597402" y="1654048"/>
                  </a:lnTo>
                  <a:lnTo>
                    <a:pt x="3597402" y="1641348"/>
                  </a:lnTo>
                  <a:lnTo>
                    <a:pt x="1808226" y="1641348"/>
                  </a:lnTo>
                  <a:lnTo>
                    <a:pt x="1808226" y="830199"/>
                  </a:lnTo>
                  <a:lnTo>
                    <a:pt x="3597402" y="830199"/>
                  </a:lnTo>
                  <a:lnTo>
                    <a:pt x="3597402" y="817499"/>
                  </a:lnTo>
                  <a:lnTo>
                    <a:pt x="1808226" y="817499"/>
                  </a:lnTo>
                  <a:lnTo>
                    <a:pt x="1808226" y="15811"/>
                  </a:lnTo>
                  <a:lnTo>
                    <a:pt x="3597402" y="15811"/>
                  </a:lnTo>
                  <a:lnTo>
                    <a:pt x="3597402" y="0"/>
                  </a:lnTo>
                  <a:lnTo>
                    <a:pt x="1808226" y="0"/>
                  </a:lnTo>
                  <a:lnTo>
                    <a:pt x="1795526" y="0"/>
                  </a:lnTo>
                  <a:lnTo>
                    <a:pt x="1795526" y="15811"/>
                  </a:lnTo>
                  <a:lnTo>
                    <a:pt x="1795526" y="4101973"/>
                  </a:lnTo>
                  <a:lnTo>
                    <a:pt x="14351" y="4101973"/>
                  </a:lnTo>
                  <a:lnTo>
                    <a:pt x="14351" y="3300349"/>
                  </a:lnTo>
                  <a:lnTo>
                    <a:pt x="1795526" y="3300349"/>
                  </a:lnTo>
                  <a:lnTo>
                    <a:pt x="1795526" y="3287649"/>
                  </a:lnTo>
                  <a:lnTo>
                    <a:pt x="14351" y="3287649"/>
                  </a:lnTo>
                  <a:lnTo>
                    <a:pt x="14351" y="2476373"/>
                  </a:lnTo>
                  <a:lnTo>
                    <a:pt x="1795526" y="2476373"/>
                  </a:lnTo>
                  <a:lnTo>
                    <a:pt x="1795526" y="2463673"/>
                  </a:lnTo>
                  <a:lnTo>
                    <a:pt x="14351" y="2463673"/>
                  </a:lnTo>
                  <a:lnTo>
                    <a:pt x="14351" y="1654048"/>
                  </a:lnTo>
                  <a:lnTo>
                    <a:pt x="1795526" y="1654048"/>
                  </a:lnTo>
                  <a:lnTo>
                    <a:pt x="1795526" y="1641348"/>
                  </a:lnTo>
                  <a:lnTo>
                    <a:pt x="14351" y="1641348"/>
                  </a:lnTo>
                  <a:lnTo>
                    <a:pt x="14351" y="830199"/>
                  </a:lnTo>
                  <a:lnTo>
                    <a:pt x="1795526" y="830199"/>
                  </a:lnTo>
                  <a:lnTo>
                    <a:pt x="1795526" y="817499"/>
                  </a:lnTo>
                  <a:lnTo>
                    <a:pt x="14351" y="817499"/>
                  </a:lnTo>
                  <a:lnTo>
                    <a:pt x="14351" y="15811"/>
                  </a:lnTo>
                  <a:lnTo>
                    <a:pt x="1795526" y="15811"/>
                  </a:lnTo>
                  <a:lnTo>
                    <a:pt x="1795526" y="0"/>
                  </a:lnTo>
                  <a:lnTo>
                    <a:pt x="14351" y="0"/>
                  </a:lnTo>
                  <a:lnTo>
                    <a:pt x="0" y="0"/>
                  </a:lnTo>
                  <a:lnTo>
                    <a:pt x="0" y="15811"/>
                  </a:lnTo>
                  <a:lnTo>
                    <a:pt x="0" y="4116324"/>
                  </a:lnTo>
                  <a:lnTo>
                    <a:pt x="14351" y="4116324"/>
                  </a:lnTo>
                  <a:lnTo>
                    <a:pt x="7206996" y="4116324"/>
                  </a:lnTo>
                  <a:lnTo>
                    <a:pt x="7206996" y="4101973"/>
                  </a:lnTo>
                  <a:lnTo>
                    <a:pt x="7206996" y="15811"/>
                  </a:lnTo>
                  <a:lnTo>
                    <a:pt x="7206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19484"/>
              </p:ext>
            </p:extLst>
          </p:nvPr>
        </p:nvGraphicFramePr>
        <p:xfrm>
          <a:off x="1759839" y="2198671"/>
          <a:ext cx="6050915" cy="3707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915"/>
                <a:gridCol w="1802130"/>
                <a:gridCol w="1800225"/>
                <a:gridCol w="1223645"/>
              </a:tblGrid>
              <a:tr h="781711">
                <a:tc>
                  <a:txBody>
                    <a:bodyPr/>
                    <a:lstStyle/>
                    <a:p>
                      <a:pPr marR="5695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3600" b="1" dirty="0">
                          <a:latin typeface="Tahoma"/>
                          <a:cs typeface="Tahoma"/>
                        </a:rPr>
                        <a:t>1</a:t>
                      </a:r>
                      <a:endParaRPr sz="3600" dirty="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3600" b="1" spc="-5" dirty="0">
                          <a:latin typeface="Tahoma"/>
                          <a:cs typeface="Tahoma"/>
                        </a:rPr>
                        <a:t>14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3600" b="1" dirty="0">
                          <a:latin typeface="Tahoma"/>
                          <a:cs typeface="Tahoma"/>
                        </a:rPr>
                        <a:t>9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912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3600" b="1" dirty="0">
                          <a:latin typeface="Tahoma"/>
                          <a:cs typeface="Tahoma"/>
                        </a:rPr>
                        <a:t>6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solidFill>
                      <a:srgbClr val="8DEEA7"/>
                    </a:solidFill>
                  </a:tcPr>
                </a:tc>
              </a:tr>
              <a:tr h="783160">
                <a:tc>
                  <a:txBody>
                    <a:bodyPr/>
                    <a:lstStyle/>
                    <a:p>
                      <a:pPr marR="5708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3600" b="1" spc="-5" dirty="0">
                          <a:latin typeface="Tahoma"/>
                          <a:cs typeface="Tahoma"/>
                        </a:rPr>
                        <a:t>15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3600" b="1" spc="-5" dirty="0">
                          <a:latin typeface="Tahoma"/>
                          <a:cs typeface="Tahoma"/>
                        </a:rPr>
                        <a:t>18</a:t>
                      </a:r>
                      <a:endParaRPr sz="3600" dirty="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3600" b="1" dirty="0">
                          <a:latin typeface="Tahoma"/>
                          <a:cs typeface="Tahoma"/>
                        </a:rPr>
                        <a:t>2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785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3600" b="1" spc="-5" dirty="0">
                          <a:latin typeface="Tahoma"/>
                          <a:cs typeface="Tahoma"/>
                        </a:rPr>
                        <a:t>11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solidFill>
                      <a:srgbClr val="8DEEA7"/>
                    </a:solidFill>
                  </a:tcPr>
                </a:tc>
              </a:tr>
              <a:tr h="781711">
                <a:tc>
                  <a:txBody>
                    <a:bodyPr/>
                    <a:lstStyle/>
                    <a:p>
                      <a:pPr marR="5695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b="1" dirty="0">
                          <a:latin typeface="Tahoma"/>
                          <a:cs typeface="Tahoma"/>
                        </a:rPr>
                        <a:t>7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b="1" dirty="0">
                          <a:latin typeface="Tahoma"/>
                          <a:cs typeface="Tahoma"/>
                        </a:rPr>
                        <a:t>3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b="1" spc="-5" dirty="0">
                          <a:latin typeface="Tahoma"/>
                          <a:cs typeface="Tahoma"/>
                        </a:rPr>
                        <a:t>16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78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b="1" spc="-5" dirty="0">
                          <a:latin typeface="Tahoma"/>
                          <a:cs typeface="Tahoma"/>
                        </a:rPr>
                        <a:t>20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</a:tr>
              <a:tr h="783280">
                <a:tc>
                  <a:txBody>
                    <a:bodyPr/>
                    <a:lstStyle/>
                    <a:p>
                      <a:pPr marR="57086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b="1" spc="-5" dirty="0">
                          <a:latin typeface="Tahoma"/>
                          <a:cs typeface="Tahoma"/>
                        </a:rPr>
                        <a:t>12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b="1" dirty="0">
                          <a:latin typeface="Tahoma"/>
                          <a:cs typeface="Tahoma"/>
                        </a:rPr>
                        <a:t>5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b="1" spc="-5" dirty="0">
                          <a:latin typeface="Tahoma"/>
                          <a:cs typeface="Tahoma"/>
                        </a:rPr>
                        <a:t>19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78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b="1" spc="-5" dirty="0">
                          <a:latin typeface="Tahoma"/>
                          <a:cs typeface="Tahoma"/>
                        </a:rPr>
                        <a:t>17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</a:tr>
              <a:tr h="566086">
                <a:tc>
                  <a:txBody>
                    <a:bodyPr/>
                    <a:lstStyle/>
                    <a:p>
                      <a:pPr marR="570865" algn="ctr">
                        <a:lnSpc>
                          <a:spcPts val="4245"/>
                        </a:lnSpc>
                        <a:spcBef>
                          <a:spcPts val="345"/>
                        </a:spcBef>
                      </a:pPr>
                      <a:r>
                        <a:rPr sz="3600" b="1" spc="-5" dirty="0">
                          <a:latin typeface="Tahoma"/>
                          <a:cs typeface="Tahoma"/>
                        </a:rPr>
                        <a:t>10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45"/>
                        </a:lnSpc>
                        <a:spcBef>
                          <a:spcPts val="345"/>
                        </a:spcBef>
                      </a:pPr>
                      <a:r>
                        <a:rPr sz="3600" b="1" spc="-5" dirty="0">
                          <a:latin typeface="Tahoma"/>
                          <a:cs typeface="Tahoma"/>
                        </a:rPr>
                        <a:t>13</a:t>
                      </a:r>
                      <a:endParaRPr sz="3600" dirty="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45"/>
                        </a:lnSpc>
                        <a:spcBef>
                          <a:spcPts val="345"/>
                        </a:spcBef>
                      </a:pPr>
                      <a:r>
                        <a:rPr sz="3600" b="1" dirty="0">
                          <a:latin typeface="Tahoma"/>
                          <a:cs typeface="Tahoma"/>
                        </a:rPr>
                        <a:t>8</a:t>
                      </a:r>
                      <a:endParaRPr sz="36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9120" algn="ctr">
                        <a:lnSpc>
                          <a:spcPts val="4245"/>
                        </a:lnSpc>
                        <a:spcBef>
                          <a:spcPts val="345"/>
                        </a:spcBef>
                      </a:pPr>
                      <a:r>
                        <a:rPr sz="3600" b="1" dirty="0">
                          <a:latin typeface="Tahoma"/>
                          <a:cs typeface="Tahoma"/>
                        </a:rPr>
                        <a:t>4</a:t>
                      </a:r>
                      <a:endParaRPr sz="3600" dirty="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solidFill>
                      <a:srgbClr val="8DEEA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21001"/>
            <a:ext cx="9008745" cy="1070610"/>
            <a:chOff x="0" y="2421001"/>
            <a:chExt cx="9008745" cy="1070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0132" y="2444496"/>
              <a:ext cx="4373118" cy="5722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875" y="2421001"/>
              <a:ext cx="4372864" cy="571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3676" y="3893058"/>
            <a:ext cx="531749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1625" marR="5080" indent="-1559560">
              <a:lnSpc>
                <a:spcPct val="100000"/>
              </a:lnSpc>
              <a:spcBef>
                <a:spcPts val="100"/>
              </a:spcBef>
              <a:tabLst>
                <a:tab pos="1727200" algn="l"/>
              </a:tabLst>
            </a:pPr>
            <a:r>
              <a:rPr sz="2000" dirty="0">
                <a:solidFill>
                  <a:srgbClr val="000000"/>
                </a:solidFill>
              </a:rPr>
              <a:t>Прочитайте	все </a:t>
            </a:r>
            <a:r>
              <a:rPr sz="2000" spc="-5" dirty="0">
                <a:solidFill>
                  <a:srgbClr val="000000"/>
                </a:solidFill>
              </a:rPr>
              <a:t>слова, глядя </a:t>
            </a:r>
            <a:r>
              <a:rPr sz="2000" dirty="0">
                <a:solidFill>
                  <a:srgbClr val="000000"/>
                </a:solidFill>
              </a:rPr>
              <a:t>только </a:t>
            </a:r>
            <a:r>
              <a:rPr sz="2000" spc="-5" dirty="0">
                <a:solidFill>
                  <a:srgbClr val="000000"/>
                </a:solidFill>
              </a:rPr>
              <a:t>на </a:t>
            </a:r>
            <a:r>
              <a:rPr sz="2000" spc="-58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цифру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в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центре.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7868" y="2203704"/>
          <a:ext cx="8210536" cy="3628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30"/>
                <a:gridCol w="374014"/>
                <a:gridCol w="391159"/>
                <a:gridCol w="393700"/>
                <a:gridCol w="386715"/>
                <a:gridCol w="436244"/>
                <a:gridCol w="367030"/>
                <a:gridCol w="370839"/>
                <a:gridCol w="362584"/>
                <a:gridCol w="391795"/>
                <a:gridCol w="440054"/>
                <a:gridCol w="342900"/>
                <a:gridCol w="392429"/>
                <a:gridCol w="440689"/>
                <a:gridCol w="377189"/>
                <a:gridCol w="393064"/>
                <a:gridCol w="381000"/>
                <a:gridCol w="401954"/>
                <a:gridCol w="381634"/>
                <a:gridCol w="391159"/>
                <a:gridCol w="401954"/>
              </a:tblGrid>
              <a:tr h="513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м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а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b="1" dirty="0">
                          <a:solidFill>
                            <a:srgbClr val="333399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м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а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8DEEA7"/>
                    </a:solidFill>
                  </a:tcPr>
                </a:tc>
              </a:tr>
              <a:tr h="520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ш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и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b="1" dirty="0">
                          <a:solidFill>
                            <a:srgbClr val="333399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л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о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8DEEA7"/>
                    </a:solidFill>
                  </a:tcPr>
                </a:tc>
              </a:tr>
              <a:tr h="520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к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е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b="1" dirty="0">
                          <a:solidFill>
                            <a:srgbClr val="333399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д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ы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8DEEA7"/>
                    </a:solidFill>
                  </a:tcPr>
                </a:tc>
              </a:tr>
              <a:tr h="520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р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е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b="1" dirty="0">
                          <a:solidFill>
                            <a:srgbClr val="333399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к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а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8DEEA7"/>
                    </a:solidFill>
                  </a:tcPr>
                </a:tc>
              </a:tr>
              <a:tr h="520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в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о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b="1" dirty="0">
                          <a:solidFill>
                            <a:srgbClr val="333399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д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а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8DEEA7"/>
                    </a:solidFill>
                  </a:tcPr>
                </a:tc>
              </a:tr>
              <a:tr h="520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о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ч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b="1" dirty="0">
                          <a:solidFill>
                            <a:srgbClr val="333399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к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и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8DEEA7"/>
                    </a:solidFill>
                  </a:tcPr>
                </a:tc>
              </a:tr>
              <a:tr h="513167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м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у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b="1" dirty="0">
                          <a:solidFill>
                            <a:srgbClr val="333399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х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а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DEEA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21001"/>
            <a:ext cx="9008745" cy="1070610"/>
            <a:chOff x="0" y="2421001"/>
            <a:chExt cx="9008745" cy="1070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8504" y="2444496"/>
              <a:ext cx="4552950" cy="5722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501" y="2421001"/>
              <a:ext cx="4552950" cy="571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6320" y="3918584"/>
            <a:ext cx="55276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  <a:tabLst>
                <a:tab pos="814069" algn="l"/>
              </a:tabLst>
            </a:pPr>
            <a:r>
              <a:rPr sz="2000" dirty="0">
                <a:solidFill>
                  <a:srgbClr val="000000"/>
                </a:solidFill>
              </a:rPr>
              <a:t>Злой	волшебник </a:t>
            </a:r>
            <a:r>
              <a:rPr sz="2000" spc="-5" dirty="0">
                <a:solidFill>
                  <a:srgbClr val="000000"/>
                </a:solidFill>
              </a:rPr>
              <a:t>нарочно замаскировал </a:t>
            </a:r>
            <a:r>
              <a:rPr sz="2000" spc="-57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слова. Если </a:t>
            </a:r>
            <a:r>
              <a:rPr sz="2000" dirty="0">
                <a:solidFill>
                  <a:srgbClr val="000000"/>
                </a:solidFill>
              </a:rPr>
              <a:t>вы их </a:t>
            </a:r>
            <a:r>
              <a:rPr sz="2000" spc="-5" dirty="0">
                <a:solidFill>
                  <a:srgbClr val="000000"/>
                </a:solidFill>
              </a:rPr>
              <a:t>прочитаете, </a:t>
            </a:r>
            <a:r>
              <a:rPr sz="2000" dirty="0">
                <a:solidFill>
                  <a:srgbClr val="000000"/>
                </a:solidFill>
              </a:rPr>
              <a:t>то лишите </a:t>
            </a:r>
            <a:r>
              <a:rPr sz="2000" spc="-57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злого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волшебника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его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силы.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54313"/>
            <a:ext cx="4213225" cy="123190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7473950" cy="307975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2421635"/>
            <a:ext cx="7200900" cy="2295525"/>
          </a:xfrm>
          <a:custGeom>
            <a:avLst/>
            <a:gdLst/>
            <a:ahLst/>
            <a:cxnLst/>
            <a:rect l="l" t="t" r="r" b="b"/>
            <a:pathLst>
              <a:path w="7200900" h="2295525">
                <a:moveTo>
                  <a:pt x="7200900" y="0"/>
                </a:moveTo>
                <a:lnTo>
                  <a:pt x="0" y="0"/>
                </a:lnTo>
                <a:lnTo>
                  <a:pt x="0" y="2295144"/>
                </a:lnTo>
                <a:lnTo>
                  <a:pt x="7200900" y="2295144"/>
                </a:lnTo>
                <a:lnTo>
                  <a:pt x="7200900" y="0"/>
                </a:lnTo>
                <a:close/>
              </a:path>
            </a:pathLst>
          </a:custGeom>
          <a:solidFill>
            <a:srgbClr val="00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5567" y="2421635"/>
            <a:ext cx="7200900" cy="2295525"/>
          </a:xfrm>
          <a:prstGeom prst="rect">
            <a:avLst/>
          </a:prstGeom>
          <a:ln w="70103">
            <a:solidFill>
              <a:srgbClr val="339966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280"/>
              </a:spcBef>
            </a:pPr>
            <a:r>
              <a:rPr sz="14000" b="0" spc="5" dirty="0">
                <a:latin typeface="Tahoma"/>
                <a:cs typeface="Tahoma"/>
              </a:rPr>
              <a:t>ЧТЕНИЕ</a:t>
            </a:r>
            <a:endParaRPr sz="14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9" y="2326132"/>
            <a:ext cx="7062215" cy="237845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205101"/>
            <a:ext cx="9008745" cy="1286510"/>
            <a:chOff x="0" y="2205101"/>
            <a:chExt cx="9008745" cy="1286510"/>
          </a:xfrm>
        </p:grpSpPr>
        <p:sp>
          <p:nvSpPr>
            <p:cNvPr id="4" name="object 4"/>
            <p:cNvSpPr/>
            <p:nvPr/>
          </p:nvSpPr>
          <p:spPr>
            <a:xfrm>
              <a:off x="291084" y="2546603"/>
              <a:ext cx="382905" cy="474345"/>
            </a:xfrm>
            <a:custGeom>
              <a:avLst/>
              <a:gdLst/>
              <a:ahLst/>
              <a:cxnLst/>
              <a:rect l="l" t="t" r="r" b="b"/>
              <a:pathLst>
                <a:path w="382905" h="474344">
                  <a:moveTo>
                    <a:pt x="382524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82524" y="473964"/>
                  </a:lnTo>
                  <a:lnTo>
                    <a:pt x="382524" y="348996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08" y="2546604"/>
              <a:ext cx="327660" cy="473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4528" y="2968751"/>
              <a:ext cx="370840" cy="474345"/>
            </a:xfrm>
            <a:custGeom>
              <a:avLst/>
              <a:gdLst/>
              <a:ahLst/>
              <a:cxnLst/>
              <a:rect l="l" t="t" r="r" b="b"/>
              <a:pathLst>
                <a:path w="370840" h="474345">
                  <a:moveTo>
                    <a:pt x="370332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70332" y="473964"/>
                  </a:lnTo>
                  <a:lnTo>
                    <a:pt x="370332" y="348996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59" y="2968752"/>
              <a:ext cx="367284" cy="473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895600"/>
              <a:ext cx="560832" cy="4221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5508" y="2438399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4">
                  <a:moveTo>
                    <a:pt x="32004" y="877824"/>
                  </a:moveTo>
                  <a:lnTo>
                    <a:pt x="0" y="877824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877824"/>
                  </a:lnTo>
                  <a:close/>
                </a:path>
                <a:path w="32384" h="1053464">
                  <a:moveTo>
                    <a:pt x="32004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32004" y="822960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468" y="3261360"/>
              <a:ext cx="8692896" cy="548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2611" y="2229612"/>
              <a:ext cx="2553462" cy="5722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8101" y="2205101"/>
              <a:ext cx="2552573" cy="5715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44142" y="3918584"/>
            <a:ext cx="58908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ahoma"/>
                <a:cs typeface="Tahoma"/>
              </a:rPr>
              <a:t>Найди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среди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буквенного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текста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слова.</a:t>
            </a:r>
            <a:endParaRPr sz="20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Определи общее понятие </a:t>
            </a:r>
            <a:r>
              <a:rPr sz="2000" b="1" dirty="0">
                <a:latin typeface="Tahoma"/>
                <a:cs typeface="Tahoma"/>
              </a:rPr>
              <a:t>для </a:t>
            </a:r>
            <a:r>
              <a:rPr sz="2000" b="1" spc="-5" dirty="0">
                <a:latin typeface="Tahoma"/>
                <a:cs typeface="Tahoma"/>
              </a:rPr>
              <a:t>слов каждого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ряда.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Какое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из</a:t>
            </a:r>
            <a:r>
              <a:rPr sz="2000" b="1" spc="-5" dirty="0">
                <a:latin typeface="Tahoma"/>
                <a:cs typeface="Tahoma"/>
              </a:rPr>
              <a:t> них </a:t>
            </a:r>
            <a:r>
              <a:rPr sz="2000" b="1" dirty="0">
                <a:latin typeface="Tahoma"/>
                <a:cs typeface="Tahoma"/>
              </a:rPr>
              <a:t>лишнее?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2350007"/>
            <a:ext cx="8703945" cy="3782695"/>
          </a:xfrm>
          <a:custGeom>
            <a:avLst/>
            <a:gdLst/>
            <a:ahLst/>
            <a:cxnLst/>
            <a:rect l="l" t="t" r="r" b="b"/>
            <a:pathLst>
              <a:path w="8703945" h="3782695">
                <a:moveTo>
                  <a:pt x="8703564" y="0"/>
                </a:moveTo>
                <a:lnTo>
                  <a:pt x="0" y="0"/>
                </a:lnTo>
                <a:lnTo>
                  <a:pt x="0" y="3782567"/>
                </a:lnTo>
                <a:lnTo>
                  <a:pt x="8703564" y="3782567"/>
                </a:lnTo>
                <a:lnTo>
                  <a:pt x="8703564" y="0"/>
                </a:lnTo>
                <a:close/>
              </a:path>
            </a:pathLst>
          </a:custGeom>
          <a:solidFill>
            <a:srgbClr val="8DE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544" y="2282799"/>
            <a:ext cx="8371840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3040" algn="just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  <a:latin typeface="Tahoma"/>
                <a:cs typeface="Tahoma"/>
              </a:rPr>
              <a:t>БВОСЛИКРПОСЛОНДГНЛВОЛКУАОКАРАСЬ </a:t>
            </a:r>
            <a:r>
              <a:rPr sz="32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ahoma"/>
                <a:cs typeface="Tahoma"/>
              </a:rPr>
              <a:t>ВОРОНАПРСГАЛКАСКРГРАЧТНОМЫШЬНТТ </a:t>
            </a:r>
            <a:r>
              <a:rPr sz="320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008000"/>
                </a:solidFill>
                <a:latin typeface="Tahoma"/>
                <a:cs typeface="Tahoma"/>
              </a:rPr>
              <a:t>ДИВАНТСТСТУЛТНКРАНСТОЛТРОКРЕСЛОТ </a:t>
            </a:r>
            <a:r>
              <a:rPr sz="3200" spc="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CC00CC"/>
                </a:solidFill>
                <a:latin typeface="Tahoma"/>
                <a:cs typeface="Tahoma"/>
              </a:rPr>
              <a:t>ТОРТСИХЛЕБСТЛБУЛКАРСКРОВАТЬПИРОГС </a:t>
            </a:r>
            <a:r>
              <a:rPr sz="3200" spc="5" dirty="0">
                <a:solidFill>
                  <a:srgbClr val="CC00CC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Tahoma"/>
                <a:cs typeface="Tahoma"/>
              </a:rPr>
              <a:t>ЧЬОМУХОМОРТНРЫЖИКНГБОРОВИКНГУЖП </a:t>
            </a:r>
            <a:r>
              <a:rPr sz="3200" spc="-9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ahoma"/>
                <a:cs typeface="Tahoma"/>
              </a:rPr>
              <a:t>ШОАСКАЗКАРТБАСНЯРООКНОРНЗАГАДКАРП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6529" y="1802409"/>
            <a:ext cx="6623684" cy="1284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9040" marR="5080" indent="-1196975">
              <a:lnSpc>
                <a:spcPct val="147500"/>
              </a:lnSpc>
              <a:spcBef>
                <a:spcPts val="100"/>
              </a:spcBef>
            </a:pPr>
            <a:r>
              <a:rPr sz="2800" spc="-5" dirty="0">
                <a:solidFill>
                  <a:srgbClr val="008000"/>
                </a:solidFill>
              </a:rPr>
              <a:t>Чтение рассказов с пропущенными </a:t>
            </a:r>
            <a:r>
              <a:rPr sz="2800" spc="-810" dirty="0">
                <a:solidFill>
                  <a:srgbClr val="008000"/>
                </a:solidFill>
              </a:rPr>
              <a:t> </a:t>
            </a:r>
            <a:r>
              <a:rPr sz="2800" spc="-5" dirty="0">
                <a:solidFill>
                  <a:srgbClr val="008000"/>
                </a:solidFill>
              </a:rPr>
              <a:t>буквами</a:t>
            </a:r>
            <a:r>
              <a:rPr sz="2800" spc="15" dirty="0">
                <a:solidFill>
                  <a:srgbClr val="008000"/>
                </a:solidFill>
              </a:rPr>
              <a:t> </a:t>
            </a:r>
            <a:r>
              <a:rPr sz="2800" spc="-5" dirty="0">
                <a:solidFill>
                  <a:srgbClr val="008000"/>
                </a:solidFill>
              </a:rPr>
              <a:t>в</a:t>
            </a:r>
            <a:r>
              <a:rPr sz="2800" dirty="0">
                <a:solidFill>
                  <a:srgbClr val="008000"/>
                </a:solidFill>
              </a:rPr>
              <a:t> </a:t>
            </a:r>
            <a:r>
              <a:rPr sz="2800" spc="-10" dirty="0">
                <a:solidFill>
                  <a:srgbClr val="008000"/>
                </a:solidFill>
              </a:rPr>
              <a:t>окончаниях</a:t>
            </a:r>
            <a:endParaRPr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1828800"/>
            <a:ext cx="7793990" cy="4343400"/>
          </a:xfrm>
          <a:custGeom>
            <a:avLst/>
            <a:gdLst/>
            <a:ahLst/>
            <a:cxnLst/>
            <a:rect l="l" t="t" r="r" b="b"/>
            <a:pathLst>
              <a:path w="7793990" h="2329179">
                <a:moveTo>
                  <a:pt x="7793735" y="0"/>
                </a:moveTo>
                <a:lnTo>
                  <a:pt x="0" y="0"/>
                </a:lnTo>
                <a:lnTo>
                  <a:pt x="0" y="2328672"/>
                </a:lnTo>
                <a:lnTo>
                  <a:pt x="7793735" y="2328672"/>
                </a:lnTo>
                <a:lnTo>
                  <a:pt x="7793735" y="0"/>
                </a:lnTo>
                <a:close/>
              </a:path>
            </a:pathLst>
          </a:custGeom>
          <a:solidFill>
            <a:srgbClr val="8DEE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81398" y="2626309"/>
            <a:ext cx="85216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smtClean="0">
                <a:solidFill>
                  <a:srgbClr val="333399"/>
                </a:solidFill>
                <a:latin typeface="Tahoma"/>
                <a:cs typeface="Tahoma"/>
              </a:rPr>
              <a:t>Гроза.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2931668"/>
            <a:ext cx="6087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5044" algn="l"/>
                <a:tab pos="2646045" algn="l"/>
                <a:tab pos="4185920" algn="l"/>
                <a:tab pos="5540375" algn="l"/>
              </a:tabLst>
            </a:pPr>
            <a:r>
              <a:rPr sz="2000" b="1" spc="-5" dirty="0">
                <a:latin typeface="Tahoma"/>
                <a:cs typeface="Tahoma"/>
              </a:rPr>
              <a:t>Гроз</a:t>
            </a:r>
            <a:r>
              <a:rPr sz="2000" b="1" dirty="0">
                <a:latin typeface="Tahoma"/>
                <a:cs typeface="Tahoma"/>
              </a:rPr>
              <a:t>а	</a:t>
            </a:r>
            <a:r>
              <a:rPr sz="2000" b="1" spc="-5" dirty="0">
                <a:latin typeface="Tahoma"/>
                <a:cs typeface="Tahoma"/>
              </a:rPr>
              <a:t>над</a:t>
            </a:r>
            <a:r>
              <a:rPr sz="2000" b="1" spc="-15" dirty="0">
                <a:latin typeface="Tahoma"/>
                <a:cs typeface="Tahoma"/>
              </a:rPr>
              <a:t>в</a:t>
            </a:r>
            <a:r>
              <a:rPr sz="2000" b="1" dirty="0">
                <a:latin typeface="Tahoma"/>
                <a:cs typeface="Tahoma"/>
              </a:rPr>
              <a:t>ига….	О</a:t>
            </a:r>
            <a:r>
              <a:rPr sz="2000" b="1" spc="-15" dirty="0">
                <a:latin typeface="Tahoma"/>
                <a:cs typeface="Tahoma"/>
              </a:rPr>
              <a:t>г</a:t>
            </a:r>
            <a:r>
              <a:rPr sz="2000" b="1" spc="-5" dirty="0">
                <a:latin typeface="Tahoma"/>
                <a:cs typeface="Tahoma"/>
              </a:rPr>
              <a:t>ро</a:t>
            </a:r>
            <a:r>
              <a:rPr sz="2000" b="1" spc="-10" dirty="0">
                <a:latin typeface="Tahoma"/>
                <a:cs typeface="Tahoma"/>
              </a:rPr>
              <a:t>м</a:t>
            </a:r>
            <a:r>
              <a:rPr sz="2000" b="1" spc="-5" dirty="0">
                <a:latin typeface="Tahoma"/>
                <a:cs typeface="Tahoma"/>
              </a:rPr>
              <a:t>на</a:t>
            </a:r>
            <a:r>
              <a:rPr sz="2000" b="1" dirty="0">
                <a:latin typeface="Tahoma"/>
                <a:cs typeface="Tahoma"/>
              </a:rPr>
              <a:t>я	лиловая	т</a:t>
            </a:r>
            <a:r>
              <a:rPr sz="2000" b="1" spc="-5" dirty="0">
                <a:latin typeface="Tahoma"/>
                <a:cs typeface="Tahoma"/>
              </a:rPr>
              <a:t>у</a:t>
            </a:r>
            <a:r>
              <a:rPr sz="2000" b="1" dirty="0">
                <a:latin typeface="Tahoma"/>
                <a:cs typeface="Tahoma"/>
              </a:rPr>
              <a:t>…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6778" y="2931668"/>
            <a:ext cx="1336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ahoma"/>
                <a:cs typeface="Tahoma"/>
              </a:rPr>
              <a:t>медленно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168" y="3236468"/>
            <a:ext cx="763650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ahoma"/>
                <a:cs typeface="Tahoma"/>
              </a:rPr>
              <a:t>выплыва…</a:t>
            </a:r>
            <a:r>
              <a:rPr sz="2000" b="1" spc="2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из-за</a:t>
            </a:r>
            <a:r>
              <a:rPr sz="2000" b="1" spc="2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ле….Сильный</a:t>
            </a:r>
            <a:r>
              <a:rPr sz="2000" b="1" spc="2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ветер</a:t>
            </a:r>
            <a:r>
              <a:rPr sz="2000" b="1" spc="2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загуд…</a:t>
            </a:r>
            <a:r>
              <a:rPr sz="2000" b="1" spc="2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2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выши….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168" y="3541267"/>
            <a:ext cx="655700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48410" algn="l"/>
                <a:tab pos="3190240" algn="l"/>
                <a:tab pos="4693285" algn="l"/>
                <a:tab pos="5741670" algn="l"/>
              </a:tabLst>
            </a:pPr>
            <a:r>
              <a:rPr sz="2000" b="1" spc="-5" dirty="0">
                <a:latin typeface="Tahoma"/>
                <a:cs typeface="Tahoma"/>
              </a:rPr>
              <a:t>Дер</a:t>
            </a:r>
            <a:r>
              <a:rPr sz="2000" b="1" spc="-10" dirty="0">
                <a:latin typeface="Tahoma"/>
                <a:cs typeface="Tahoma"/>
              </a:rPr>
              <a:t>е</a:t>
            </a:r>
            <a:r>
              <a:rPr sz="2000" b="1" dirty="0">
                <a:latin typeface="Tahoma"/>
                <a:cs typeface="Tahoma"/>
              </a:rPr>
              <a:t>…	</a:t>
            </a:r>
            <a:r>
              <a:rPr sz="2000" b="1" spc="-5" dirty="0">
                <a:latin typeface="Tahoma"/>
                <a:cs typeface="Tahoma"/>
              </a:rPr>
              <a:t>за</a:t>
            </a:r>
            <a:r>
              <a:rPr sz="2000" b="1" dirty="0">
                <a:latin typeface="Tahoma"/>
                <a:cs typeface="Tahoma"/>
              </a:rPr>
              <a:t>буш</a:t>
            </a:r>
            <a:r>
              <a:rPr sz="2000" b="1" spc="-20" dirty="0">
                <a:latin typeface="Tahoma"/>
                <a:cs typeface="Tahoma"/>
              </a:rPr>
              <a:t>е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10" dirty="0">
                <a:latin typeface="Tahoma"/>
                <a:cs typeface="Tahoma"/>
              </a:rPr>
              <a:t>а</a:t>
            </a:r>
            <a:r>
              <a:rPr sz="2000" b="1" dirty="0">
                <a:latin typeface="Tahoma"/>
                <a:cs typeface="Tahoma"/>
              </a:rPr>
              <a:t>….	</a:t>
            </a:r>
            <a:r>
              <a:rPr sz="2000" b="1" spc="-5" dirty="0">
                <a:latin typeface="Tahoma"/>
                <a:cs typeface="Tahoma"/>
              </a:rPr>
              <a:t>Крупн</a:t>
            </a:r>
            <a:r>
              <a:rPr sz="2000" b="1" spc="-10" dirty="0">
                <a:latin typeface="Tahoma"/>
                <a:cs typeface="Tahoma"/>
              </a:rPr>
              <a:t>ы</a:t>
            </a:r>
            <a:r>
              <a:rPr sz="2000" b="1" dirty="0">
                <a:latin typeface="Tahoma"/>
                <a:cs typeface="Tahoma"/>
              </a:rPr>
              <a:t>е	</a:t>
            </a:r>
            <a:r>
              <a:rPr sz="2000" b="1" spc="-5" dirty="0">
                <a:latin typeface="Tahoma"/>
                <a:cs typeface="Tahoma"/>
              </a:rPr>
              <a:t>ка</a:t>
            </a:r>
            <a:r>
              <a:rPr sz="2000" b="1" spc="-10" dirty="0">
                <a:latin typeface="Tahoma"/>
                <a:cs typeface="Tahoma"/>
              </a:rPr>
              <a:t>п</a:t>
            </a:r>
            <a:r>
              <a:rPr sz="2000" b="1" dirty="0">
                <a:latin typeface="Tahoma"/>
                <a:cs typeface="Tahoma"/>
              </a:rPr>
              <a:t>…	</a:t>
            </a:r>
            <a:r>
              <a:rPr sz="2000" b="1" spc="-5" dirty="0">
                <a:latin typeface="Tahoma"/>
                <a:cs typeface="Tahoma"/>
              </a:rPr>
              <a:t>до</a:t>
            </a:r>
            <a:r>
              <a:rPr sz="2000" b="1" dirty="0">
                <a:latin typeface="Tahoma"/>
                <a:cs typeface="Tahoma"/>
              </a:rPr>
              <a:t>ж…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6085" y="3541267"/>
            <a:ext cx="7804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ahoma"/>
                <a:cs typeface="Tahoma"/>
              </a:rPr>
              <a:t>резко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168" y="3846067"/>
            <a:ext cx="7636509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4630" algn="l"/>
                <a:tab pos="2018030" algn="l"/>
                <a:tab pos="3305810" algn="l"/>
                <a:tab pos="3839210" algn="l"/>
                <a:tab pos="4495165" algn="l"/>
                <a:tab pos="5582920" algn="l"/>
                <a:tab pos="6550025" algn="l"/>
              </a:tabLst>
            </a:pPr>
            <a:r>
              <a:rPr sz="2000" b="1" spc="-5" dirty="0">
                <a:latin typeface="Tahoma"/>
                <a:cs typeface="Tahoma"/>
              </a:rPr>
              <a:t>застуча…	</a:t>
            </a:r>
            <a:r>
              <a:rPr sz="2000" b="1" dirty="0">
                <a:latin typeface="Tahoma"/>
                <a:cs typeface="Tahoma"/>
              </a:rPr>
              <a:t>по	</a:t>
            </a:r>
            <a:r>
              <a:rPr sz="2000" b="1" spc="-5" dirty="0">
                <a:latin typeface="Tahoma"/>
                <a:cs typeface="Tahoma"/>
              </a:rPr>
              <a:t>листь…,	но	</a:t>
            </a:r>
            <a:r>
              <a:rPr sz="2000" b="1" dirty="0">
                <a:latin typeface="Tahoma"/>
                <a:cs typeface="Tahoma"/>
              </a:rPr>
              <a:t>вот	</a:t>
            </a:r>
            <a:r>
              <a:rPr sz="2000" b="1" spc="-5" dirty="0">
                <a:latin typeface="Tahoma"/>
                <a:cs typeface="Tahoma"/>
              </a:rPr>
              <a:t>солн…	опять	засия….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2000" b="1" spc="-5" dirty="0">
                <a:latin typeface="Tahoma"/>
                <a:cs typeface="Tahoma"/>
              </a:rPr>
              <a:t>Как </a:t>
            </a:r>
            <a:r>
              <a:rPr sz="2000" b="1" dirty="0">
                <a:latin typeface="Tahoma"/>
                <a:cs typeface="Tahoma"/>
              </a:rPr>
              <a:t>всё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засверка…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вокруг.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Как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пахнет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земляни…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ahoma"/>
                <a:cs typeface="Tahoma"/>
              </a:rPr>
              <a:t>и гри…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438400"/>
            <a:ext cx="9076690" cy="1053465"/>
            <a:chOff x="0" y="2438400"/>
            <a:chExt cx="9076690" cy="1053465"/>
          </a:xfrm>
        </p:grpSpPr>
        <p:sp>
          <p:nvSpPr>
            <p:cNvPr id="4" name="object 4"/>
            <p:cNvSpPr/>
            <p:nvPr/>
          </p:nvSpPr>
          <p:spPr>
            <a:xfrm>
              <a:off x="291084" y="2546603"/>
              <a:ext cx="382905" cy="474345"/>
            </a:xfrm>
            <a:custGeom>
              <a:avLst/>
              <a:gdLst/>
              <a:ahLst/>
              <a:cxnLst/>
              <a:rect l="l" t="t" r="r" b="b"/>
              <a:pathLst>
                <a:path w="382905" h="474344">
                  <a:moveTo>
                    <a:pt x="382524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82524" y="473964"/>
                  </a:lnTo>
                  <a:lnTo>
                    <a:pt x="382524" y="348996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08" y="2546604"/>
              <a:ext cx="327660" cy="473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4528" y="2968751"/>
              <a:ext cx="370840" cy="474345"/>
            </a:xfrm>
            <a:custGeom>
              <a:avLst/>
              <a:gdLst/>
              <a:ahLst/>
              <a:cxnLst/>
              <a:rect l="l" t="t" r="r" b="b"/>
              <a:pathLst>
                <a:path w="370840" h="474345">
                  <a:moveTo>
                    <a:pt x="370332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70332" y="473964"/>
                  </a:lnTo>
                  <a:lnTo>
                    <a:pt x="370332" y="348996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59" y="2968751"/>
              <a:ext cx="367284" cy="473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895600"/>
              <a:ext cx="560832" cy="4221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5508" y="2438399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4">
                  <a:moveTo>
                    <a:pt x="32004" y="877824"/>
                  </a:moveTo>
                  <a:lnTo>
                    <a:pt x="0" y="877824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877824"/>
                  </a:lnTo>
                  <a:close/>
                </a:path>
                <a:path w="32384" h="1053464">
                  <a:moveTo>
                    <a:pt x="32004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32004" y="822960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468" y="3261360"/>
              <a:ext cx="8692896" cy="548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5483" y="2516123"/>
              <a:ext cx="7870698" cy="5722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1100" y="2492375"/>
              <a:ext cx="7870952" cy="5715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36572" y="3918584"/>
            <a:ext cx="606361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algn="ctr">
              <a:lnSpc>
                <a:spcPct val="100000"/>
              </a:lnSpc>
              <a:spcBef>
                <a:spcPts val="100"/>
              </a:spcBef>
              <a:tabLst>
                <a:tab pos="1419225" algn="l"/>
              </a:tabLst>
            </a:pPr>
            <a:r>
              <a:rPr sz="2000" b="1" spc="-5" dirty="0">
                <a:latin typeface="Tahoma"/>
                <a:cs typeface="Tahoma"/>
              </a:rPr>
              <a:t>Сильный	</a:t>
            </a:r>
            <a:r>
              <a:rPr sz="2000" b="1" dirty="0">
                <a:latin typeface="Tahoma"/>
                <a:cs typeface="Tahoma"/>
              </a:rPr>
              <a:t>ураган</a:t>
            </a:r>
            <a:r>
              <a:rPr sz="2000" b="1" spc="-5" dirty="0">
                <a:latin typeface="Tahoma"/>
                <a:cs typeface="Tahoma"/>
              </a:rPr>
              <a:t> перемешал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все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слова.</a:t>
            </a:r>
            <a:endParaRPr sz="20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Вам предстоит навести порядок </a:t>
            </a:r>
            <a:r>
              <a:rPr sz="2000" b="1" dirty="0">
                <a:latin typeface="Tahoma"/>
                <a:cs typeface="Tahoma"/>
              </a:rPr>
              <a:t>и </a:t>
            </a:r>
            <a:r>
              <a:rPr sz="2000" b="1" spc="-5" dirty="0">
                <a:latin typeface="Tahoma"/>
                <a:cs typeface="Tahoma"/>
              </a:rPr>
              <a:t>расставить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все по местам, а для </a:t>
            </a:r>
            <a:r>
              <a:rPr sz="2000" b="1" spc="-5" dirty="0">
                <a:latin typeface="Tahoma"/>
                <a:cs typeface="Tahoma"/>
              </a:rPr>
              <a:t>этого необходимо </a:t>
            </a:r>
            <a:r>
              <a:rPr sz="2000" b="1" dirty="0">
                <a:latin typeface="Tahoma"/>
                <a:cs typeface="Tahoma"/>
              </a:rPr>
              <a:t> назвать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все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смешанные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слова.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492" y="990600"/>
            <a:ext cx="8543925" cy="1053465"/>
            <a:chOff x="126492" y="990600"/>
            <a:chExt cx="8543925" cy="1053465"/>
          </a:xfrm>
        </p:grpSpPr>
        <p:sp>
          <p:nvSpPr>
            <p:cNvPr id="4" name="object 4"/>
            <p:cNvSpPr/>
            <p:nvPr/>
          </p:nvSpPr>
          <p:spPr>
            <a:xfrm>
              <a:off x="417576" y="1098803"/>
              <a:ext cx="382905" cy="474345"/>
            </a:xfrm>
            <a:custGeom>
              <a:avLst/>
              <a:gdLst/>
              <a:ahLst/>
              <a:cxnLst/>
              <a:rect l="l" t="t" r="r" b="b"/>
              <a:pathLst>
                <a:path w="382905" h="474344">
                  <a:moveTo>
                    <a:pt x="382524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82524" y="473964"/>
                  </a:lnTo>
                  <a:lnTo>
                    <a:pt x="382524" y="348996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" y="1098804"/>
              <a:ext cx="329184" cy="473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020" y="1520951"/>
              <a:ext cx="370840" cy="474345"/>
            </a:xfrm>
            <a:custGeom>
              <a:avLst/>
              <a:gdLst/>
              <a:ahLst/>
              <a:cxnLst/>
              <a:rect l="l" t="t" r="r" b="b"/>
              <a:pathLst>
                <a:path w="370840" h="474344">
                  <a:moveTo>
                    <a:pt x="370332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70332" y="473964"/>
                  </a:lnTo>
                  <a:lnTo>
                    <a:pt x="370332" y="348996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351" y="1520951"/>
              <a:ext cx="368808" cy="473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492" y="1447800"/>
              <a:ext cx="560832" cy="4221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2000" y="990599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4">
                  <a:moveTo>
                    <a:pt x="32004" y="822960"/>
                  </a:moveTo>
                  <a:lnTo>
                    <a:pt x="0" y="82296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822960"/>
                  </a:lnTo>
                  <a:close/>
                </a:path>
                <a:path w="32384" h="1053464">
                  <a:moveTo>
                    <a:pt x="32004" y="0"/>
                  </a:moveTo>
                  <a:lnTo>
                    <a:pt x="0" y="0"/>
                  </a:lnTo>
                  <a:lnTo>
                    <a:pt x="0" y="790968"/>
                  </a:lnTo>
                  <a:lnTo>
                    <a:pt x="32004" y="790968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483" y="1781555"/>
              <a:ext cx="8226552" cy="3200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pc="-2700" dirty="0"/>
              <a:t>С</a:t>
            </a:r>
            <a:r>
              <a:rPr sz="12600" i="1" spc="-4050" baseline="22486" dirty="0">
                <a:latin typeface="Tahoma"/>
                <a:cs typeface="Tahoma"/>
              </a:rPr>
              <a:t>П</a:t>
            </a:r>
            <a:r>
              <a:rPr sz="8000" spc="-2700" dirty="0"/>
              <a:t>К</a:t>
            </a:r>
            <a:r>
              <a:rPr sz="12600" i="1" spc="-4050" baseline="22486" dirty="0">
                <a:latin typeface="Tahoma"/>
                <a:cs typeface="Tahoma"/>
              </a:rPr>
              <a:t>Е</a:t>
            </a:r>
            <a:r>
              <a:rPr sz="8000" spc="-2700" dirty="0"/>
              <a:t>А</a:t>
            </a:r>
            <a:r>
              <a:rPr sz="12600" i="1" spc="-4050" baseline="22486" dirty="0">
                <a:latin typeface="Tahoma"/>
                <a:cs typeface="Tahoma"/>
              </a:rPr>
              <a:t>С</a:t>
            </a:r>
            <a:r>
              <a:rPr sz="8000" spc="-2700" dirty="0"/>
              <a:t>З</a:t>
            </a:r>
            <a:r>
              <a:rPr sz="12600" i="1" spc="-4050" baseline="22486" dirty="0">
                <a:latin typeface="Tahoma"/>
                <a:cs typeface="Tahoma"/>
              </a:rPr>
              <a:t>Н</a:t>
            </a:r>
            <a:r>
              <a:rPr sz="8000" spc="-2700" dirty="0"/>
              <a:t>К</a:t>
            </a:r>
            <a:r>
              <a:rPr sz="12600" i="1" spc="-4050" baseline="22486" dirty="0">
                <a:latin typeface="Tahoma"/>
                <a:cs typeface="Tahoma"/>
              </a:rPr>
              <a:t>Я</a:t>
            </a:r>
            <a:r>
              <a:rPr sz="8000" spc="-2700" dirty="0"/>
              <a:t>А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0789" y="3456888"/>
            <a:ext cx="46697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8000" spc="-1290" dirty="0">
                <a:solidFill>
                  <a:srgbClr val="333399"/>
                </a:solidFill>
                <a:latin typeface="Tahoma"/>
                <a:cs typeface="Tahoma"/>
              </a:rPr>
              <a:t>БАС</a:t>
            </a:r>
            <a:r>
              <a:rPr sz="12000" b="1" spc="-1935" baseline="13194" dirty="0">
                <a:solidFill>
                  <a:srgbClr val="333399"/>
                </a:solidFill>
                <a:latin typeface="Times New Roman"/>
                <a:cs typeface="Times New Roman"/>
              </a:rPr>
              <a:t>С</a:t>
            </a:r>
            <a:r>
              <a:rPr sz="8000" spc="-1290" dirty="0">
                <a:solidFill>
                  <a:srgbClr val="333399"/>
                </a:solidFill>
                <a:latin typeface="Tahoma"/>
                <a:cs typeface="Tahoma"/>
              </a:rPr>
              <a:t>Н</a:t>
            </a:r>
            <a:r>
              <a:rPr sz="12000" b="1" spc="-1935" baseline="13194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8000" spc="-1290" dirty="0">
                <a:solidFill>
                  <a:srgbClr val="333399"/>
                </a:solidFill>
                <a:latin typeface="Tahoma"/>
                <a:cs typeface="Tahoma"/>
              </a:rPr>
              <a:t>Я</a:t>
            </a:r>
            <a:r>
              <a:rPr sz="12000" b="1" spc="-1935" baseline="13194" dirty="0">
                <a:solidFill>
                  <a:srgbClr val="333399"/>
                </a:solidFill>
                <a:latin typeface="Times New Roman"/>
                <a:cs typeface="Times New Roman"/>
              </a:rPr>
              <a:t>ИХ</a:t>
            </a:r>
            <a:endParaRPr sz="12000" baseline="1319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0522" y="3687521"/>
            <a:ext cx="438848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i="1" spc="-5" dirty="0">
                <a:solidFill>
                  <a:srgbClr val="333399"/>
                </a:solidFill>
                <a:latin typeface="Monotype Corsiva"/>
                <a:cs typeface="Monotype Corsiva"/>
              </a:rPr>
              <a:t>ЗАГАДКА</a:t>
            </a:r>
            <a:endParaRPr sz="8000">
              <a:latin typeface="Monotype Corsiva"/>
              <a:cs typeface="Monotype Corsiv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21001"/>
            <a:ext cx="9008745" cy="1070610"/>
            <a:chOff x="0" y="2421001"/>
            <a:chExt cx="9008745" cy="1070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2872" y="2444496"/>
              <a:ext cx="6278118" cy="5722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250" y="2421001"/>
              <a:ext cx="6276975" cy="571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87092" y="3893058"/>
            <a:ext cx="52876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</a:rPr>
              <a:t>Прочитайте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слова,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разделите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их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на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две </a:t>
            </a:r>
            <a:r>
              <a:rPr sz="2000" spc="-57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группы </a:t>
            </a:r>
            <a:r>
              <a:rPr sz="2000" dirty="0">
                <a:solidFill>
                  <a:srgbClr val="000000"/>
                </a:solidFill>
              </a:rPr>
              <a:t>– слова и псевдослова, то есть 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бессмысленные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буквосочетания.</a:t>
            </a:r>
            <a:endParaRPr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269" y="990726"/>
            <a:ext cx="14935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solidFill>
                  <a:srgbClr val="336600"/>
                </a:solidFill>
                <a:latin typeface="Tahoma"/>
                <a:cs typeface="Tahoma"/>
              </a:rPr>
              <a:t>слово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8776" y="990726"/>
            <a:ext cx="32689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336600"/>
                </a:solidFill>
                <a:latin typeface="Tahoma"/>
                <a:cs typeface="Tahoma"/>
              </a:rPr>
              <a:t>псевдослово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0522" y="1854835"/>
            <a:ext cx="2164080" cy="158432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85725" marR="5080" indent="-73660">
              <a:lnSpc>
                <a:spcPct val="77900"/>
              </a:lnSpc>
              <a:spcBef>
                <a:spcPts val="1155"/>
              </a:spcBef>
            </a:pPr>
            <a:r>
              <a:rPr sz="4000" b="1" spc="-10" dirty="0">
                <a:solidFill>
                  <a:srgbClr val="333399"/>
                </a:solidFill>
                <a:latin typeface="Tahoma"/>
                <a:cs typeface="Tahoma"/>
              </a:rPr>
              <a:t>ДОРОГА  </a:t>
            </a:r>
            <a:r>
              <a:rPr sz="4000" b="1" spc="-5" dirty="0">
                <a:solidFill>
                  <a:srgbClr val="333399"/>
                </a:solidFill>
                <a:latin typeface="Tahoma"/>
                <a:cs typeface="Tahoma"/>
              </a:rPr>
              <a:t>МЕТРО </a:t>
            </a:r>
            <a:r>
              <a:rPr sz="4000" b="1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Tahoma"/>
                <a:cs typeface="Tahoma"/>
              </a:rPr>
              <a:t>ВУНКА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4750" y="3799408"/>
            <a:ext cx="3181985" cy="257873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 marR="5080" indent="-107950" algn="ctr">
              <a:lnSpc>
                <a:spcPct val="82700"/>
              </a:lnSpc>
              <a:spcBef>
                <a:spcPts val="925"/>
              </a:spcBef>
            </a:pPr>
            <a:r>
              <a:rPr sz="4000" b="1" spc="-10" dirty="0">
                <a:solidFill>
                  <a:srgbClr val="333399"/>
                </a:solidFill>
                <a:latin typeface="Tahoma"/>
                <a:cs typeface="Tahoma"/>
              </a:rPr>
              <a:t>ПОЛОСЕКР </a:t>
            </a:r>
            <a:r>
              <a:rPr sz="4000" b="1" spc="-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Tahoma"/>
                <a:cs typeface="Tahoma"/>
              </a:rPr>
              <a:t>ШИФОН</a:t>
            </a:r>
            <a:r>
              <a:rPr sz="4000" b="1" spc="-20" dirty="0">
                <a:solidFill>
                  <a:srgbClr val="333399"/>
                </a:solidFill>
                <a:latin typeface="Tahoma"/>
                <a:cs typeface="Tahoma"/>
              </a:rPr>
              <a:t>Ь</a:t>
            </a:r>
            <a:r>
              <a:rPr sz="4000" b="1" spc="-10" dirty="0">
                <a:solidFill>
                  <a:srgbClr val="333399"/>
                </a:solidFill>
                <a:latin typeface="Tahoma"/>
                <a:cs typeface="Tahoma"/>
              </a:rPr>
              <a:t>ЕР  ПИШИФОР</a:t>
            </a:r>
            <a:endParaRPr sz="4000">
              <a:latin typeface="Tahoma"/>
              <a:cs typeface="Tahoma"/>
            </a:endParaRPr>
          </a:p>
          <a:p>
            <a:pPr marL="85725" marR="219710" indent="142240">
              <a:lnSpc>
                <a:spcPct val="70800"/>
              </a:lnSpc>
              <a:spcBef>
                <a:spcPts val="570"/>
              </a:spcBef>
            </a:pPr>
            <a:r>
              <a:rPr sz="4000" b="1" spc="-10" dirty="0">
                <a:solidFill>
                  <a:srgbClr val="333399"/>
                </a:solidFill>
                <a:latin typeface="Tahoma"/>
                <a:cs typeface="Tahoma"/>
              </a:rPr>
              <a:t>ОЛУБЕТ </a:t>
            </a:r>
            <a:r>
              <a:rPr sz="4000" b="1" spc="-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Tahoma"/>
                <a:cs typeface="Tahoma"/>
              </a:rPr>
              <a:t>СВЕТ</a:t>
            </a:r>
            <a:r>
              <a:rPr sz="4000" b="1" spc="-25" dirty="0">
                <a:solidFill>
                  <a:srgbClr val="333399"/>
                </a:solidFill>
                <a:latin typeface="Tahoma"/>
                <a:cs typeface="Tahoma"/>
              </a:rPr>
              <a:t>О</a:t>
            </a:r>
            <a:r>
              <a:rPr sz="4000" b="1" spc="-5" dirty="0">
                <a:solidFill>
                  <a:srgbClr val="333399"/>
                </a:solidFill>
                <a:latin typeface="Tahoma"/>
                <a:cs typeface="Tahoma"/>
              </a:rPr>
              <a:t>ФОР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4750" y="3380613"/>
            <a:ext cx="3010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Tahoma"/>
                <a:cs typeface="Tahoma"/>
              </a:rPr>
              <a:t>СЕКРЕТАРЬ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49500"/>
            <a:ext cx="9008745" cy="1142365"/>
            <a:chOff x="0" y="2349500"/>
            <a:chExt cx="9008745" cy="114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2372868"/>
              <a:ext cx="6717030" cy="5722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7875" y="2349500"/>
              <a:ext cx="6715125" cy="571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6489" y="3918584"/>
            <a:ext cx="58864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856615" algn="l"/>
              </a:tabLst>
            </a:pPr>
            <a:r>
              <a:rPr sz="2000" spc="-5" dirty="0">
                <a:solidFill>
                  <a:srgbClr val="000000"/>
                </a:solidFill>
              </a:rPr>
              <a:t>Имея	слева ряд карточек </a:t>
            </a:r>
            <a:r>
              <a:rPr sz="2000" dirty="0">
                <a:solidFill>
                  <a:srgbClr val="000000"/>
                </a:solidFill>
              </a:rPr>
              <a:t>с </a:t>
            </a:r>
            <a:r>
              <a:rPr sz="2000" spc="-5" dirty="0">
                <a:solidFill>
                  <a:srgbClr val="000000"/>
                </a:solidFill>
              </a:rPr>
              <a:t>началом слов, </a:t>
            </a:r>
            <a:r>
              <a:rPr sz="2000" dirty="0">
                <a:solidFill>
                  <a:srgbClr val="000000"/>
                </a:solidFill>
              </a:rPr>
              <a:t>а </a:t>
            </a:r>
            <a:r>
              <a:rPr sz="2000" spc="-57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справа </a:t>
            </a:r>
            <a:r>
              <a:rPr sz="2000" dirty="0">
                <a:solidFill>
                  <a:srgbClr val="000000"/>
                </a:solidFill>
              </a:rPr>
              <a:t>- с </a:t>
            </a:r>
            <a:r>
              <a:rPr sz="2000" spc="-5" dirty="0">
                <a:solidFill>
                  <a:srgbClr val="000000"/>
                </a:solidFill>
              </a:rPr>
              <a:t>концом, </a:t>
            </a:r>
            <a:r>
              <a:rPr sz="2000" dirty="0">
                <a:solidFill>
                  <a:srgbClr val="000000"/>
                </a:solidFill>
              </a:rPr>
              <a:t>быстро их </a:t>
            </a:r>
            <a:r>
              <a:rPr sz="2000" spc="-5" dirty="0">
                <a:solidFill>
                  <a:srgbClr val="000000"/>
                </a:solidFill>
              </a:rPr>
              <a:t>сложите </a:t>
            </a:r>
            <a:r>
              <a:rPr sz="2000" dirty="0">
                <a:solidFill>
                  <a:srgbClr val="000000"/>
                </a:solidFill>
              </a:rPr>
              <a:t>так, 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чтобы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получились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осмысленные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слова.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8870" y="1681788"/>
            <a:ext cx="3462020" cy="4417695"/>
          </a:xfrm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1855"/>
              </a:spcBef>
              <a:tabLst>
                <a:tab pos="2054225" algn="l"/>
              </a:tabLst>
            </a:pPr>
            <a:r>
              <a:rPr sz="4200" b="1" i="1" spc="-130" dirty="0">
                <a:solidFill>
                  <a:srgbClr val="333399"/>
                </a:solidFill>
                <a:latin typeface="Tahoma"/>
                <a:cs typeface="Tahoma"/>
              </a:rPr>
              <a:t>опу	лад</a:t>
            </a:r>
            <a:endParaRPr sz="4200" dirty="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1765"/>
              </a:spcBef>
              <a:tabLst>
                <a:tab pos="1982470" algn="l"/>
              </a:tabLst>
            </a:pPr>
            <a:r>
              <a:rPr sz="4200" b="1" i="1" spc="-130" dirty="0">
                <a:solidFill>
                  <a:srgbClr val="333399"/>
                </a:solidFill>
                <a:latin typeface="Tahoma"/>
                <a:cs typeface="Tahoma"/>
              </a:rPr>
              <a:t>коро	</a:t>
            </a:r>
            <a:r>
              <a:rPr sz="4200" b="1" i="1" spc="-135" dirty="0">
                <a:solidFill>
                  <a:srgbClr val="333399"/>
                </a:solidFill>
                <a:latin typeface="Tahoma"/>
                <a:cs typeface="Tahoma"/>
              </a:rPr>
              <a:t>фета</a:t>
            </a:r>
            <a:endParaRPr sz="4200" dirty="0">
              <a:latin typeface="Tahoma"/>
              <a:cs typeface="Tahoma"/>
            </a:endParaRPr>
          </a:p>
          <a:p>
            <a:pPr marL="110489">
              <a:lnSpc>
                <a:spcPct val="100000"/>
              </a:lnSpc>
              <a:spcBef>
                <a:spcPts val="635"/>
              </a:spcBef>
              <a:tabLst>
                <a:tab pos="2054225" algn="l"/>
              </a:tabLst>
            </a:pPr>
            <a:r>
              <a:rPr sz="4200" b="1" i="1" spc="-114" dirty="0">
                <a:solidFill>
                  <a:srgbClr val="333399"/>
                </a:solidFill>
                <a:latin typeface="Tahoma"/>
                <a:cs typeface="Tahoma"/>
              </a:rPr>
              <a:t>лест	</a:t>
            </a:r>
            <a:r>
              <a:rPr sz="4200" b="1" i="1" spc="-150" dirty="0">
                <a:solidFill>
                  <a:srgbClr val="333399"/>
                </a:solidFill>
                <a:latin typeface="Tahoma"/>
                <a:cs typeface="Tahoma"/>
              </a:rPr>
              <a:t>шка</a:t>
            </a:r>
            <a:endParaRPr sz="4200" dirty="0">
              <a:latin typeface="Tahoma"/>
              <a:cs typeface="Tahoma"/>
            </a:endParaRPr>
          </a:p>
          <a:p>
            <a:pPr marL="110489" marR="30480" indent="71120">
              <a:lnSpc>
                <a:spcPct val="101200"/>
              </a:lnSpc>
              <a:tabLst>
                <a:tab pos="2127250" algn="l"/>
                <a:tab pos="2270125" algn="l"/>
              </a:tabLst>
            </a:pPr>
            <a:r>
              <a:rPr lang="ru-RU" sz="4200" b="1" i="1" spc="-130" dirty="0">
                <a:solidFill>
                  <a:srgbClr val="333399"/>
                </a:solidFill>
                <a:latin typeface="Tahoma"/>
                <a:cs typeface="Tahoma"/>
              </a:rPr>
              <a:t>к</a:t>
            </a:r>
            <a:r>
              <a:rPr sz="4200" b="1" i="1" spc="-130" dirty="0" err="1" smtClean="0">
                <a:solidFill>
                  <a:srgbClr val="333399"/>
                </a:solidFill>
                <a:latin typeface="Tahoma"/>
                <a:cs typeface="Tahoma"/>
              </a:rPr>
              <a:t>о</a:t>
            </a:r>
            <a:r>
              <a:rPr sz="4200" b="1" i="1" spc="-135" dirty="0" err="1" smtClean="0">
                <a:solidFill>
                  <a:srgbClr val="333399"/>
                </a:solidFill>
                <a:latin typeface="Tahoma"/>
                <a:cs typeface="Tahoma"/>
              </a:rPr>
              <a:t>н</a:t>
            </a:r>
            <a:r>
              <a:rPr lang="ru-RU" sz="4200" b="1" i="1" dirty="0" smtClean="0">
                <a:solidFill>
                  <a:srgbClr val="333399"/>
                </a:solidFill>
                <a:latin typeface="Tahoma"/>
                <a:cs typeface="Tahoma"/>
              </a:rPr>
              <a:t>    </a:t>
            </a:r>
            <a:r>
              <a:rPr sz="4200" b="1" i="1" spc="-114" dirty="0" err="1" smtClean="0">
                <a:solidFill>
                  <a:srgbClr val="333399"/>
                </a:solidFill>
                <a:latin typeface="Tahoma"/>
                <a:cs typeface="Tahoma"/>
              </a:rPr>
              <a:t>ница</a:t>
            </a:r>
            <a:r>
              <a:rPr sz="4200" b="1" i="1" spc="-114" dirty="0" smtClean="0">
                <a:solidFill>
                  <a:srgbClr val="333399"/>
                </a:solidFill>
                <a:latin typeface="Tahoma"/>
                <a:cs typeface="Tahoma"/>
              </a:rPr>
              <a:t>  </a:t>
            </a:r>
            <a:r>
              <a:rPr sz="4200" b="1" i="1" spc="-135" dirty="0">
                <a:solidFill>
                  <a:srgbClr val="333399"/>
                </a:solidFill>
                <a:latin typeface="Tahoma"/>
                <a:cs typeface="Tahoma"/>
              </a:rPr>
              <a:t>поя		</a:t>
            </a:r>
            <a:r>
              <a:rPr sz="4200" b="1" i="1" spc="-120" dirty="0">
                <a:solidFill>
                  <a:srgbClr val="333399"/>
                </a:solidFill>
                <a:latin typeface="Tahoma"/>
                <a:cs typeface="Tahoma"/>
              </a:rPr>
              <a:t>сок</a:t>
            </a:r>
            <a:endParaRPr sz="4200" dirty="0">
              <a:latin typeface="Tahoma"/>
              <a:cs typeface="Tahoma"/>
            </a:endParaRPr>
          </a:p>
          <a:p>
            <a:pPr marL="110489">
              <a:lnSpc>
                <a:spcPct val="100000"/>
              </a:lnSpc>
              <a:spcBef>
                <a:spcPts val="60"/>
              </a:spcBef>
              <a:tabLst>
                <a:tab pos="2270125" algn="l"/>
              </a:tabLst>
            </a:pPr>
            <a:r>
              <a:rPr sz="4200" b="1" i="1" spc="-145" dirty="0">
                <a:solidFill>
                  <a:srgbClr val="333399"/>
                </a:solidFill>
                <a:latin typeface="Tahoma"/>
                <a:cs typeface="Tahoma"/>
              </a:rPr>
              <a:t>шоко	</a:t>
            </a:r>
            <a:r>
              <a:rPr sz="6300" b="1" i="1" spc="-195" baseline="7275" dirty="0">
                <a:solidFill>
                  <a:srgbClr val="333399"/>
                </a:solidFill>
                <a:latin typeface="Tahoma"/>
                <a:cs typeface="Tahoma"/>
              </a:rPr>
              <a:t>ва</a:t>
            </a:r>
            <a:endParaRPr sz="6300" baseline="727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349500"/>
            <a:ext cx="9008745" cy="1142365"/>
            <a:chOff x="0" y="2349500"/>
            <a:chExt cx="9008745" cy="1142365"/>
          </a:xfrm>
        </p:grpSpPr>
        <p:sp>
          <p:nvSpPr>
            <p:cNvPr id="4" name="object 4"/>
            <p:cNvSpPr/>
            <p:nvPr/>
          </p:nvSpPr>
          <p:spPr>
            <a:xfrm>
              <a:off x="291084" y="2546603"/>
              <a:ext cx="382905" cy="474345"/>
            </a:xfrm>
            <a:custGeom>
              <a:avLst/>
              <a:gdLst/>
              <a:ahLst/>
              <a:cxnLst/>
              <a:rect l="l" t="t" r="r" b="b"/>
              <a:pathLst>
                <a:path w="382905" h="474344">
                  <a:moveTo>
                    <a:pt x="382524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82524" y="473964"/>
                  </a:lnTo>
                  <a:lnTo>
                    <a:pt x="382524" y="348996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08" y="2546604"/>
              <a:ext cx="327660" cy="473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4528" y="2968751"/>
              <a:ext cx="370840" cy="474345"/>
            </a:xfrm>
            <a:custGeom>
              <a:avLst/>
              <a:gdLst/>
              <a:ahLst/>
              <a:cxnLst/>
              <a:rect l="l" t="t" r="r" b="b"/>
              <a:pathLst>
                <a:path w="370840" h="474345">
                  <a:moveTo>
                    <a:pt x="370332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70332" y="473964"/>
                  </a:lnTo>
                  <a:lnTo>
                    <a:pt x="370332" y="348996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59" y="2968751"/>
              <a:ext cx="367284" cy="473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895600"/>
              <a:ext cx="560832" cy="4221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5508" y="2438399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4">
                  <a:moveTo>
                    <a:pt x="32004" y="877824"/>
                  </a:moveTo>
                  <a:lnTo>
                    <a:pt x="0" y="877824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877824"/>
                  </a:lnTo>
                  <a:close/>
                </a:path>
                <a:path w="32384" h="1053464">
                  <a:moveTo>
                    <a:pt x="32004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32004" y="822960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468" y="3261360"/>
              <a:ext cx="8692896" cy="548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6023" y="2372868"/>
              <a:ext cx="5968746" cy="5722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2275" y="2349500"/>
              <a:ext cx="5967095" cy="5715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858136" y="3918584"/>
            <a:ext cx="542798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ahoma"/>
                <a:cs typeface="Tahoma"/>
              </a:rPr>
              <a:t>Мы </a:t>
            </a:r>
            <a:r>
              <a:rPr sz="2000" b="1" spc="-5" dirty="0">
                <a:latin typeface="Tahoma"/>
                <a:cs typeface="Tahoma"/>
              </a:rPr>
              <a:t>совершаем путешествие по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перевернутому </a:t>
            </a:r>
            <a:r>
              <a:rPr sz="2000" b="1" dirty="0">
                <a:latin typeface="Tahoma"/>
                <a:cs typeface="Tahoma"/>
              </a:rPr>
              <a:t>миру. </a:t>
            </a:r>
            <a:r>
              <a:rPr sz="2000" b="1" spc="-5" dirty="0">
                <a:latin typeface="Tahoma"/>
                <a:cs typeface="Tahoma"/>
              </a:rPr>
              <a:t>Вам </a:t>
            </a:r>
            <a:r>
              <a:rPr sz="2000" b="1" dirty="0">
                <a:latin typeface="Tahoma"/>
                <a:cs typeface="Tahoma"/>
              </a:rPr>
              <a:t>важно быстро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научиться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-5" dirty="0">
                <a:latin typeface="Tahoma"/>
                <a:cs typeface="Tahoma"/>
              </a:rPr>
              <a:t> нем </a:t>
            </a:r>
            <a:r>
              <a:rPr sz="2000" b="1" dirty="0">
                <a:latin typeface="Tahoma"/>
                <a:cs typeface="Tahoma"/>
              </a:rPr>
              <a:t>ориентироваться.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Прочитайте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перевернутый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текст.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110" y="4069588"/>
            <a:ext cx="4548377" cy="5123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0845" y="3457828"/>
            <a:ext cx="4216908" cy="5123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9744" y="2857754"/>
            <a:ext cx="4579111" cy="5035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57120" y="2251329"/>
            <a:ext cx="4386960" cy="50342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585971" y="954024"/>
            <a:ext cx="2388235" cy="598805"/>
            <a:chOff x="3585971" y="954024"/>
            <a:chExt cx="2388235" cy="59880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5971" y="954024"/>
              <a:ext cx="2361438" cy="5722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3149" y="981075"/>
              <a:ext cx="2360676" cy="57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421001"/>
            <a:ext cx="9008745" cy="1070610"/>
            <a:chOff x="0" y="2421001"/>
            <a:chExt cx="9008745" cy="1070610"/>
          </a:xfrm>
        </p:grpSpPr>
        <p:sp>
          <p:nvSpPr>
            <p:cNvPr id="4" name="object 4"/>
            <p:cNvSpPr/>
            <p:nvPr/>
          </p:nvSpPr>
          <p:spPr>
            <a:xfrm>
              <a:off x="291084" y="2546603"/>
              <a:ext cx="382905" cy="474345"/>
            </a:xfrm>
            <a:custGeom>
              <a:avLst/>
              <a:gdLst/>
              <a:ahLst/>
              <a:cxnLst/>
              <a:rect l="l" t="t" r="r" b="b"/>
              <a:pathLst>
                <a:path w="382905" h="474344">
                  <a:moveTo>
                    <a:pt x="382524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82524" y="473964"/>
                  </a:lnTo>
                  <a:lnTo>
                    <a:pt x="382524" y="348996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08" y="2546604"/>
              <a:ext cx="327660" cy="473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4528" y="2968751"/>
              <a:ext cx="370840" cy="474345"/>
            </a:xfrm>
            <a:custGeom>
              <a:avLst/>
              <a:gdLst/>
              <a:ahLst/>
              <a:cxnLst/>
              <a:rect l="l" t="t" r="r" b="b"/>
              <a:pathLst>
                <a:path w="370840" h="474345">
                  <a:moveTo>
                    <a:pt x="370332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70332" y="473964"/>
                  </a:lnTo>
                  <a:lnTo>
                    <a:pt x="370332" y="348996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59" y="2968752"/>
              <a:ext cx="367284" cy="473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895600"/>
              <a:ext cx="560832" cy="4221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5508" y="2438399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4">
                  <a:moveTo>
                    <a:pt x="32004" y="877824"/>
                  </a:moveTo>
                  <a:lnTo>
                    <a:pt x="0" y="877824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877824"/>
                  </a:lnTo>
                  <a:close/>
                </a:path>
                <a:path w="32384" h="1053464">
                  <a:moveTo>
                    <a:pt x="32004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32004" y="822960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468" y="3261360"/>
              <a:ext cx="8692896" cy="548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7496" y="2444496"/>
              <a:ext cx="1706118" cy="5722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4001" y="2421001"/>
              <a:ext cx="1704848" cy="57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492" y="990600"/>
            <a:ext cx="8543925" cy="3079750"/>
            <a:chOff x="126492" y="990600"/>
            <a:chExt cx="8543925" cy="3079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959" y="1353311"/>
              <a:ext cx="4374642" cy="1009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6718" y="1320672"/>
              <a:ext cx="4364482" cy="10001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96718" y="1320672"/>
              <a:ext cx="4364990" cy="1000125"/>
            </a:xfrm>
            <a:custGeom>
              <a:avLst/>
              <a:gdLst/>
              <a:ahLst/>
              <a:cxnLst/>
              <a:rect l="l" t="t" r="r" b="b"/>
              <a:pathLst>
                <a:path w="4364990" h="1000125">
                  <a:moveTo>
                    <a:pt x="2358135" y="488061"/>
                  </a:moveTo>
                  <a:lnTo>
                    <a:pt x="2358135" y="504636"/>
                  </a:lnTo>
                  <a:lnTo>
                    <a:pt x="2358135" y="521223"/>
                  </a:lnTo>
                  <a:lnTo>
                    <a:pt x="2358135" y="537835"/>
                  </a:lnTo>
                  <a:lnTo>
                    <a:pt x="2358135" y="554481"/>
                  </a:lnTo>
                  <a:lnTo>
                    <a:pt x="2368931" y="552703"/>
                  </a:lnTo>
                  <a:lnTo>
                    <a:pt x="2376170" y="549782"/>
                  </a:lnTo>
                  <a:lnTo>
                    <a:pt x="2379598" y="545846"/>
                  </a:lnTo>
                  <a:lnTo>
                    <a:pt x="2383028" y="541909"/>
                  </a:lnTo>
                  <a:lnTo>
                    <a:pt x="2384806" y="533653"/>
                  </a:lnTo>
                  <a:lnTo>
                    <a:pt x="2384806" y="521335"/>
                  </a:lnTo>
                  <a:lnTo>
                    <a:pt x="2384806" y="518032"/>
                  </a:lnTo>
                  <a:lnTo>
                    <a:pt x="2384806" y="514857"/>
                  </a:lnTo>
                  <a:lnTo>
                    <a:pt x="2384806" y="511555"/>
                  </a:lnTo>
                  <a:lnTo>
                    <a:pt x="2384806" y="499237"/>
                  </a:lnTo>
                  <a:lnTo>
                    <a:pt x="2383282" y="491743"/>
                  </a:lnTo>
                  <a:lnTo>
                    <a:pt x="2380234" y="489076"/>
                  </a:lnTo>
                  <a:lnTo>
                    <a:pt x="2377059" y="486537"/>
                  </a:lnTo>
                  <a:lnTo>
                    <a:pt x="2369820" y="486155"/>
                  </a:lnTo>
                  <a:lnTo>
                    <a:pt x="2358135" y="488061"/>
                  </a:lnTo>
                  <a:close/>
                </a:path>
                <a:path w="4364990" h="1000125">
                  <a:moveTo>
                    <a:pt x="2096261" y="521080"/>
                  </a:moveTo>
                  <a:lnTo>
                    <a:pt x="2072322" y="556519"/>
                  </a:lnTo>
                  <a:lnTo>
                    <a:pt x="2070608" y="580898"/>
                  </a:lnTo>
                  <a:lnTo>
                    <a:pt x="2070774" y="591020"/>
                  </a:lnTo>
                  <a:lnTo>
                    <a:pt x="2078735" y="614806"/>
                  </a:lnTo>
                  <a:lnTo>
                    <a:pt x="2084070" y="613917"/>
                  </a:lnTo>
                  <a:lnTo>
                    <a:pt x="2089149" y="613155"/>
                  </a:lnTo>
                  <a:lnTo>
                    <a:pt x="2096261" y="580136"/>
                  </a:lnTo>
                  <a:lnTo>
                    <a:pt x="2096261" y="565372"/>
                  </a:lnTo>
                  <a:lnTo>
                    <a:pt x="2096261" y="550608"/>
                  </a:lnTo>
                  <a:lnTo>
                    <a:pt x="2096261" y="535844"/>
                  </a:lnTo>
                  <a:lnTo>
                    <a:pt x="2096261" y="521080"/>
                  </a:lnTo>
                  <a:close/>
                </a:path>
                <a:path w="4364990" h="1000125">
                  <a:moveTo>
                    <a:pt x="1428877" y="630174"/>
                  </a:moveTo>
                  <a:lnTo>
                    <a:pt x="1428877" y="649222"/>
                  </a:lnTo>
                  <a:lnTo>
                    <a:pt x="1428877" y="668258"/>
                  </a:lnTo>
                  <a:lnTo>
                    <a:pt x="1428877" y="687270"/>
                  </a:lnTo>
                  <a:lnTo>
                    <a:pt x="1428877" y="706247"/>
                  </a:lnTo>
                  <a:lnTo>
                    <a:pt x="1439545" y="704596"/>
                  </a:lnTo>
                  <a:lnTo>
                    <a:pt x="1456308" y="669543"/>
                  </a:lnTo>
                  <a:lnTo>
                    <a:pt x="1456308" y="665734"/>
                  </a:lnTo>
                  <a:lnTo>
                    <a:pt x="1456308" y="661924"/>
                  </a:lnTo>
                  <a:lnTo>
                    <a:pt x="1456308" y="658113"/>
                  </a:lnTo>
                  <a:lnTo>
                    <a:pt x="1456066" y="648112"/>
                  </a:lnTo>
                  <a:lnTo>
                    <a:pt x="1441704" y="628523"/>
                  </a:lnTo>
                  <a:lnTo>
                    <a:pt x="1428877" y="630174"/>
                  </a:lnTo>
                  <a:close/>
                </a:path>
                <a:path w="4364990" h="1000125">
                  <a:moveTo>
                    <a:pt x="1210436" y="580009"/>
                  </a:moveTo>
                  <a:lnTo>
                    <a:pt x="1210436" y="581025"/>
                  </a:lnTo>
                  <a:lnTo>
                    <a:pt x="1210436" y="582040"/>
                  </a:lnTo>
                  <a:lnTo>
                    <a:pt x="1210436" y="583056"/>
                  </a:lnTo>
                  <a:lnTo>
                    <a:pt x="1208934" y="622702"/>
                  </a:lnTo>
                  <a:lnTo>
                    <a:pt x="1204420" y="661622"/>
                  </a:lnTo>
                  <a:lnTo>
                    <a:pt x="1196881" y="699803"/>
                  </a:lnTo>
                  <a:lnTo>
                    <a:pt x="1186307" y="737235"/>
                  </a:lnTo>
                  <a:lnTo>
                    <a:pt x="1197619" y="735423"/>
                  </a:lnTo>
                  <a:lnTo>
                    <a:pt x="1208897" y="733599"/>
                  </a:lnTo>
                  <a:lnTo>
                    <a:pt x="1220150" y="731752"/>
                  </a:lnTo>
                  <a:lnTo>
                    <a:pt x="1231392" y="729868"/>
                  </a:lnTo>
                  <a:lnTo>
                    <a:pt x="1231392" y="691576"/>
                  </a:lnTo>
                  <a:lnTo>
                    <a:pt x="1231392" y="653272"/>
                  </a:lnTo>
                  <a:lnTo>
                    <a:pt x="1231392" y="614943"/>
                  </a:lnTo>
                  <a:lnTo>
                    <a:pt x="1231392" y="576579"/>
                  </a:lnTo>
                  <a:lnTo>
                    <a:pt x="1224407" y="577723"/>
                  </a:lnTo>
                  <a:lnTo>
                    <a:pt x="1217421" y="578865"/>
                  </a:lnTo>
                  <a:lnTo>
                    <a:pt x="1210436" y="580009"/>
                  </a:lnTo>
                  <a:close/>
                </a:path>
                <a:path w="4364990" h="1000125">
                  <a:moveTo>
                    <a:pt x="2358135" y="387985"/>
                  </a:moveTo>
                  <a:lnTo>
                    <a:pt x="2358135" y="399605"/>
                  </a:lnTo>
                  <a:lnTo>
                    <a:pt x="2358135" y="411225"/>
                  </a:lnTo>
                  <a:lnTo>
                    <a:pt x="2358135" y="422846"/>
                  </a:lnTo>
                  <a:lnTo>
                    <a:pt x="2358135" y="434466"/>
                  </a:lnTo>
                  <a:lnTo>
                    <a:pt x="2370455" y="432435"/>
                  </a:lnTo>
                  <a:lnTo>
                    <a:pt x="2377947" y="429513"/>
                  </a:lnTo>
                  <a:lnTo>
                    <a:pt x="2380742" y="425703"/>
                  </a:lnTo>
                  <a:lnTo>
                    <a:pt x="2383409" y="422021"/>
                  </a:lnTo>
                  <a:lnTo>
                    <a:pt x="2384806" y="415163"/>
                  </a:lnTo>
                  <a:lnTo>
                    <a:pt x="2384806" y="405384"/>
                  </a:lnTo>
                  <a:lnTo>
                    <a:pt x="2384806" y="397255"/>
                  </a:lnTo>
                  <a:lnTo>
                    <a:pt x="2383282" y="391794"/>
                  </a:lnTo>
                  <a:lnTo>
                    <a:pt x="2380234" y="389127"/>
                  </a:lnTo>
                  <a:lnTo>
                    <a:pt x="2377059" y="386461"/>
                  </a:lnTo>
                  <a:lnTo>
                    <a:pt x="2369820" y="386079"/>
                  </a:lnTo>
                  <a:lnTo>
                    <a:pt x="2358135" y="387985"/>
                  </a:lnTo>
                  <a:close/>
                </a:path>
                <a:path w="4364990" h="1000125">
                  <a:moveTo>
                    <a:pt x="3827906" y="133223"/>
                  </a:moveTo>
                  <a:lnTo>
                    <a:pt x="3815460" y="170561"/>
                  </a:lnTo>
                  <a:lnTo>
                    <a:pt x="3815460" y="177546"/>
                  </a:lnTo>
                  <a:lnTo>
                    <a:pt x="3815460" y="184530"/>
                  </a:lnTo>
                  <a:lnTo>
                    <a:pt x="3815460" y="191515"/>
                  </a:lnTo>
                  <a:lnTo>
                    <a:pt x="3823334" y="190246"/>
                  </a:lnTo>
                  <a:lnTo>
                    <a:pt x="3831208" y="188975"/>
                  </a:lnTo>
                  <a:lnTo>
                    <a:pt x="3839082" y="187578"/>
                  </a:lnTo>
                  <a:lnTo>
                    <a:pt x="3839082" y="180593"/>
                  </a:lnTo>
                  <a:lnTo>
                    <a:pt x="3839082" y="173609"/>
                  </a:lnTo>
                  <a:lnTo>
                    <a:pt x="3839082" y="166624"/>
                  </a:lnTo>
                  <a:lnTo>
                    <a:pt x="3838959" y="156501"/>
                  </a:lnTo>
                  <a:lnTo>
                    <a:pt x="3832479" y="132461"/>
                  </a:lnTo>
                  <a:lnTo>
                    <a:pt x="3827906" y="133223"/>
                  </a:lnTo>
                  <a:close/>
                </a:path>
                <a:path w="4364990" h="1000125">
                  <a:moveTo>
                    <a:pt x="3139821" y="245744"/>
                  </a:moveTo>
                  <a:lnTo>
                    <a:pt x="3127374" y="282955"/>
                  </a:lnTo>
                  <a:lnTo>
                    <a:pt x="3127374" y="289940"/>
                  </a:lnTo>
                  <a:lnTo>
                    <a:pt x="3127374" y="296925"/>
                  </a:lnTo>
                  <a:lnTo>
                    <a:pt x="3127374" y="303911"/>
                  </a:lnTo>
                  <a:lnTo>
                    <a:pt x="3135248" y="302640"/>
                  </a:lnTo>
                  <a:lnTo>
                    <a:pt x="3143122" y="301371"/>
                  </a:lnTo>
                  <a:lnTo>
                    <a:pt x="3150997" y="300100"/>
                  </a:lnTo>
                  <a:lnTo>
                    <a:pt x="3150997" y="293115"/>
                  </a:lnTo>
                  <a:lnTo>
                    <a:pt x="3150997" y="286130"/>
                  </a:lnTo>
                  <a:lnTo>
                    <a:pt x="3150997" y="279146"/>
                  </a:lnTo>
                  <a:lnTo>
                    <a:pt x="3150873" y="269003"/>
                  </a:lnTo>
                  <a:lnTo>
                    <a:pt x="3144393" y="244982"/>
                  </a:lnTo>
                  <a:lnTo>
                    <a:pt x="3139821" y="245744"/>
                  </a:lnTo>
                  <a:close/>
                </a:path>
                <a:path w="4364990" h="1000125">
                  <a:moveTo>
                    <a:pt x="2930524" y="279907"/>
                  </a:moveTo>
                  <a:lnTo>
                    <a:pt x="2918460" y="315340"/>
                  </a:lnTo>
                  <a:lnTo>
                    <a:pt x="2918460" y="347725"/>
                  </a:lnTo>
                  <a:lnTo>
                    <a:pt x="2918460" y="380111"/>
                  </a:lnTo>
                  <a:lnTo>
                    <a:pt x="2918460" y="412496"/>
                  </a:lnTo>
                  <a:lnTo>
                    <a:pt x="2918460" y="444880"/>
                  </a:lnTo>
                  <a:lnTo>
                    <a:pt x="2918622" y="454148"/>
                  </a:lnTo>
                  <a:lnTo>
                    <a:pt x="2925698" y="476376"/>
                  </a:lnTo>
                  <a:lnTo>
                    <a:pt x="2930271" y="475614"/>
                  </a:lnTo>
                  <a:lnTo>
                    <a:pt x="2935097" y="474852"/>
                  </a:lnTo>
                  <a:lnTo>
                    <a:pt x="2938272" y="472439"/>
                  </a:lnTo>
                  <a:lnTo>
                    <a:pt x="2939796" y="468502"/>
                  </a:lnTo>
                  <a:lnTo>
                    <a:pt x="2941320" y="464438"/>
                  </a:lnTo>
                  <a:lnTo>
                    <a:pt x="2942209" y="456311"/>
                  </a:lnTo>
                  <a:lnTo>
                    <a:pt x="2942209" y="443864"/>
                  </a:lnTo>
                  <a:lnTo>
                    <a:pt x="2942209" y="410793"/>
                  </a:lnTo>
                  <a:lnTo>
                    <a:pt x="2942209" y="377698"/>
                  </a:lnTo>
                  <a:lnTo>
                    <a:pt x="2942209" y="344602"/>
                  </a:lnTo>
                  <a:lnTo>
                    <a:pt x="2942209" y="311530"/>
                  </a:lnTo>
                  <a:lnTo>
                    <a:pt x="2942066" y="301529"/>
                  </a:lnTo>
                  <a:lnTo>
                    <a:pt x="2935351" y="279146"/>
                  </a:lnTo>
                  <a:lnTo>
                    <a:pt x="2930524" y="279907"/>
                  </a:lnTo>
                  <a:close/>
                </a:path>
                <a:path w="4364990" h="1000125">
                  <a:moveTo>
                    <a:pt x="901572" y="611504"/>
                  </a:moveTo>
                  <a:lnTo>
                    <a:pt x="889507" y="646938"/>
                  </a:lnTo>
                  <a:lnTo>
                    <a:pt x="889507" y="679323"/>
                  </a:lnTo>
                  <a:lnTo>
                    <a:pt x="889507" y="711708"/>
                  </a:lnTo>
                  <a:lnTo>
                    <a:pt x="889507" y="744093"/>
                  </a:lnTo>
                  <a:lnTo>
                    <a:pt x="889507" y="776477"/>
                  </a:lnTo>
                  <a:lnTo>
                    <a:pt x="889670" y="785745"/>
                  </a:lnTo>
                  <a:lnTo>
                    <a:pt x="896619" y="807974"/>
                  </a:lnTo>
                  <a:lnTo>
                    <a:pt x="901319" y="807212"/>
                  </a:lnTo>
                  <a:lnTo>
                    <a:pt x="906144" y="806450"/>
                  </a:lnTo>
                  <a:lnTo>
                    <a:pt x="909319" y="804037"/>
                  </a:lnTo>
                  <a:lnTo>
                    <a:pt x="910844" y="799973"/>
                  </a:lnTo>
                  <a:lnTo>
                    <a:pt x="912368" y="796036"/>
                  </a:lnTo>
                  <a:lnTo>
                    <a:pt x="913130" y="787780"/>
                  </a:lnTo>
                  <a:lnTo>
                    <a:pt x="913130" y="775462"/>
                  </a:lnTo>
                  <a:lnTo>
                    <a:pt x="913130" y="742336"/>
                  </a:lnTo>
                  <a:lnTo>
                    <a:pt x="913130" y="709247"/>
                  </a:lnTo>
                  <a:lnTo>
                    <a:pt x="913130" y="676181"/>
                  </a:lnTo>
                  <a:lnTo>
                    <a:pt x="913130" y="643127"/>
                  </a:lnTo>
                  <a:lnTo>
                    <a:pt x="913006" y="633126"/>
                  </a:lnTo>
                  <a:lnTo>
                    <a:pt x="906398" y="610742"/>
                  </a:lnTo>
                  <a:lnTo>
                    <a:pt x="901572" y="611504"/>
                  </a:lnTo>
                  <a:close/>
                </a:path>
                <a:path w="4364990" h="1000125">
                  <a:moveTo>
                    <a:pt x="342900" y="702817"/>
                  </a:moveTo>
                  <a:lnTo>
                    <a:pt x="330454" y="740028"/>
                  </a:lnTo>
                  <a:lnTo>
                    <a:pt x="330454" y="747013"/>
                  </a:lnTo>
                  <a:lnTo>
                    <a:pt x="330454" y="753999"/>
                  </a:lnTo>
                  <a:lnTo>
                    <a:pt x="330454" y="760984"/>
                  </a:lnTo>
                  <a:lnTo>
                    <a:pt x="338327" y="759713"/>
                  </a:lnTo>
                  <a:lnTo>
                    <a:pt x="346201" y="758443"/>
                  </a:lnTo>
                  <a:lnTo>
                    <a:pt x="354075" y="757174"/>
                  </a:lnTo>
                  <a:lnTo>
                    <a:pt x="354075" y="750188"/>
                  </a:lnTo>
                  <a:lnTo>
                    <a:pt x="354075" y="743203"/>
                  </a:lnTo>
                  <a:lnTo>
                    <a:pt x="354075" y="736218"/>
                  </a:lnTo>
                  <a:lnTo>
                    <a:pt x="353935" y="726076"/>
                  </a:lnTo>
                  <a:lnTo>
                    <a:pt x="347344" y="702055"/>
                  </a:lnTo>
                  <a:lnTo>
                    <a:pt x="342900" y="702817"/>
                  </a:lnTo>
                  <a:close/>
                </a:path>
                <a:path w="4364990" h="1000125">
                  <a:moveTo>
                    <a:pt x="602107" y="614806"/>
                  </a:moveTo>
                  <a:lnTo>
                    <a:pt x="622107" y="611566"/>
                  </a:lnTo>
                  <a:lnTo>
                    <a:pt x="642096" y="608314"/>
                  </a:lnTo>
                  <a:lnTo>
                    <a:pt x="662060" y="605037"/>
                  </a:lnTo>
                  <a:lnTo>
                    <a:pt x="681990" y="601726"/>
                  </a:lnTo>
                  <a:lnTo>
                    <a:pt x="681990" y="629634"/>
                  </a:lnTo>
                  <a:lnTo>
                    <a:pt x="681990" y="657542"/>
                  </a:lnTo>
                  <a:lnTo>
                    <a:pt x="681990" y="685450"/>
                  </a:lnTo>
                  <a:lnTo>
                    <a:pt x="681990" y="713359"/>
                  </a:lnTo>
                  <a:lnTo>
                    <a:pt x="693158" y="709693"/>
                  </a:lnTo>
                  <a:lnTo>
                    <a:pt x="701135" y="702897"/>
                  </a:lnTo>
                  <a:lnTo>
                    <a:pt x="705921" y="692981"/>
                  </a:lnTo>
                  <a:lnTo>
                    <a:pt x="707517" y="679957"/>
                  </a:lnTo>
                  <a:lnTo>
                    <a:pt x="707517" y="667785"/>
                  </a:lnTo>
                  <a:lnTo>
                    <a:pt x="707517" y="655637"/>
                  </a:lnTo>
                  <a:lnTo>
                    <a:pt x="707517" y="643489"/>
                  </a:lnTo>
                  <a:lnTo>
                    <a:pt x="707517" y="631316"/>
                  </a:lnTo>
                  <a:lnTo>
                    <a:pt x="708068" y="618105"/>
                  </a:lnTo>
                  <a:lnTo>
                    <a:pt x="709739" y="607822"/>
                  </a:lnTo>
                  <a:lnTo>
                    <a:pt x="712553" y="600491"/>
                  </a:lnTo>
                  <a:lnTo>
                    <a:pt x="716533" y="596138"/>
                  </a:lnTo>
                  <a:lnTo>
                    <a:pt x="735984" y="592974"/>
                  </a:lnTo>
                  <a:lnTo>
                    <a:pt x="755459" y="589788"/>
                  </a:lnTo>
                  <a:lnTo>
                    <a:pt x="774934" y="586601"/>
                  </a:lnTo>
                  <a:lnTo>
                    <a:pt x="794384" y="583438"/>
                  </a:lnTo>
                  <a:lnTo>
                    <a:pt x="790457" y="591913"/>
                  </a:lnTo>
                  <a:lnTo>
                    <a:pt x="787638" y="601900"/>
                  </a:lnTo>
                  <a:lnTo>
                    <a:pt x="785937" y="613388"/>
                  </a:lnTo>
                  <a:lnTo>
                    <a:pt x="785368" y="626363"/>
                  </a:lnTo>
                  <a:lnTo>
                    <a:pt x="785368" y="636365"/>
                  </a:lnTo>
                  <a:lnTo>
                    <a:pt x="785368" y="646366"/>
                  </a:lnTo>
                  <a:lnTo>
                    <a:pt x="785368" y="656367"/>
                  </a:lnTo>
                  <a:lnTo>
                    <a:pt x="785368" y="666368"/>
                  </a:lnTo>
                  <a:lnTo>
                    <a:pt x="784389" y="676560"/>
                  </a:lnTo>
                  <a:lnTo>
                    <a:pt x="760555" y="711533"/>
                  </a:lnTo>
                  <a:lnTo>
                    <a:pt x="725392" y="731789"/>
                  </a:lnTo>
                  <a:lnTo>
                    <a:pt x="718057" y="733551"/>
                  </a:lnTo>
                  <a:lnTo>
                    <a:pt x="722344" y="733794"/>
                  </a:lnTo>
                  <a:lnTo>
                    <a:pt x="762442" y="741949"/>
                  </a:lnTo>
                  <a:lnTo>
                    <a:pt x="785748" y="779526"/>
                  </a:lnTo>
                  <a:lnTo>
                    <a:pt x="785748" y="792172"/>
                  </a:lnTo>
                  <a:lnTo>
                    <a:pt x="785748" y="804783"/>
                  </a:lnTo>
                  <a:lnTo>
                    <a:pt x="785748" y="817370"/>
                  </a:lnTo>
                  <a:lnTo>
                    <a:pt x="785748" y="829944"/>
                  </a:lnTo>
                  <a:lnTo>
                    <a:pt x="786318" y="842825"/>
                  </a:lnTo>
                  <a:lnTo>
                    <a:pt x="788019" y="853836"/>
                  </a:lnTo>
                  <a:lnTo>
                    <a:pt x="790838" y="862966"/>
                  </a:lnTo>
                  <a:lnTo>
                    <a:pt x="794766" y="870203"/>
                  </a:lnTo>
                  <a:lnTo>
                    <a:pt x="775315" y="873367"/>
                  </a:lnTo>
                  <a:lnTo>
                    <a:pt x="755840" y="876553"/>
                  </a:lnTo>
                  <a:lnTo>
                    <a:pt x="736365" y="879740"/>
                  </a:lnTo>
                  <a:lnTo>
                    <a:pt x="716915" y="882903"/>
                  </a:lnTo>
                  <a:lnTo>
                    <a:pt x="712987" y="876524"/>
                  </a:lnTo>
                  <a:lnTo>
                    <a:pt x="710168" y="869013"/>
                  </a:lnTo>
                  <a:lnTo>
                    <a:pt x="708467" y="860383"/>
                  </a:lnTo>
                  <a:lnTo>
                    <a:pt x="707897" y="850646"/>
                  </a:lnTo>
                  <a:lnTo>
                    <a:pt x="707897" y="835521"/>
                  </a:lnTo>
                  <a:lnTo>
                    <a:pt x="707897" y="820419"/>
                  </a:lnTo>
                  <a:lnTo>
                    <a:pt x="707897" y="805318"/>
                  </a:lnTo>
                  <a:lnTo>
                    <a:pt x="707897" y="790193"/>
                  </a:lnTo>
                  <a:lnTo>
                    <a:pt x="706278" y="777694"/>
                  </a:lnTo>
                  <a:lnTo>
                    <a:pt x="701420" y="769350"/>
                  </a:lnTo>
                  <a:lnTo>
                    <a:pt x="693324" y="765173"/>
                  </a:lnTo>
                  <a:lnTo>
                    <a:pt x="681990" y="765175"/>
                  </a:lnTo>
                  <a:lnTo>
                    <a:pt x="681990" y="796036"/>
                  </a:lnTo>
                  <a:lnTo>
                    <a:pt x="681990" y="826897"/>
                  </a:lnTo>
                  <a:lnTo>
                    <a:pt x="681990" y="857758"/>
                  </a:lnTo>
                  <a:lnTo>
                    <a:pt x="681990" y="888618"/>
                  </a:lnTo>
                  <a:lnTo>
                    <a:pt x="662060" y="891877"/>
                  </a:lnTo>
                  <a:lnTo>
                    <a:pt x="642096" y="895159"/>
                  </a:lnTo>
                  <a:lnTo>
                    <a:pt x="622107" y="898441"/>
                  </a:lnTo>
                  <a:lnTo>
                    <a:pt x="602107" y="901700"/>
                  </a:lnTo>
                  <a:lnTo>
                    <a:pt x="602107" y="853884"/>
                  </a:lnTo>
                  <a:lnTo>
                    <a:pt x="602107" y="806069"/>
                  </a:lnTo>
                  <a:lnTo>
                    <a:pt x="602107" y="758253"/>
                  </a:lnTo>
                  <a:lnTo>
                    <a:pt x="602107" y="710438"/>
                  </a:lnTo>
                  <a:lnTo>
                    <a:pt x="602107" y="662622"/>
                  </a:lnTo>
                  <a:lnTo>
                    <a:pt x="602107" y="614806"/>
                  </a:lnTo>
                  <a:close/>
                </a:path>
                <a:path w="4364990" h="1000125">
                  <a:moveTo>
                    <a:pt x="4163949" y="32638"/>
                  </a:moveTo>
                  <a:lnTo>
                    <a:pt x="4181570" y="29781"/>
                  </a:lnTo>
                  <a:lnTo>
                    <a:pt x="4199191" y="26923"/>
                  </a:lnTo>
                  <a:lnTo>
                    <a:pt x="4216812" y="24066"/>
                  </a:lnTo>
                  <a:lnTo>
                    <a:pt x="4234433" y="21209"/>
                  </a:lnTo>
                  <a:lnTo>
                    <a:pt x="4234433" y="59614"/>
                  </a:lnTo>
                  <a:lnTo>
                    <a:pt x="4234433" y="98044"/>
                  </a:lnTo>
                  <a:lnTo>
                    <a:pt x="4234433" y="136473"/>
                  </a:lnTo>
                  <a:lnTo>
                    <a:pt x="4234433" y="174878"/>
                  </a:lnTo>
                  <a:lnTo>
                    <a:pt x="4248318" y="134207"/>
                  </a:lnTo>
                  <a:lnTo>
                    <a:pt x="4262167" y="93535"/>
                  </a:lnTo>
                  <a:lnTo>
                    <a:pt x="4275992" y="52863"/>
                  </a:lnTo>
                  <a:lnTo>
                    <a:pt x="4289806" y="12191"/>
                  </a:lnTo>
                  <a:lnTo>
                    <a:pt x="4308475" y="9143"/>
                  </a:lnTo>
                  <a:lnTo>
                    <a:pt x="4327144" y="6095"/>
                  </a:lnTo>
                  <a:lnTo>
                    <a:pt x="4345813" y="3047"/>
                  </a:lnTo>
                  <a:lnTo>
                    <a:pt x="4364482" y="0"/>
                  </a:lnTo>
                  <a:lnTo>
                    <a:pt x="4364482" y="286892"/>
                  </a:lnTo>
                  <a:lnTo>
                    <a:pt x="4346860" y="289752"/>
                  </a:lnTo>
                  <a:lnTo>
                    <a:pt x="4329239" y="292623"/>
                  </a:lnTo>
                  <a:lnTo>
                    <a:pt x="4311618" y="295519"/>
                  </a:lnTo>
                  <a:lnTo>
                    <a:pt x="4293997" y="298450"/>
                  </a:lnTo>
                  <a:lnTo>
                    <a:pt x="4293997" y="259683"/>
                  </a:lnTo>
                  <a:lnTo>
                    <a:pt x="4293997" y="220916"/>
                  </a:lnTo>
                  <a:lnTo>
                    <a:pt x="4293997" y="182149"/>
                  </a:lnTo>
                  <a:lnTo>
                    <a:pt x="4293997" y="143382"/>
                  </a:lnTo>
                  <a:lnTo>
                    <a:pt x="4279901" y="184435"/>
                  </a:lnTo>
                  <a:lnTo>
                    <a:pt x="4265818" y="225488"/>
                  </a:lnTo>
                  <a:lnTo>
                    <a:pt x="4251759" y="266541"/>
                  </a:lnTo>
                  <a:lnTo>
                    <a:pt x="4237735" y="307593"/>
                  </a:lnTo>
                  <a:lnTo>
                    <a:pt x="4219277" y="310622"/>
                  </a:lnTo>
                  <a:lnTo>
                    <a:pt x="4200842" y="313626"/>
                  </a:lnTo>
                  <a:lnTo>
                    <a:pt x="4182407" y="316630"/>
                  </a:lnTo>
                  <a:lnTo>
                    <a:pt x="4163949" y="319659"/>
                  </a:lnTo>
                  <a:lnTo>
                    <a:pt x="4163949" y="80508"/>
                  </a:lnTo>
                  <a:lnTo>
                    <a:pt x="4163949" y="32638"/>
                  </a:lnTo>
                  <a:close/>
                </a:path>
                <a:path w="4364990" h="1000125">
                  <a:moveTo>
                    <a:pt x="3945889" y="68325"/>
                  </a:moveTo>
                  <a:lnTo>
                    <a:pt x="3965985" y="65067"/>
                  </a:lnTo>
                  <a:lnTo>
                    <a:pt x="3986069" y="61785"/>
                  </a:lnTo>
                  <a:lnTo>
                    <a:pt x="4006129" y="58503"/>
                  </a:lnTo>
                  <a:lnTo>
                    <a:pt x="4026154" y="55244"/>
                  </a:lnTo>
                  <a:lnTo>
                    <a:pt x="4026154" y="80984"/>
                  </a:lnTo>
                  <a:lnTo>
                    <a:pt x="4026154" y="106759"/>
                  </a:lnTo>
                  <a:lnTo>
                    <a:pt x="4026154" y="132558"/>
                  </a:lnTo>
                  <a:lnTo>
                    <a:pt x="4026154" y="158368"/>
                  </a:lnTo>
                  <a:lnTo>
                    <a:pt x="4033466" y="157152"/>
                  </a:lnTo>
                  <a:lnTo>
                    <a:pt x="4040743" y="155971"/>
                  </a:lnTo>
                  <a:lnTo>
                    <a:pt x="4047996" y="154814"/>
                  </a:lnTo>
                  <a:lnTo>
                    <a:pt x="4055236" y="153669"/>
                  </a:lnTo>
                  <a:lnTo>
                    <a:pt x="4055236" y="127857"/>
                  </a:lnTo>
                  <a:lnTo>
                    <a:pt x="4055236" y="102044"/>
                  </a:lnTo>
                  <a:lnTo>
                    <a:pt x="4055236" y="76231"/>
                  </a:lnTo>
                  <a:lnTo>
                    <a:pt x="4055236" y="50418"/>
                  </a:lnTo>
                  <a:lnTo>
                    <a:pt x="4075354" y="47160"/>
                  </a:lnTo>
                  <a:lnTo>
                    <a:pt x="4095495" y="43878"/>
                  </a:lnTo>
                  <a:lnTo>
                    <a:pt x="4115637" y="40596"/>
                  </a:lnTo>
                  <a:lnTo>
                    <a:pt x="4135754" y="37337"/>
                  </a:lnTo>
                  <a:lnTo>
                    <a:pt x="4135754" y="324230"/>
                  </a:lnTo>
                  <a:lnTo>
                    <a:pt x="4115637" y="327544"/>
                  </a:lnTo>
                  <a:lnTo>
                    <a:pt x="4095496" y="330835"/>
                  </a:lnTo>
                  <a:lnTo>
                    <a:pt x="4075354" y="334125"/>
                  </a:lnTo>
                  <a:lnTo>
                    <a:pt x="4055236" y="337438"/>
                  </a:lnTo>
                  <a:lnTo>
                    <a:pt x="4055236" y="310979"/>
                  </a:lnTo>
                  <a:lnTo>
                    <a:pt x="4055236" y="284543"/>
                  </a:lnTo>
                  <a:lnTo>
                    <a:pt x="4055236" y="258107"/>
                  </a:lnTo>
                  <a:lnTo>
                    <a:pt x="4055236" y="231648"/>
                  </a:lnTo>
                  <a:lnTo>
                    <a:pt x="4047996" y="232866"/>
                  </a:lnTo>
                  <a:lnTo>
                    <a:pt x="4040743" y="234061"/>
                  </a:lnTo>
                  <a:lnTo>
                    <a:pt x="4033466" y="235255"/>
                  </a:lnTo>
                  <a:lnTo>
                    <a:pt x="4026154" y="236474"/>
                  </a:lnTo>
                  <a:lnTo>
                    <a:pt x="4026154" y="262878"/>
                  </a:lnTo>
                  <a:lnTo>
                    <a:pt x="4026154" y="289306"/>
                  </a:lnTo>
                  <a:lnTo>
                    <a:pt x="4026154" y="315733"/>
                  </a:lnTo>
                  <a:lnTo>
                    <a:pt x="4026154" y="342138"/>
                  </a:lnTo>
                  <a:lnTo>
                    <a:pt x="4006129" y="345451"/>
                  </a:lnTo>
                  <a:lnTo>
                    <a:pt x="3986069" y="348742"/>
                  </a:lnTo>
                  <a:lnTo>
                    <a:pt x="3965985" y="352032"/>
                  </a:lnTo>
                  <a:lnTo>
                    <a:pt x="3945889" y="355346"/>
                  </a:lnTo>
                  <a:lnTo>
                    <a:pt x="3945889" y="116142"/>
                  </a:lnTo>
                  <a:lnTo>
                    <a:pt x="3945889" y="68325"/>
                  </a:lnTo>
                  <a:close/>
                </a:path>
                <a:path w="4364990" h="1000125">
                  <a:moveTo>
                    <a:pt x="3547109" y="133476"/>
                  </a:moveTo>
                  <a:lnTo>
                    <a:pt x="3590522" y="126408"/>
                  </a:lnTo>
                  <a:lnTo>
                    <a:pt x="3633898" y="119316"/>
                  </a:lnTo>
                  <a:lnTo>
                    <a:pt x="3677251" y="112224"/>
                  </a:lnTo>
                  <a:lnTo>
                    <a:pt x="3720592" y="105155"/>
                  </a:lnTo>
                  <a:lnTo>
                    <a:pt x="3720592" y="120203"/>
                  </a:lnTo>
                  <a:lnTo>
                    <a:pt x="3720592" y="135239"/>
                  </a:lnTo>
                  <a:lnTo>
                    <a:pt x="3720592" y="150250"/>
                  </a:lnTo>
                  <a:lnTo>
                    <a:pt x="3720592" y="165226"/>
                  </a:lnTo>
                  <a:lnTo>
                    <a:pt x="3708993" y="167131"/>
                  </a:lnTo>
                  <a:lnTo>
                    <a:pt x="3697430" y="169036"/>
                  </a:lnTo>
                  <a:lnTo>
                    <a:pt x="3685891" y="170941"/>
                  </a:lnTo>
                  <a:lnTo>
                    <a:pt x="3674364" y="172847"/>
                  </a:lnTo>
                  <a:lnTo>
                    <a:pt x="3674364" y="229540"/>
                  </a:lnTo>
                  <a:lnTo>
                    <a:pt x="3674364" y="286258"/>
                  </a:lnTo>
                  <a:lnTo>
                    <a:pt x="3674364" y="342975"/>
                  </a:lnTo>
                  <a:lnTo>
                    <a:pt x="3674364" y="399668"/>
                  </a:lnTo>
                  <a:lnTo>
                    <a:pt x="3654171" y="402982"/>
                  </a:lnTo>
                  <a:lnTo>
                    <a:pt x="3633978" y="406273"/>
                  </a:lnTo>
                  <a:lnTo>
                    <a:pt x="3613784" y="409563"/>
                  </a:lnTo>
                  <a:lnTo>
                    <a:pt x="3593592" y="412876"/>
                  </a:lnTo>
                  <a:lnTo>
                    <a:pt x="3593592" y="356129"/>
                  </a:lnTo>
                  <a:lnTo>
                    <a:pt x="3593592" y="299418"/>
                  </a:lnTo>
                  <a:lnTo>
                    <a:pt x="3593592" y="242730"/>
                  </a:lnTo>
                  <a:lnTo>
                    <a:pt x="3593592" y="186054"/>
                  </a:lnTo>
                  <a:lnTo>
                    <a:pt x="3581971" y="187959"/>
                  </a:lnTo>
                  <a:lnTo>
                    <a:pt x="3570351" y="189864"/>
                  </a:lnTo>
                  <a:lnTo>
                    <a:pt x="3558730" y="191770"/>
                  </a:lnTo>
                  <a:lnTo>
                    <a:pt x="3547109" y="193675"/>
                  </a:lnTo>
                  <a:lnTo>
                    <a:pt x="3547109" y="178625"/>
                  </a:lnTo>
                  <a:lnTo>
                    <a:pt x="3547109" y="163575"/>
                  </a:lnTo>
                  <a:lnTo>
                    <a:pt x="3547109" y="148526"/>
                  </a:lnTo>
                  <a:lnTo>
                    <a:pt x="3547109" y="133476"/>
                  </a:lnTo>
                  <a:close/>
                </a:path>
                <a:path w="4364990" h="1000125">
                  <a:moveTo>
                    <a:pt x="3257804" y="180848"/>
                  </a:moveTo>
                  <a:lnTo>
                    <a:pt x="3275425" y="177917"/>
                  </a:lnTo>
                  <a:lnTo>
                    <a:pt x="3293046" y="175021"/>
                  </a:lnTo>
                  <a:lnTo>
                    <a:pt x="3310667" y="172150"/>
                  </a:lnTo>
                  <a:lnTo>
                    <a:pt x="3328289" y="169290"/>
                  </a:lnTo>
                  <a:lnTo>
                    <a:pt x="3328289" y="207696"/>
                  </a:lnTo>
                  <a:lnTo>
                    <a:pt x="3328289" y="246125"/>
                  </a:lnTo>
                  <a:lnTo>
                    <a:pt x="3328289" y="284555"/>
                  </a:lnTo>
                  <a:lnTo>
                    <a:pt x="3328289" y="322961"/>
                  </a:lnTo>
                  <a:lnTo>
                    <a:pt x="3342100" y="282289"/>
                  </a:lnTo>
                  <a:lnTo>
                    <a:pt x="3355911" y="241617"/>
                  </a:lnTo>
                  <a:lnTo>
                    <a:pt x="3369722" y="200945"/>
                  </a:lnTo>
                  <a:lnTo>
                    <a:pt x="3383533" y="160274"/>
                  </a:lnTo>
                  <a:lnTo>
                    <a:pt x="3402203" y="157225"/>
                  </a:lnTo>
                  <a:lnTo>
                    <a:pt x="3420872" y="154177"/>
                  </a:lnTo>
                  <a:lnTo>
                    <a:pt x="3439541" y="151129"/>
                  </a:lnTo>
                  <a:lnTo>
                    <a:pt x="3458209" y="148081"/>
                  </a:lnTo>
                  <a:lnTo>
                    <a:pt x="3458209" y="434975"/>
                  </a:lnTo>
                  <a:lnTo>
                    <a:pt x="3440588" y="437852"/>
                  </a:lnTo>
                  <a:lnTo>
                    <a:pt x="3422967" y="440753"/>
                  </a:lnTo>
                  <a:lnTo>
                    <a:pt x="3405346" y="443654"/>
                  </a:lnTo>
                  <a:lnTo>
                    <a:pt x="3387725" y="446531"/>
                  </a:lnTo>
                  <a:lnTo>
                    <a:pt x="3387725" y="407765"/>
                  </a:lnTo>
                  <a:lnTo>
                    <a:pt x="3387725" y="368998"/>
                  </a:lnTo>
                  <a:lnTo>
                    <a:pt x="3387725" y="330231"/>
                  </a:lnTo>
                  <a:lnTo>
                    <a:pt x="3387725" y="291464"/>
                  </a:lnTo>
                  <a:lnTo>
                    <a:pt x="3373701" y="332517"/>
                  </a:lnTo>
                  <a:lnTo>
                    <a:pt x="3359642" y="373570"/>
                  </a:lnTo>
                  <a:lnTo>
                    <a:pt x="3345559" y="414623"/>
                  </a:lnTo>
                  <a:lnTo>
                    <a:pt x="3331464" y="455675"/>
                  </a:lnTo>
                  <a:lnTo>
                    <a:pt x="3294633" y="461708"/>
                  </a:lnTo>
                  <a:lnTo>
                    <a:pt x="3276207" y="464712"/>
                  </a:lnTo>
                  <a:lnTo>
                    <a:pt x="3257804" y="467740"/>
                  </a:lnTo>
                  <a:lnTo>
                    <a:pt x="3257804" y="419925"/>
                  </a:lnTo>
                  <a:lnTo>
                    <a:pt x="3257804" y="372110"/>
                  </a:lnTo>
                  <a:lnTo>
                    <a:pt x="3257804" y="324294"/>
                  </a:lnTo>
                  <a:lnTo>
                    <a:pt x="3257804" y="276479"/>
                  </a:lnTo>
                  <a:lnTo>
                    <a:pt x="3257804" y="228663"/>
                  </a:lnTo>
                  <a:lnTo>
                    <a:pt x="3257804" y="180848"/>
                  </a:lnTo>
                  <a:close/>
                </a:path>
                <a:path w="4364990" h="1000125">
                  <a:moveTo>
                    <a:pt x="2560447" y="294766"/>
                  </a:moveTo>
                  <a:lnTo>
                    <a:pt x="2585517" y="290671"/>
                  </a:lnTo>
                  <a:lnTo>
                    <a:pt x="2610611" y="286575"/>
                  </a:lnTo>
                  <a:lnTo>
                    <a:pt x="2635706" y="282479"/>
                  </a:lnTo>
                  <a:lnTo>
                    <a:pt x="2660777" y="278384"/>
                  </a:lnTo>
                  <a:lnTo>
                    <a:pt x="2667254" y="316980"/>
                  </a:lnTo>
                  <a:lnTo>
                    <a:pt x="2673731" y="355600"/>
                  </a:lnTo>
                  <a:lnTo>
                    <a:pt x="2680208" y="394219"/>
                  </a:lnTo>
                  <a:lnTo>
                    <a:pt x="2686685" y="432815"/>
                  </a:lnTo>
                  <a:lnTo>
                    <a:pt x="2692515" y="392217"/>
                  </a:lnTo>
                  <a:lnTo>
                    <a:pt x="2698369" y="351583"/>
                  </a:lnTo>
                  <a:lnTo>
                    <a:pt x="2704222" y="310925"/>
                  </a:lnTo>
                  <a:lnTo>
                    <a:pt x="2710053" y="270255"/>
                  </a:lnTo>
                  <a:lnTo>
                    <a:pt x="2735484" y="266138"/>
                  </a:lnTo>
                  <a:lnTo>
                    <a:pt x="2760916" y="261985"/>
                  </a:lnTo>
                  <a:lnTo>
                    <a:pt x="2786348" y="257808"/>
                  </a:lnTo>
                  <a:lnTo>
                    <a:pt x="2811780" y="253618"/>
                  </a:lnTo>
                  <a:lnTo>
                    <a:pt x="2811780" y="301488"/>
                  </a:lnTo>
                  <a:lnTo>
                    <a:pt x="2811780" y="540638"/>
                  </a:lnTo>
                  <a:lnTo>
                    <a:pt x="2794446" y="543476"/>
                  </a:lnTo>
                  <a:lnTo>
                    <a:pt x="2777124" y="546290"/>
                  </a:lnTo>
                  <a:lnTo>
                    <a:pt x="2759827" y="549104"/>
                  </a:lnTo>
                  <a:lnTo>
                    <a:pt x="2742565" y="551941"/>
                  </a:lnTo>
                  <a:lnTo>
                    <a:pt x="2742565" y="502487"/>
                  </a:lnTo>
                  <a:lnTo>
                    <a:pt x="2742565" y="453008"/>
                  </a:lnTo>
                  <a:lnTo>
                    <a:pt x="2742565" y="403530"/>
                  </a:lnTo>
                  <a:lnTo>
                    <a:pt x="2742565" y="354075"/>
                  </a:lnTo>
                  <a:lnTo>
                    <a:pt x="2734109" y="404937"/>
                  </a:lnTo>
                  <a:lnTo>
                    <a:pt x="2725689" y="455787"/>
                  </a:lnTo>
                  <a:lnTo>
                    <a:pt x="2717293" y="506612"/>
                  </a:lnTo>
                  <a:lnTo>
                    <a:pt x="2708910" y="557402"/>
                  </a:lnTo>
                  <a:lnTo>
                    <a:pt x="2697787" y="559212"/>
                  </a:lnTo>
                  <a:lnTo>
                    <a:pt x="2686700" y="561022"/>
                  </a:lnTo>
                  <a:lnTo>
                    <a:pt x="2675637" y="562832"/>
                  </a:lnTo>
                  <a:lnTo>
                    <a:pt x="2664586" y="564641"/>
                  </a:lnTo>
                  <a:lnTo>
                    <a:pt x="2655899" y="516634"/>
                  </a:lnTo>
                  <a:lnTo>
                    <a:pt x="2647188" y="468614"/>
                  </a:lnTo>
                  <a:lnTo>
                    <a:pt x="2638476" y="420570"/>
                  </a:lnTo>
                  <a:lnTo>
                    <a:pt x="2629789" y="372490"/>
                  </a:lnTo>
                  <a:lnTo>
                    <a:pt x="2629789" y="421945"/>
                  </a:lnTo>
                  <a:lnTo>
                    <a:pt x="2629789" y="471424"/>
                  </a:lnTo>
                  <a:lnTo>
                    <a:pt x="2629789" y="520902"/>
                  </a:lnTo>
                  <a:lnTo>
                    <a:pt x="2629789" y="570356"/>
                  </a:lnTo>
                  <a:lnTo>
                    <a:pt x="2612453" y="573212"/>
                  </a:lnTo>
                  <a:lnTo>
                    <a:pt x="2595118" y="576056"/>
                  </a:lnTo>
                  <a:lnTo>
                    <a:pt x="2577782" y="578875"/>
                  </a:lnTo>
                  <a:lnTo>
                    <a:pt x="2560447" y="581660"/>
                  </a:lnTo>
                  <a:lnTo>
                    <a:pt x="2560447" y="533844"/>
                  </a:lnTo>
                  <a:lnTo>
                    <a:pt x="2560447" y="486029"/>
                  </a:lnTo>
                  <a:lnTo>
                    <a:pt x="2560447" y="438213"/>
                  </a:lnTo>
                  <a:lnTo>
                    <a:pt x="2560447" y="390398"/>
                  </a:lnTo>
                  <a:lnTo>
                    <a:pt x="2560447" y="342582"/>
                  </a:lnTo>
                  <a:lnTo>
                    <a:pt x="2560447" y="294766"/>
                  </a:lnTo>
                  <a:close/>
                </a:path>
                <a:path w="4364990" h="1000125">
                  <a:moveTo>
                    <a:pt x="2277872" y="340867"/>
                  </a:moveTo>
                  <a:lnTo>
                    <a:pt x="2301759" y="337036"/>
                  </a:lnTo>
                  <a:lnTo>
                    <a:pt x="2325623" y="333168"/>
                  </a:lnTo>
                  <a:lnTo>
                    <a:pt x="2349488" y="329277"/>
                  </a:lnTo>
                  <a:lnTo>
                    <a:pt x="2373376" y="325374"/>
                  </a:lnTo>
                  <a:lnTo>
                    <a:pt x="2396023" y="322707"/>
                  </a:lnTo>
                  <a:lnTo>
                    <a:pt x="2440940" y="331850"/>
                  </a:lnTo>
                  <a:lnTo>
                    <a:pt x="2458317" y="369212"/>
                  </a:lnTo>
                  <a:lnTo>
                    <a:pt x="2459482" y="388619"/>
                  </a:lnTo>
                  <a:lnTo>
                    <a:pt x="2456553" y="410841"/>
                  </a:lnTo>
                  <a:lnTo>
                    <a:pt x="2447766" y="428751"/>
                  </a:lnTo>
                  <a:lnTo>
                    <a:pt x="2433121" y="442376"/>
                  </a:lnTo>
                  <a:lnTo>
                    <a:pt x="2412619" y="451738"/>
                  </a:lnTo>
                  <a:lnTo>
                    <a:pt x="2424187" y="452713"/>
                  </a:lnTo>
                  <a:lnTo>
                    <a:pt x="2457394" y="473729"/>
                  </a:lnTo>
                  <a:lnTo>
                    <a:pt x="2465323" y="504698"/>
                  </a:lnTo>
                  <a:lnTo>
                    <a:pt x="2465323" y="510286"/>
                  </a:lnTo>
                  <a:lnTo>
                    <a:pt x="2465323" y="516000"/>
                  </a:lnTo>
                  <a:lnTo>
                    <a:pt x="2465323" y="521588"/>
                  </a:lnTo>
                  <a:lnTo>
                    <a:pt x="2464206" y="541944"/>
                  </a:lnTo>
                  <a:lnTo>
                    <a:pt x="2447544" y="584200"/>
                  </a:lnTo>
                  <a:lnTo>
                    <a:pt x="2397609" y="607345"/>
                  </a:lnTo>
                  <a:lnTo>
                    <a:pt x="2347416" y="616511"/>
                  </a:lnTo>
                  <a:lnTo>
                    <a:pt x="2324226" y="620283"/>
                  </a:lnTo>
                  <a:lnTo>
                    <a:pt x="2301037" y="624079"/>
                  </a:lnTo>
                  <a:lnTo>
                    <a:pt x="2277872" y="627888"/>
                  </a:lnTo>
                  <a:lnTo>
                    <a:pt x="2277872" y="580071"/>
                  </a:lnTo>
                  <a:lnTo>
                    <a:pt x="2277872" y="532252"/>
                  </a:lnTo>
                  <a:lnTo>
                    <a:pt x="2277872" y="484425"/>
                  </a:lnTo>
                  <a:lnTo>
                    <a:pt x="2277872" y="436588"/>
                  </a:lnTo>
                  <a:lnTo>
                    <a:pt x="2277872" y="388737"/>
                  </a:lnTo>
                  <a:lnTo>
                    <a:pt x="2277872" y="340867"/>
                  </a:lnTo>
                  <a:close/>
                </a:path>
                <a:path w="4364990" h="1000125">
                  <a:moveTo>
                    <a:pt x="1669669" y="440309"/>
                  </a:moveTo>
                  <a:lnTo>
                    <a:pt x="1689842" y="437048"/>
                  </a:lnTo>
                  <a:lnTo>
                    <a:pt x="1709991" y="433752"/>
                  </a:lnTo>
                  <a:lnTo>
                    <a:pt x="1730140" y="430432"/>
                  </a:lnTo>
                  <a:lnTo>
                    <a:pt x="1750314" y="427100"/>
                  </a:lnTo>
                  <a:lnTo>
                    <a:pt x="1750314" y="483774"/>
                  </a:lnTo>
                  <a:lnTo>
                    <a:pt x="1750314" y="540448"/>
                  </a:lnTo>
                  <a:lnTo>
                    <a:pt x="1750314" y="597122"/>
                  </a:lnTo>
                  <a:lnTo>
                    <a:pt x="1750314" y="653796"/>
                  </a:lnTo>
                  <a:lnTo>
                    <a:pt x="1757459" y="652579"/>
                  </a:lnTo>
                  <a:lnTo>
                    <a:pt x="1764617" y="651398"/>
                  </a:lnTo>
                  <a:lnTo>
                    <a:pt x="1771798" y="650241"/>
                  </a:lnTo>
                  <a:lnTo>
                    <a:pt x="1779016" y="649097"/>
                  </a:lnTo>
                  <a:lnTo>
                    <a:pt x="1779016" y="592423"/>
                  </a:lnTo>
                  <a:lnTo>
                    <a:pt x="1779016" y="535749"/>
                  </a:lnTo>
                  <a:lnTo>
                    <a:pt x="1779016" y="479075"/>
                  </a:lnTo>
                  <a:lnTo>
                    <a:pt x="1779016" y="422401"/>
                  </a:lnTo>
                  <a:lnTo>
                    <a:pt x="1799210" y="419141"/>
                  </a:lnTo>
                  <a:lnTo>
                    <a:pt x="1819417" y="415845"/>
                  </a:lnTo>
                  <a:lnTo>
                    <a:pt x="1839648" y="412525"/>
                  </a:lnTo>
                  <a:lnTo>
                    <a:pt x="1859915" y="409193"/>
                  </a:lnTo>
                  <a:lnTo>
                    <a:pt x="1859915" y="465867"/>
                  </a:lnTo>
                  <a:lnTo>
                    <a:pt x="1859915" y="522541"/>
                  </a:lnTo>
                  <a:lnTo>
                    <a:pt x="1859915" y="579215"/>
                  </a:lnTo>
                  <a:lnTo>
                    <a:pt x="1859915" y="635888"/>
                  </a:lnTo>
                  <a:lnTo>
                    <a:pt x="1867058" y="634672"/>
                  </a:lnTo>
                  <a:lnTo>
                    <a:pt x="1874202" y="633491"/>
                  </a:lnTo>
                  <a:lnTo>
                    <a:pt x="1881346" y="632334"/>
                  </a:lnTo>
                  <a:lnTo>
                    <a:pt x="1888490" y="631189"/>
                  </a:lnTo>
                  <a:lnTo>
                    <a:pt x="1888490" y="574518"/>
                  </a:lnTo>
                  <a:lnTo>
                    <a:pt x="1888490" y="517858"/>
                  </a:lnTo>
                  <a:lnTo>
                    <a:pt x="1888490" y="461222"/>
                  </a:lnTo>
                  <a:lnTo>
                    <a:pt x="1888490" y="404622"/>
                  </a:lnTo>
                  <a:lnTo>
                    <a:pt x="1908702" y="401288"/>
                  </a:lnTo>
                  <a:lnTo>
                    <a:pt x="1928939" y="397954"/>
                  </a:lnTo>
                  <a:lnTo>
                    <a:pt x="1949176" y="394620"/>
                  </a:lnTo>
                  <a:lnTo>
                    <a:pt x="1969389" y="391287"/>
                  </a:lnTo>
                  <a:lnTo>
                    <a:pt x="1969389" y="678306"/>
                  </a:lnTo>
                  <a:lnTo>
                    <a:pt x="1919423" y="686444"/>
                  </a:lnTo>
                  <a:lnTo>
                    <a:pt x="1869472" y="694600"/>
                  </a:lnTo>
                  <a:lnTo>
                    <a:pt x="1819529" y="702770"/>
                  </a:lnTo>
                  <a:lnTo>
                    <a:pt x="1769585" y="710950"/>
                  </a:lnTo>
                  <a:lnTo>
                    <a:pt x="1719634" y="719138"/>
                  </a:lnTo>
                  <a:lnTo>
                    <a:pt x="1669669" y="727328"/>
                  </a:lnTo>
                  <a:lnTo>
                    <a:pt x="1669669" y="679459"/>
                  </a:lnTo>
                  <a:lnTo>
                    <a:pt x="1669669" y="631608"/>
                  </a:lnTo>
                  <a:lnTo>
                    <a:pt x="1669669" y="583771"/>
                  </a:lnTo>
                  <a:lnTo>
                    <a:pt x="1669669" y="535944"/>
                  </a:lnTo>
                  <a:lnTo>
                    <a:pt x="1669669" y="488125"/>
                  </a:lnTo>
                  <a:lnTo>
                    <a:pt x="1669669" y="440309"/>
                  </a:lnTo>
                  <a:close/>
                </a:path>
                <a:path w="4364990" h="1000125">
                  <a:moveTo>
                    <a:pt x="1561465" y="457962"/>
                  </a:moveTo>
                  <a:lnTo>
                    <a:pt x="1581560" y="454703"/>
                  </a:lnTo>
                  <a:lnTo>
                    <a:pt x="1601644" y="451421"/>
                  </a:lnTo>
                  <a:lnTo>
                    <a:pt x="1621704" y="448139"/>
                  </a:lnTo>
                  <a:lnTo>
                    <a:pt x="1641729" y="444880"/>
                  </a:lnTo>
                  <a:lnTo>
                    <a:pt x="1641729" y="731774"/>
                  </a:lnTo>
                  <a:lnTo>
                    <a:pt x="1621704" y="735087"/>
                  </a:lnTo>
                  <a:lnTo>
                    <a:pt x="1601644" y="738377"/>
                  </a:lnTo>
                  <a:lnTo>
                    <a:pt x="1581560" y="741668"/>
                  </a:lnTo>
                  <a:lnTo>
                    <a:pt x="1561465" y="744981"/>
                  </a:lnTo>
                  <a:lnTo>
                    <a:pt x="1561465" y="505786"/>
                  </a:lnTo>
                  <a:lnTo>
                    <a:pt x="1561465" y="457962"/>
                  </a:lnTo>
                  <a:close/>
                </a:path>
                <a:path w="4364990" h="1000125">
                  <a:moveTo>
                    <a:pt x="1348612" y="492760"/>
                  </a:moveTo>
                  <a:lnTo>
                    <a:pt x="1368708" y="489501"/>
                  </a:lnTo>
                  <a:lnTo>
                    <a:pt x="1388792" y="486219"/>
                  </a:lnTo>
                  <a:lnTo>
                    <a:pt x="1408852" y="482937"/>
                  </a:lnTo>
                  <a:lnTo>
                    <a:pt x="1428877" y="479678"/>
                  </a:lnTo>
                  <a:lnTo>
                    <a:pt x="1428877" y="503584"/>
                  </a:lnTo>
                  <a:lnTo>
                    <a:pt x="1428877" y="527478"/>
                  </a:lnTo>
                  <a:lnTo>
                    <a:pt x="1428877" y="551348"/>
                  </a:lnTo>
                  <a:lnTo>
                    <a:pt x="1428877" y="575182"/>
                  </a:lnTo>
                  <a:lnTo>
                    <a:pt x="1433321" y="574548"/>
                  </a:lnTo>
                  <a:lnTo>
                    <a:pt x="1437767" y="573786"/>
                  </a:lnTo>
                  <a:lnTo>
                    <a:pt x="1442084" y="573024"/>
                  </a:lnTo>
                  <a:lnTo>
                    <a:pt x="1460202" y="570400"/>
                  </a:lnTo>
                  <a:lnTo>
                    <a:pt x="1475866" y="568801"/>
                  </a:lnTo>
                  <a:lnTo>
                    <a:pt x="1489055" y="568201"/>
                  </a:lnTo>
                  <a:lnTo>
                    <a:pt x="1499743" y="568578"/>
                  </a:lnTo>
                  <a:lnTo>
                    <a:pt x="1531790" y="594877"/>
                  </a:lnTo>
                  <a:lnTo>
                    <a:pt x="1536827" y="637793"/>
                  </a:lnTo>
                  <a:lnTo>
                    <a:pt x="1536827" y="645126"/>
                  </a:lnTo>
                  <a:lnTo>
                    <a:pt x="1536827" y="652446"/>
                  </a:lnTo>
                  <a:lnTo>
                    <a:pt x="1536827" y="659743"/>
                  </a:lnTo>
                  <a:lnTo>
                    <a:pt x="1536827" y="667003"/>
                  </a:lnTo>
                  <a:lnTo>
                    <a:pt x="1536301" y="685409"/>
                  </a:lnTo>
                  <a:lnTo>
                    <a:pt x="1528318" y="724788"/>
                  </a:lnTo>
                  <a:lnTo>
                    <a:pt x="1491073" y="754090"/>
                  </a:lnTo>
                  <a:lnTo>
                    <a:pt x="1442084" y="764413"/>
                  </a:lnTo>
                  <a:lnTo>
                    <a:pt x="1418746" y="768242"/>
                  </a:lnTo>
                  <a:lnTo>
                    <a:pt x="1395396" y="772096"/>
                  </a:lnTo>
                  <a:lnTo>
                    <a:pt x="1372022" y="775950"/>
                  </a:lnTo>
                  <a:lnTo>
                    <a:pt x="1348612" y="779779"/>
                  </a:lnTo>
                  <a:lnTo>
                    <a:pt x="1348612" y="731955"/>
                  </a:lnTo>
                  <a:lnTo>
                    <a:pt x="1348612" y="684116"/>
                  </a:lnTo>
                  <a:lnTo>
                    <a:pt x="1348612" y="636269"/>
                  </a:lnTo>
                  <a:lnTo>
                    <a:pt x="1348612" y="588423"/>
                  </a:lnTo>
                  <a:lnTo>
                    <a:pt x="1348612" y="540584"/>
                  </a:lnTo>
                  <a:lnTo>
                    <a:pt x="1348612" y="492760"/>
                  </a:lnTo>
                  <a:close/>
                </a:path>
                <a:path w="4364990" h="1000125">
                  <a:moveTo>
                    <a:pt x="1137158" y="527303"/>
                  </a:moveTo>
                  <a:lnTo>
                    <a:pt x="1180784" y="520180"/>
                  </a:lnTo>
                  <a:lnTo>
                    <a:pt x="1224422" y="513079"/>
                  </a:lnTo>
                  <a:lnTo>
                    <a:pt x="1268085" y="505979"/>
                  </a:lnTo>
                  <a:lnTo>
                    <a:pt x="1311783" y="498855"/>
                  </a:lnTo>
                  <a:lnTo>
                    <a:pt x="1311783" y="553338"/>
                  </a:lnTo>
                  <a:lnTo>
                    <a:pt x="1311783" y="607822"/>
                  </a:lnTo>
                  <a:lnTo>
                    <a:pt x="1311783" y="662305"/>
                  </a:lnTo>
                  <a:lnTo>
                    <a:pt x="1311783" y="716788"/>
                  </a:lnTo>
                  <a:lnTo>
                    <a:pt x="1317497" y="715899"/>
                  </a:lnTo>
                  <a:lnTo>
                    <a:pt x="1323212" y="714882"/>
                  </a:lnTo>
                  <a:lnTo>
                    <a:pt x="1328928" y="713993"/>
                  </a:lnTo>
                  <a:lnTo>
                    <a:pt x="1328928" y="745065"/>
                  </a:lnTo>
                  <a:lnTo>
                    <a:pt x="1328928" y="776160"/>
                  </a:lnTo>
                  <a:lnTo>
                    <a:pt x="1328928" y="807255"/>
                  </a:lnTo>
                  <a:lnTo>
                    <a:pt x="1328928" y="838326"/>
                  </a:lnTo>
                  <a:lnTo>
                    <a:pt x="1315402" y="840517"/>
                  </a:lnTo>
                  <a:lnTo>
                    <a:pt x="1301877" y="842708"/>
                  </a:lnTo>
                  <a:lnTo>
                    <a:pt x="1288351" y="844899"/>
                  </a:lnTo>
                  <a:lnTo>
                    <a:pt x="1274826" y="847089"/>
                  </a:lnTo>
                  <a:lnTo>
                    <a:pt x="1274826" y="833278"/>
                  </a:lnTo>
                  <a:lnTo>
                    <a:pt x="1274826" y="819467"/>
                  </a:lnTo>
                  <a:lnTo>
                    <a:pt x="1274826" y="805656"/>
                  </a:lnTo>
                  <a:lnTo>
                    <a:pt x="1274826" y="791844"/>
                  </a:lnTo>
                  <a:lnTo>
                    <a:pt x="1240819" y="797371"/>
                  </a:lnTo>
                  <a:lnTo>
                    <a:pt x="1206801" y="802909"/>
                  </a:lnTo>
                  <a:lnTo>
                    <a:pt x="1172759" y="808472"/>
                  </a:lnTo>
                  <a:lnTo>
                    <a:pt x="1138682" y="814069"/>
                  </a:lnTo>
                  <a:lnTo>
                    <a:pt x="1138682" y="827883"/>
                  </a:lnTo>
                  <a:lnTo>
                    <a:pt x="1138682" y="841708"/>
                  </a:lnTo>
                  <a:lnTo>
                    <a:pt x="1138682" y="855557"/>
                  </a:lnTo>
                  <a:lnTo>
                    <a:pt x="1138682" y="869441"/>
                  </a:lnTo>
                  <a:lnTo>
                    <a:pt x="1125158" y="871632"/>
                  </a:lnTo>
                  <a:lnTo>
                    <a:pt x="1111646" y="873823"/>
                  </a:lnTo>
                  <a:lnTo>
                    <a:pt x="1098159" y="876014"/>
                  </a:lnTo>
                  <a:lnTo>
                    <a:pt x="1084707" y="878204"/>
                  </a:lnTo>
                  <a:lnTo>
                    <a:pt x="1084707" y="847248"/>
                  </a:lnTo>
                  <a:lnTo>
                    <a:pt x="1084707" y="816292"/>
                  </a:lnTo>
                  <a:lnTo>
                    <a:pt x="1084707" y="785336"/>
                  </a:lnTo>
                  <a:lnTo>
                    <a:pt x="1084707" y="754379"/>
                  </a:lnTo>
                  <a:lnTo>
                    <a:pt x="1090421" y="753363"/>
                  </a:lnTo>
                  <a:lnTo>
                    <a:pt x="1115933" y="716391"/>
                  </a:lnTo>
                  <a:lnTo>
                    <a:pt x="1127252" y="667512"/>
                  </a:lnTo>
                  <a:lnTo>
                    <a:pt x="1134681" y="607218"/>
                  </a:lnTo>
                  <a:lnTo>
                    <a:pt x="1137158" y="537972"/>
                  </a:lnTo>
                  <a:lnTo>
                    <a:pt x="1137158" y="534415"/>
                  </a:lnTo>
                  <a:lnTo>
                    <a:pt x="1137158" y="530860"/>
                  </a:lnTo>
                  <a:lnTo>
                    <a:pt x="1137158" y="527303"/>
                  </a:lnTo>
                  <a:close/>
                </a:path>
                <a:path w="4364990" h="1000125">
                  <a:moveTo>
                    <a:pt x="460882" y="637921"/>
                  </a:moveTo>
                  <a:lnTo>
                    <a:pt x="492623" y="632702"/>
                  </a:lnTo>
                  <a:lnTo>
                    <a:pt x="524398" y="627507"/>
                  </a:lnTo>
                  <a:lnTo>
                    <a:pt x="556198" y="622311"/>
                  </a:lnTo>
                  <a:lnTo>
                    <a:pt x="588009" y="617092"/>
                  </a:lnTo>
                  <a:lnTo>
                    <a:pt x="588009" y="629475"/>
                  </a:lnTo>
                  <a:lnTo>
                    <a:pt x="588009" y="641858"/>
                  </a:lnTo>
                  <a:lnTo>
                    <a:pt x="588009" y="654240"/>
                  </a:lnTo>
                  <a:lnTo>
                    <a:pt x="588009" y="666623"/>
                  </a:lnTo>
                  <a:lnTo>
                    <a:pt x="576389" y="668527"/>
                  </a:lnTo>
                  <a:lnTo>
                    <a:pt x="564769" y="670432"/>
                  </a:lnTo>
                  <a:lnTo>
                    <a:pt x="553148" y="672337"/>
                  </a:lnTo>
                  <a:lnTo>
                    <a:pt x="541527" y="674242"/>
                  </a:lnTo>
                  <a:lnTo>
                    <a:pt x="541527" y="721715"/>
                  </a:lnTo>
                  <a:lnTo>
                    <a:pt x="541527" y="769188"/>
                  </a:lnTo>
                  <a:lnTo>
                    <a:pt x="541527" y="816660"/>
                  </a:lnTo>
                  <a:lnTo>
                    <a:pt x="541527" y="864133"/>
                  </a:lnTo>
                  <a:lnTo>
                    <a:pt x="541527" y="911605"/>
                  </a:lnTo>
                  <a:lnTo>
                    <a:pt x="521354" y="914919"/>
                  </a:lnTo>
                  <a:lnTo>
                    <a:pt x="501205" y="918210"/>
                  </a:lnTo>
                  <a:lnTo>
                    <a:pt x="481056" y="921500"/>
                  </a:lnTo>
                  <a:lnTo>
                    <a:pt x="460882" y="924813"/>
                  </a:lnTo>
                  <a:lnTo>
                    <a:pt x="460882" y="685736"/>
                  </a:lnTo>
                  <a:lnTo>
                    <a:pt x="460882" y="637921"/>
                  </a:lnTo>
                  <a:close/>
                </a:path>
                <a:path w="4364990" h="1000125">
                  <a:moveTo>
                    <a:pt x="3824097" y="83057"/>
                  </a:moveTo>
                  <a:lnTo>
                    <a:pt x="3840386" y="81274"/>
                  </a:lnTo>
                  <a:lnTo>
                    <a:pt x="3855164" y="81454"/>
                  </a:lnTo>
                  <a:lnTo>
                    <a:pt x="3868441" y="83611"/>
                  </a:lnTo>
                  <a:lnTo>
                    <a:pt x="3906055" y="109634"/>
                  </a:lnTo>
                  <a:lnTo>
                    <a:pt x="3918029" y="146335"/>
                  </a:lnTo>
                  <a:lnTo>
                    <a:pt x="3920235" y="183006"/>
                  </a:lnTo>
                  <a:lnTo>
                    <a:pt x="3920235" y="192531"/>
                  </a:lnTo>
                  <a:lnTo>
                    <a:pt x="3920235" y="202056"/>
                  </a:lnTo>
                  <a:lnTo>
                    <a:pt x="3920235" y="211581"/>
                  </a:lnTo>
                  <a:lnTo>
                    <a:pt x="3920235" y="221106"/>
                  </a:lnTo>
                  <a:lnTo>
                    <a:pt x="3894042" y="225393"/>
                  </a:lnTo>
                  <a:lnTo>
                    <a:pt x="3867848" y="229679"/>
                  </a:lnTo>
                  <a:lnTo>
                    <a:pt x="3841654" y="233965"/>
                  </a:lnTo>
                  <a:lnTo>
                    <a:pt x="3815460" y="238251"/>
                  </a:lnTo>
                  <a:lnTo>
                    <a:pt x="3815460" y="313181"/>
                  </a:lnTo>
                  <a:lnTo>
                    <a:pt x="3816350" y="321437"/>
                  </a:lnTo>
                  <a:lnTo>
                    <a:pt x="3818128" y="324865"/>
                  </a:lnTo>
                  <a:lnTo>
                    <a:pt x="3819905" y="328422"/>
                  </a:lnTo>
                  <a:lnTo>
                    <a:pt x="3823207" y="329691"/>
                  </a:lnTo>
                  <a:lnTo>
                    <a:pt x="3843528" y="290067"/>
                  </a:lnTo>
                  <a:lnTo>
                    <a:pt x="3843528" y="280618"/>
                  </a:lnTo>
                  <a:lnTo>
                    <a:pt x="3843528" y="271144"/>
                  </a:lnTo>
                  <a:lnTo>
                    <a:pt x="3843528" y="261671"/>
                  </a:lnTo>
                  <a:lnTo>
                    <a:pt x="3843528" y="252222"/>
                  </a:lnTo>
                  <a:lnTo>
                    <a:pt x="3862693" y="249078"/>
                  </a:lnTo>
                  <a:lnTo>
                    <a:pt x="3881881" y="245935"/>
                  </a:lnTo>
                  <a:lnTo>
                    <a:pt x="3901070" y="242792"/>
                  </a:lnTo>
                  <a:lnTo>
                    <a:pt x="3920235" y="239649"/>
                  </a:lnTo>
                  <a:lnTo>
                    <a:pt x="3920235" y="246761"/>
                  </a:lnTo>
                  <a:lnTo>
                    <a:pt x="3920235" y="253873"/>
                  </a:lnTo>
                  <a:lnTo>
                    <a:pt x="3920235" y="260857"/>
                  </a:lnTo>
                  <a:lnTo>
                    <a:pt x="3920045" y="273434"/>
                  </a:lnTo>
                  <a:lnTo>
                    <a:pt x="3911933" y="317896"/>
                  </a:lnTo>
                  <a:lnTo>
                    <a:pt x="3889629" y="351440"/>
                  </a:lnTo>
                  <a:lnTo>
                    <a:pt x="3853894" y="373459"/>
                  </a:lnTo>
                  <a:lnTo>
                    <a:pt x="3805602" y="381396"/>
                  </a:lnTo>
                  <a:lnTo>
                    <a:pt x="3794662" y="380672"/>
                  </a:lnTo>
                  <a:lnTo>
                    <a:pt x="3753993" y="361950"/>
                  </a:lnTo>
                  <a:lnTo>
                    <a:pt x="3736973" y="324627"/>
                  </a:lnTo>
                  <a:lnTo>
                    <a:pt x="3734561" y="285623"/>
                  </a:lnTo>
                  <a:lnTo>
                    <a:pt x="3734561" y="264669"/>
                  </a:lnTo>
                  <a:lnTo>
                    <a:pt x="3734561" y="243728"/>
                  </a:lnTo>
                  <a:lnTo>
                    <a:pt x="3734561" y="222811"/>
                  </a:lnTo>
                  <a:lnTo>
                    <a:pt x="3734561" y="201929"/>
                  </a:lnTo>
                  <a:lnTo>
                    <a:pt x="3735155" y="183975"/>
                  </a:lnTo>
                  <a:lnTo>
                    <a:pt x="3743959" y="140969"/>
                  </a:lnTo>
                  <a:lnTo>
                    <a:pt x="3774821" y="102615"/>
                  </a:lnTo>
                  <a:lnTo>
                    <a:pt x="3810593" y="85988"/>
                  </a:lnTo>
                  <a:lnTo>
                    <a:pt x="3824097" y="83057"/>
                  </a:lnTo>
                  <a:close/>
                </a:path>
                <a:path w="4364990" h="1000125">
                  <a:moveTo>
                    <a:pt x="3136010" y="195452"/>
                  </a:moveTo>
                  <a:lnTo>
                    <a:pt x="3152300" y="193688"/>
                  </a:lnTo>
                  <a:lnTo>
                    <a:pt x="3167078" y="193913"/>
                  </a:lnTo>
                  <a:lnTo>
                    <a:pt x="3180355" y="196113"/>
                  </a:lnTo>
                  <a:lnTo>
                    <a:pt x="3217951" y="222085"/>
                  </a:lnTo>
                  <a:lnTo>
                    <a:pt x="3229895" y="258794"/>
                  </a:lnTo>
                  <a:lnTo>
                    <a:pt x="3232149" y="295528"/>
                  </a:lnTo>
                  <a:lnTo>
                    <a:pt x="3232149" y="305034"/>
                  </a:lnTo>
                  <a:lnTo>
                    <a:pt x="3232149" y="314515"/>
                  </a:lnTo>
                  <a:lnTo>
                    <a:pt x="3232149" y="323996"/>
                  </a:lnTo>
                  <a:lnTo>
                    <a:pt x="3232149" y="333501"/>
                  </a:lnTo>
                  <a:lnTo>
                    <a:pt x="3205956" y="337788"/>
                  </a:lnTo>
                  <a:lnTo>
                    <a:pt x="3179762" y="342074"/>
                  </a:lnTo>
                  <a:lnTo>
                    <a:pt x="3153568" y="346360"/>
                  </a:lnTo>
                  <a:lnTo>
                    <a:pt x="3127374" y="350647"/>
                  </a:lnTo>
                  <a:lnTo>
                    <a:pt x="3127374" y="425703"/>
                  </a:lnTo>
                  <a:lnTo>
                    <a:pt x="3128264" y="433959"/>
                  </a:lnTo>
                  <a:lnTo>
                    <a:pt x="3130042" y="437388"/>
                  </a:lnTo>
                  <a:lnTo>
                    <a:pt x="3131693" y="440816"/>
                  </a:lnTo>
                  <a:lnTo>
                    <a:pt x="3135122" y="442213"/>
                  </a:lnTo>
                  <a:lnTo>
                    <a:pt x="3140074" y="441325"/>
                  </a:lnTo>
                  <a:lnTo>
                    <a:pt x="3146171" y="440309"/>
                  </a:lnTo>
                  <a:lnTo>
                    <a:pt x="3150235" y="437261"/>
                  </a:lnTo>
                  <a:lnTo>
                    <a:pt x="3155442" y="402463"/>
                  </a:lnTo>
                  <a:lnTo>
                    <a:pt x="3155442" y="393031"/>
                  </a:lnTo>
                  <a:lnTo>
                    <a:pt x="3155442" y="383587"/>
                  </a:lnTo>
                  <a:lnTo>
                    <a:pt x="3155442" y="374120"/>
                  </a:lnTo>
                  <a:lnTo>
                    <a:pt x="3155442" y="364616"/>
                  </a:lnTo>
                  <a:lnTo>
                    <a:pt x="3174607" y="361547"/>
                  </a:lnTo>
                  <a:lnTo>
                    <a:pt x="3193796" y="358441"/>
                  </a:lnTo>
                  <a:lnTo>
                    <a:pt x="3212984" y="355312"/>
                  </a:lnTo>
                  <a:lnTo>
                    <a:pt x="3232149" y="352171"/>
                  </a:lnTo>
                  <a:lnTo>
                    <a:pt x="3232149" y="359155"/>
                  </a:lnTo>
                  <a:lnTo>
                    <a:pt x="3232149" y="366267"/>
                  </a:lnTo>
                  <a:lnTo>
                    <a:pt x="3232149" y="373379"/>
                  </a:lnTo>
                  <a:lnTo>
                    <a:pt x="3231957" y="385901"/>
                  </a:lnTo>
                  <a:lnTo>
                    <a:pt x="3223831" y="430291"/>
                  </a:lnTo>
                  <a:lnTo>
                    <a:pt x="3201543" y="463851"/>
                  </a:lnTo>
                  <a:lnTo>
                    <a:pt x="3165808" y="485965"/>
                  </a:lnTo>
                  <a:lnTo>
                    <a:pt x="3117516" y="493855"/>
                  </a:lnTo>
                  <a:lnTo>
                    <a:pt x="3106576" y="493174"/>
                  </a:lnTo>
                  <a:lnTo>
                    <a:pt x="3065780" y="474344"/>
                  </a:lnTo>
                  <a:lnTo>
                    <a:pt x="3048833" y="437076"/>
                  </a:lnTo>
                  <a:lnTo>
                    <a:pt x="3046476" y="398017"/>
                  </a:lnTo>
                  <a:lnTo>
                    <a:pt x="3046476" y="377136"/>
                  </a:lnTo>
                  <a:lnTo>
                    <a:pt x="3046476" y="356219"/>
                  </a:lnTo>
                  <a:lnTo>
                    <a:pt x="3046476" y="335278"/>
                  </a:lnTo>
                  <a:lnTo>
                    <a:pt x="3046476" y="314325"/>
                  </a:lnTo>
                  <a:lnTo>
                    <a:pt x="3047069" y="296443"/>
                  </a:lnTo>
                  <a:lnTo>
                    <a:pt x="3055873" y="253491"/>
                  </a:lnTo>
                  <a:lnTo>
                    <a:pt x="3086735" y="215137"/>
                  </a:lnTo>
                  <a:lnTo>
                    <a:pt x="3122507" y="198403"/>
                  </a:lnTo>
                  <a:lnTo>
                    <a:pt x="3136010" y="195452"/>
                  </a:lnTo>
                  <a:close/>
                </a:path>
                <a:path w="4364990" h="1000125">
                  <a:moveTo>
                    <a:pt x="2927731" y="229488"/>
                  </a:moveTo>
                  <a:lnTo>
                    <a:pt x="2940873" y="227917"/>
                  </a:lnTo>
                  <a:lnTo>
                    <a:pt x="2953051" y="227583"/>
                  </a:lnTo>
                  <a:lnTo>
                    <a:pt x="2964253" y="228488"/>
                  </a:lnTo>
                  <a:lnTo>
                    <a:pt x="3004566" y="248538"/>
                  </a:lnTo>
                  <a:lnTo>
                    <a:pt x="3020857" y="283301"/>
                  </a:lnTo>
                  <a:lnTo>
                    <a:pt x="3023108" y="319913"/>
                  </a:lnTo>
                  <a:lnTo>
                    <a:pt x="3023108" y="337512"/>
                  </a:lnTo>
                  <a:lnTo>
                    <a:pt x="3023108" y="355076"/>
                  </a:lnTo>
                  <a:lnTo>
                    <a:pt x="3023108" y="372616"/>
                  </a:lnTo>
                  <a:lnTo>
                    <a:pt x="3023108" y="390143"/>
                  </a:lnTo>
                  <a:lnTo>
                    <a:pt x="3022871" y="408293"/>
                  </a:lnTo>
                  <a:lnTo>
                    <a:pt x="3019424" y="447548"/>
                  </a:lnTo>
                  <a:lnTo>
                    <a:pt x="3004058" y="483742"/>
                  </a:lnTo>
                  <a:lnTo>
                    <a:pt x="2973705" y="511937"/>
                  </a:lnTo>
                  <a:lnTo>
                    <a:pt x="2931160" y="526288"/>
                  </a:lnTo>
                  <a:lnTo>
                    <a:pt x="2906379" y="528748"/>
                  </a:lnTo>
                  <a:lnTo>
                    <a:pt x="2895530" y="528520"/>
                  </a:lnTo>
                  <a:lnTo>
                    <a:pt x="2856737" y="512825"/>
                  </a:lnTo>
                  <a:lnTo>
                    <a:pt x="2840079" y="474170"/>
                  </a:lnTo>
                  <a:lnTo>
                    <a:pt x="2837560" y="430022"/>
                  </a:lnTo>
                  <a:lnTo>
                    <a:pt x="2837560" y="411638"/>
                  </a:lnTo>
                  <a:lnTo>
                    <a:pt x="2837560" y="393255"/>
                  </a:lnTo>
                  <a:lnTo>
                    <a:pt x="2837560" y="374872"/>
                  </a:lnTo>
                  <a:lnTo>
                    <a:pt x="2837560" y="356488"/>
                  </a:lnTo>
                  <a:lnTo>
                    <a:pt x="2838063" y="337508"/>
                  </a:lnTo>
                  <a:lnTo>
                    <a:pt x="2845689" y="292735"/>
                  </a:lnTo>
                  <a:lnTo>
                    <a:pt x="2874518" y="251840"/>
                  </a:lnTo>
                  <a:lnTo>
                    <a:pt x="2912254" y="232892"/>
                  </a:lnTo>
                  <a:lnTo>
                    <a:pt x="2927731" y="229488"/>
                  </a:lnTo>
                  <a:close/>
                </a:path>
                <a:path w="4364990" h="1000125">
                  <a:moveTo>
                    <a:pt x="2085974" y="367029"/>
                  </a:moveTo>
                  <a:lnTo>
                    <a:pt x="2105267" y="364884"/>
                  </a:lnTo>
                  <a:lnTo>
                    <a:pt x="2122011" y="365109"/>
                  </a:lnTo>
                  <a:lnTo>
                    <a:pt x="2136231" y="367690"/>
                  </a:lnTo>
                  <a:lnTo>
                    <a:pt x="2169828" y="396603"/>
                  </a:lnTo>
                  <a:lnTo>
                    <a:pt x="2176113" y="441420"/>
                  </a:lnTo>
                  <a:lnTo>
                    <a:pt x="2177160" y="500379"/>
                  </a:lnTo>
                  <a:lnTo>
                    <a:pt x="2177160" y="536384"/>
                  </a:lnTo>
                  <a:lnTo>
                    <a:pt x="2177160" y="572388"/>
                  </a:lnTo>
                  <a:lnTo>
                    <a:pt x="2177160" y="608393"/>
                  </a:lnTo>
                  <a:lnTo>
                    <a:pt x="2177160" y="644398"/>
                  </a:lnTo>
                  <a:lnTo>
                    <a:pt x="2157464" y="647563"/>
                  </a:lnTo>
                  <a:lnTo>
                    <a:pt x="2137791" y="650763"/>
                  </a:lnTo>
                  <a:lnTo>
                    <a:pt x="2118117" y="653988"/>
                  </a:lnTo>
                  <a:lnTo>
                    <a:pt x="2098421" y="657225"/>
                  </a:lnTo>
                  <a:lnTo>
                    <a:pt x="2098421" y="650841"/>
                  </a:lnTo>
                  <a:lnTo>
                    <a:pt x="2098421" y="644445"/>
                  </a:lnTo>
                  <a:lnTo>
                    <a:pt x="2098421" y="638026"/>
                  </a:lnTo>
                  <a:lnTo>
                    <a:pt x="2098421" y="631571"/>
                  </a:lnTo>
                  <a:lnTo>
                    <a:pt x="2094444" y="639482"/>
                  </a:lnTo>
                  <a:lnTo>
                    <a:pt x="2066496" y="665670"/>
                  </a:lnTo>
                  <a:lnTo>
                    <a:pt x="2040999" y="670933"/>
                  </a:lnTo>
                  <a:lnTo>
                    <a:pt x="2031031" y="670147"/>
                  </a:lnTo>
                  <a:lnTo>
                    <a:pt x="1999122" y="645223"/>
                  </a:lnTo>
                  <a:lnTo>
                    <a:pt x="1994661" y="610107"/>
                  </a:lnTo>
                  <a:lnTo>
                    <a:pt x="1994661" y="602234"/>
                  </a:lnTo>
                  <a:lnTo>
                    <a:pt x="1994661" y="594487"/>
                  </a:lnTo>
                  <a:lnTo>
                    <a:pt x="1994661" y="586613"/>
                  </a:lnTo>
                  <a:lnTo>
                    <a:pt x="1995257" y="571686"/>
                  </a:lnTo>
                  <a:lnTo>
                    <a:pt x="2010594" y="534029"/>
                  </a:lnTo>
                  <a:lnTo>
                    <a:pt x="2050795" y="506222"/>
                  </a:lnTo>
                  <a:lnTo>
                    <a:pt x="2068393" y="495651"/>
                  </a:lnTo>
                  <a:lnTo>
                    <a:pt x="2081371" y="487187"/>
                  </a:lnTo>
                  <a:lnTo>
                    <a:pt x="2089729" y="480843"/>
                  </a:lnTo>
                  <a:lnTo>
                    <a:pt x="2093468" y="476630"/>
                  </a:lnTo>
                  <a:lnTo>
                    <a:pt x="2095372" y="472439"/>
                  </a:lnTo>
                  <a:lnTo>
                    <a:pt x="2096261" y="464312"/>
                  </a:lnTo>
                  <a:lnTo>
                    <a:pt x="2096261" y="452374"/>
                  </a:lnTo>
                  <a:lnTo>
                    <a:pt x="2087626" y="417702"/>
                  </a:lnTo>
                  <a:lnTo>
                    <a:pt x="2082799" y="418464"/>
                  </a:lnTo>
                  <a:lnTo>
                    <a:pt x="2070608" y="455929"/>
                  </a:lnTo>
                  <a:lnTo>
                    <a:pt x="2070608" y="463434"/>
                  </a:lnTo>
                  <a:lnTo>
                    <a:pt x="2070608" y="470915"/>
                  </a:lnTo>
                  <a:lnTo>
                    <a:pt x="2070608" y="478397"/>
                  </a:lnTo>
                  <a:lnTo>
                    <a:pt x="2070608" y="485901"/>
                  </a:lnTo>
                  <a:lnTo>
                    <a:pt x="2051651" y="489025"/>
                  </a:lnTo>
                  <a:lnTo>
                    <a:pt x="2032682" y="492124"/>
                  </a:lnTo>
                  <a:lnTo>
                    <a:pt x="2013690" y="495224"/>
                  </a:lnTo>
                  <a:lnTo>
                    <a:pt x="1994661" y="498348"/>
                  </a:lnTo>
                  <a:lnTo>
                    <a:pt x="1994661" y="491871"/>
                  </a:lnTo>
                  <a:lnTo>
                    <a:pt x="1994661" y="485521"/>
                  </a:lnTo>
                  <a:lnTo>
                    <a:pt x="1994661" y="479043"/>
                  </a:lnTo>
                  <a:lnTo>
                    <a:pt x="1995112" y="463329"/>
                  </a:lnTo>
                  <a:lnTo>
                    <a:pt x="2006274" y="417091"/>
                  </a:lnTo>
                  <a:lnTo>
                    <a:pt x="2041898" y="382085"/>
                  </a:lnTo>
                  <a:lnTo>
                    <a:pt x="2069711" y="370603"/>
                  </a:lnTo>
                  <a:lnTo>
                    <a:pt x="2085974" y="367029"/>
                  </a:lnTo>
                  <a:close/>
                </a:path>
                <a:path w="4364990" h="1000125">
                  <a:moveTo>
                    <a:pt x="898779" y="561086"/>
                  </a:moveTo>
                  <a:lnTo>
                    <a:pt x="911903" y="559514"/>
                  </a:lnTo>
                  <a:lnTo>
                    <a:pt x="924052" y="559180"/>
                  </a:lnTo>
                  <a:lnTo>
                    <a:pt x="935247" y="560085"/>
                  </a:lnTo>
                  <a:lnTo>
                    <a:pt x="975614" y="580136"/>
                  </a:lnTo>
                  <a:lnTo>
                    <a:pt x="991885" y="614844"/>
                  </a:lnTo>
                  <a:lnTo>
                    <a:pt x="994029" y="651510"/>
                  </a:lnTo>
                  <a:lnTo>
                    <a:pt x="994029" y="669055"/>
                  </a:lnTo>
                  <a:lnTo>
                    <a:pt x="994029" y="686625"/>
                  </a:lnTo>
                  <a:lnTo>
                    <a:pt x="994029" y="704195"/>
                  </a:lnTo>
                  <a:lnTo>
                    <a:pt x="994029" y="721740"/>
                  </a:lnTo>
                  <a:lnTo>
                    <a:pt x="993812" y="739836"/>
                  </a:lnTo>
                  <a:lnTo>
                    <a:pt x="990472" y="779144"/>
                  </a:lnTo>
                  <a:lnTo>
                    <a:pt x="974979" y="815339"/>
                  </a:lnTo>
                  <a:lnTo>
                    <a:pt x="944753" y="843534"/>
                  </a:lnTo>
                  <a:lnTo>
                    <a:pt x="902207" y="857885"/>
                  </a:lnTo>
                  <a:lnTo>
                    <a:pt x="877379" y="860345"/>
                  </a:lnTo>
                  <a:lnTo>
                    <a:pt x="866524" y="860117"/>
                  </a:lnTo>
                  <a:lnTo>
                    <a:pt x="827785" y="844423"/>
                  </a:lnTo>
                  <a:lnTo>
                    <a:pt x="811127" y="805767"/>
                  </a:lnTo>
                  <a:lnTo>
                    <a:pt x="808608" y="761618"/>
                  </a:lnTo>
                  <a:lnTo>
                    <a:pt x="808608" y="743235"/>
                  </a:lnTo>
                  <a:lnTo>
                    <a:pt x="808608" y="724852"/>
                  </a:lnTo>
                  <a:lnTo>
                    <a:pt x="808608" y="706469"/>
                  </a:lnTo>
                  <a:lnTo>
                    <a:pt x="808608" y="688086"/>
                  </a:lnTo>
                  <a:lnTo>
                    <a:pt x="809109" y="669087"/>
                  </a:lnTo>
                  <a:lnTo>
                    <a:pt x="816609" y="624331"/>
                  </a:lnTo>
                  <a:lnTo>
                    <a:pt x="845439" y="583438"/>
                  </a:lnTo>
                  <a:lnTo>
                    <a:pt x="883247" y="564489"/>
                  </a:lnTo>
                  <a:lnTo>
                    <a:pt x="898779" y="561086"/>
                  </a:lnTo>
                  <a:close/>
                </a:path>
                <a:path w="4364990" h="1000125">
                  <a:moveTo>
                    <a:pt x="339089" y="652526"/>
                  </a:moveTo>
                  <a:lnTo>
                    <a:pt x="355326" y="650761"/>
                  </a:lnTo>
                  <a:lnTo>
                    <a:pt x="370109" y="650986"/>
                  </a:lnTo>
                  <a:lnTo>
                    <a:pt x="383416" y="653186"/>
                  </a:lnTo>
                  <a:lnTo>
                    <a:pt x="420977" y="679158"/>
                  </a:lnTo>
                  <a:lnTo>
                    <a:pt x="432958" y="715867"/>
                  </a:lnTo>
                  <a:lnTo>
                    <a:pt x="435229" y="752601"/>
                  </a:lnTo>
                  <a:lnTo>
                    <a:pt x="435229" y="762107"/>
                  </a:lnTo>
                  <a:lnTo>
                    <a:pt x="435229" y="771588"/>
                  </a:lnTo>
                  <a:lnTo>
                    <a:pt x="435229" y="781069"/>
                  </a:lnTo>
                  <a:lnTo>
                    <a:pt x="435229" y="790575"/>
                  </a:lnTo>
                  <a:lnTo>
                    <a:pt x="409035" y="794861"/>
                  </a:lnTo>
                  <a:lnTo>
                    <a:pt x="382841" y="799147"/>
                  </a:lnTo>
                  <a:lnTo>
                    <a:pt x="356647" y="803433"/>
                  </a:lnTo>
                  <a:lnTo>
                    <a:pt x="330454" y="807719"/>
                  </a:lnTo>
                  <a:lnTo>
                    <a:pt x="330454" y="882776"/>
                  </a:lnTo>
                  <a:lnTo>
                    <a:pt x="331343" y="891031"/>
                  </a:lnTo>
                  <a:lnTo>
                    <a:pt x="333120" y="894461"/>
                  </a:lnTo>
                  <a:lnTo>
                    <a:pt x="334771" y="897889"/>
                  </a:lnTo>
                  <a:lnTo>
                    <a:pt x="338074" y="899287"/>
                  </a:lnTo>
                  <a:lnTo>
                    <a:pt x="343026" y="898398"/>
                  </a:lnTo>
                  <a:lnTo>
                    <a:pt x="349250" y="897381"/>
                  </a:lnTo>
                  <a:lnTo>
                    <a:pt x="353313" y="894334"/>
                  </a:lnTo>
                  <a:lnTo>
                    <a:pt x="358520" y="859536"/>
                  </a:lnTo>
                  <a:lnTo>
                    <a:pt x="358520" y="850104"/>
                  </a:lnTo>
                  <a:lnTo>
                    <a:pt x="358520" y="840660"/>
                  </a:lnTo>
                  <a:lnTo>
                    <a:pt x="358520" y="831193"/>
                  </a:lnTo>
                  <a:lnTo>
                    <a:pt x="358520" y="821689"/>
                  </a:lnTo>
                  <a:lnTo>
                    <a:pt x="377668" y="818620"/>
                  </a:lnTo>
                  <a:lnTo>
                    <a:pt x="396827" y="815514"/>
                  </a:lnTo>
                  <a:lnTo>
                    <a:pt x="416010" y="812385"/>
                  </a:lnTo>
                  <a:lnTo>
                    <a:pt x="435229" y="809243"/>
                  </a:lnTo>
                  <a:lnTo>
                    <a:pt x="435229" y="816228"/>
                  </a:lnTo>
                  <a:lnTo>
                    <a:pt x="435229" y="823340"/>
                  </a:lnTo>
                  <a:lnTo>
                    <a:pt x="435229" y="830452"/>
                  </a:lnTo>
                  <a:lnTo>
                    <a:pt x="435018" y="842974"/>
                  </a:lnTo>
                  <a:lnTo>
                    <a:pt x="426910" y="887364"/>
                  </a:lnTo>
                  <a:lnTo>
                    <a:pt x="404622" y="920924"/>
                  </a:lnTo>
                  <a:lnTo>
                    <a:pt x="368887" y="943038"/>
                  </a:lnTo>
                  <a:lnTo>
                    <a:pt x="320547" y="950928"/>
                  </a:lnTo>
                  <a:lnTo>
                    <a:pt x="309637" y="950247"/>
                  </a:lnTo>
                  <a:lnTo>
                    <a:pt x="268858" y="931417"/>
                  </a:lnTo>
                  <a:lnTo>
                    <a:pt x="251912" y="894149"/>
                  </a:lnTo>
                  <a:lnTo>
                    <a:pt x="249555" y="855090"/>
                  </a:lnTo>
                  <a:lnTo>
                    <a:pt x="249555" y="834209"/>
                  </a:lnTo>
                  <a:lnTo>
                    <a:pt x="249555" y="813292"/>
                  </a:lnTo>
                  <a:lnTo>
                    <a:pt x="249555" y="792351"/>
                  </a:lnTo>
                  <a:lnTo>
                    <a:pt x="249555" y="771398"/>
                  </a:lnTo>
                  <a:lnTo>
                    <a:pt x="250148" y="753516"/>
                  </a:lnTo>
                  <a:lnTo>
                    <a:pt x="258952" y="710564"/>
                  </a:lnTo>
                  <a:lnTo>
                    <a:pt x="289813" y="672211"/>
                  </a:lnTo>
                  <a:lnTo>
                    <a:pt x="325568" y="655476"/>
                  </a:lnTo>
                  <a:lnTo>
                    <a:pt x="339089" y="652526"/>
                  </a:lnTo>
                  <a:close/>
                </a:path>
                <a:path w="4364990" h="1000125">
                  <a:moveTo>
                    <a:pt x="26924" y="645413"/>
                  </a:moveTo>
                  <a:lnTo>
                    <a:pt x="75384" y="637508"/>
                  </a:lnTo>
                  <a:lnTo>
                    <a:pt x="123809" y="629602"/>
                  </a:lnTo>
                  <a:lnTo>
                    <a:pt x="172210" y="621696"/>
                  </a:lnTo>
                  <a:lnTo>
                    <a:pt x="220599" y="613790"/>
                  </a:lnTo>
                  <a:lnTo>
                    <a:pt x="220599" y="663817"/>
                  </a:lnTo>
                  <a:lnTo>
                    <a:pt x="220599" y="964056"/>
                  </a:lnTo>
                  <a:lnTo>
                    <a:pt x="199455" y="967505"/>
                  </a:lnTo>
                  <a:lnTo>
                    <a:pt x="178323" y="970978"/>
                  </a:lnTo>
                  <a:lnTo>
                    <a:pt x="157216" y="974451"/>
                  </a:lnTo>
                  <a:lnTo>
                    <a:pt x="136144" y="977900"/>
                  </a:lnTo>
                  <a:lnTo>
                    <a:pt x="136144" y="697611"/>
                  </a:lnTo>
                  <a:lnTo>
                    <a:pt x="127888" y="699007"/>
                  </a:lnTo>
                  <a:lnTo>
                    <a:pt x="119633" y="700277"/>
                  </a:lnTo>
                  <a:lnTo>
                    <a:pt x="111506" y="701675"/>
                  </a:lnTo>
                  <a:lnTo>
                    <a:pt x="111506" y="751224"/>
                  </a:lnTo>
                  <a:lnTo>
                    <a:pt x="111506" y="800798"/>
                  </a:lnTo>
                  <a:lnTo>
                    <a:pt x="111506" y="850372"/>
                  </a:lnTo>
                  <a:lnTo>
                    <a:pt x="111506" y="899922"/>
                  </a:lnTo>
                  <a:lnTo>
                    <a:pt x="110912" y="918237"/>
                  </a:lnTo>
                  <a:lnTo>
                    <a:pt x="102107" y="957706"/>
                  </a:lnTo>
                  <a:lnTo>
                    <a:pt x="73787" y="983741"/>
                  </a:lnTo>
                  <a:lnTo>
                    <a:pt x="32513" y="994511"/>
                  </a:lnTo>
                  <a:lnTo>
                    <a:pt x="4318" y="999363"/>
                  </a:lnTo>
                  <a:lnTo>
                    <a:pt x="0" y="1000125"/>
                  </a:lnTo>
                  <a:lnTo>
                    <a:pt x="0" y="985055"/>
                  </a:lnTo>
                  <a:lnTo>
                    <a:pt x="0" y="969962"/>
                  </a:lnTo>
                  <a:lnTo>
                    <a:pt x="0" y="954869"/>
                  </a:lnTo>
                  <a:lnTo>
                    <a:pt x="0" y="939800"/>
                  </a:lnTo>
                  <a:lnTo>
                    <a:pt x="10159" y="938149"/>
                  </a:lnTo>
                  <a:lnTo>
                    <a:pt x="26924" y="903224"/>
                  </a:lnTo>
                  <a:lnTo>
                    <a:pt x="26924" y="851649"/>
                  </a:lnTo>
                  <a:lnTo>
                    <a:pt x="26924" y="800093"/>
                  </a:lnTo>
                  <a:lnTo>
                    <a:pt x="26924" y="748544"/>
                  </a:lnTo>
                  <a:lnTo>
                    <a:pt x="26924" y="696988"/>
                  </a:lnTo>
                  <a:lnTo>
                    <a:pt x="26924" y="645413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3257" y="1386713"/>
              <a:ext cx="122682" cy="846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0052" y="1815083"/>
              <a:ext cx="5759958" cy="1207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8174" y="1783206"/>
              <a:ext cx="5750686" cy="11972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08174" y="1783206"/>
              <a:ext cx="5751195" cy="1197610"/>
            </a:xfrm>
            <a:custGeom>
              <a:avLst/>
              <a:gdLst/>
              <a:ahLst/>
              <a:cxnLst/>
              <a:rect l="l" t="t" r="r" b="b"/>
              <a:pathLst>
                <a:path w="5751195" h="1197610">
                  <a:moveTo>
                    <a:pt x="5696458" y="197738"/>
                  </a:moveTo>
                  <a:lnTo>
                    <a:pt x="5710003" y="195546"/>
                  </a:lnTo>
                  <a:lnTo>
                    <a:pt x="5723572" y="193341"/>
                  </a:lnTo>
                  <a:lnTo>
                    <a:pt x="5737141" y="191113"/>
                  </a:lnTo>
                  <a:lnTo>
                    <a:pt x="5750686" y="188848"/>
                  </a:lnTo>
                  <a:lnTo>
                    <a:pt x="5750686" y="196732"/>
                  </a:lnTo>
                  <a:lnTo>
                    <a:pt x="5750686" y="204581"/>
                  </a:lnTo>
                  <a:lnTo>
                    <a:pt x="5750686" y="212405"/>
                  </a:lnTo>
                  <a:lnTo>
                    <a:pt x="5750686" y="220217"/>
                  </a:lnTo>
                  <a:lnTo>
                    <a:pt x="5750351" y="232080"/>
                  </a:lnTo>
                  <a:lnTo>
                    <a:pt x="5742058" y="269712"/>
                  </a:lnTo>
                  <a:lnTo>
                    <a:pt x="5712364" y="302958"/>
                  </a:lnTo>
                  <a:lnTo>
                    <a:pt x="5696458" y="311022"/>
                  </a:lnTo>
                  <a:lnTo>
                    <a:pt x="5696458" y="302767"/>
                  </a:lnTo>
                  <a:lnTo>
                    <a:pt x="5696458" y="294385"/>
                  </a:lnTo>
                  <a:lnTo>
                    <a:pt x="5696458" y="286003"/>
                  </a:lnTo>
                  <a:lnTo>
                    <a:pt x="5701795" y="281142"/>
                  </a:lnTo>
                  <a:lnTo>
                    <a:pt x="5705824" y="275875"/>
                  </a:lnTo>
                  <a:lnTo>
                    <a:pt x="5708566" y="270180"/>
                  </a:lnTo>
                  <a:lnTo>
                    <a:pt x="5710047" y="264032"/>
                  </a:lnTo>
                  <a:lnTo>
                    <a:pt x="5705475" y="264794"/>
                  </a:lnTo>
                  <a:lnTo>
                    <a:pt x="5700903" y="265556"/>
                  </a:lnTo>
                  <a:lnTo>
                    <a:pt x="5696458" y="266318"/>
                  </a:lnTo>
                  <a:lnTo>
                    <a:pt x="5696458" y="249173"/>
                  </a:lnTo>
                  <a:lnTo>
                    <a:pt x="5696458" y="232028"/>
                  </a:lnTo>
                  <a:lnTo>
                    <a:pt x="5696458" y="214883"/>
                  </a:lnTo>
                  <a:lnTo>
                    <a:pt x="5696458" y="197738"/>
                  </a:lnTo>
                  <a:close/>
                </a:path>
                <a:path w="5751195" h="1197610">
                  <a:moveTo>
                    <a:pt x="4364736" y="357250"/>
                  </a:moveTo>
                  <a:lnTo>
                    <a:pt x="4364736" y="373826"/>
                  </a:lnTo>
                  <a:lnTo>
                    <a:pt x="4364736" y="390413"/>
                  </a:lnTo>
                  <a:lnTo>
                    <a:pt x="4364736" y="407025"/>
                  </a:lnTo>
                  <a:lnTo>
                    <a:pt x="4364736" y="423671"/>
                  </a:lnTo>
                  <a:lnTo>
                    <a:pt x="4375531" y="421893"/>
                  </a:lnTo>
                  <a:lnTo>
                    <a:pt x="4382643" y="418972"/>
                  </a:lnTo>
                  <a:lnTo>
                    <a:pt x="4386199" y="415035"/>
                  </a:lnTo>
                  <a:lnTo>
                    <a:pt x="4389628" y="411098"/>
                  </a:lnTo>
                  <a:lnTo>
                    <a:pt x="4391406" y="402843"/>
                  </a:lnTo>
                  <a:lnTo>
                    <a:pt x="4391406" y="390525"/>
                  </a:lnTo>
                  <a:lnTo>
                    <a:pt x="4391406" y="387222"/>
                  </a:lnTo>
                  <a:lnTo>
                    <a:pt x="4391406" y="384047"/>
                  </a:lnTo>
                  <a:lnTo>
                    <a:pt x="4391406" y="380745"/>
                  </a:lnTo>
                  <a:lnTo>
                    <a:pt x="4391406" y="368426"/>
                  </a:lnTo>
                  <a:lnTo>
                    <a:pt x="4389755" y="360933"/>
                  </a:lnTo>
                  <a:lnTo>
                    <a:pt x="4386707" y="358266"/>
                  </a:lnTo>
                  <a:lnTo>
                    <a:pt x="4383659" y="355726"/>
                  </a:lnTo>
                  <a:lnTo>
                    <a:pt x="4376293" y="355345"/>
                  </a:lnTo>
                  <a:lnTo>
                    <a:pt x="4364736" y="357250"/>
                  </a:lnTo>
                  <a:close/>
                </a:path>
                <a:path w="5751195" h="1197610">
                  <a:moveTo>
                    <a:pt x="5570474" y="150494"/>
                  </a:moveTo>
                  <a:lnTo>
                    <a:pt x="5570474" y="169525"/>
                  </a:lnTo>
                  <a:lnTo>
                    <a:pt x="5570474" y="188531"/>
                  </a:lnTo>
                  <a:lnTo>
                    <a:pt x="5570474" y="207537"/>
                  </a:lnTo>
                  <a:lnTo>
                    <a:pt x="5570474" y="226567"/>
                  </a:lnTo>
                  <a:lnTo>
                    <a:pt x="5581142" y="224789"/>
                  </a:lnTo>
                  <a:lnTo>
                    <a:pt x="5597906" y="189864"/>
                  </a:lnTo>
                  <a:lnTo>
                    <a:pt x="5597906" y="186054"/>
                  </a:lnTo>
                  <a:lnTo>
                    <a:pt x="5597906" y="182244"/>
                  </a:lnTo>
                  <a:lnTo>
                    <a:pt x="5597906" y="178434"/>
                  </a:lnTo>
                  <a:lnTo>
                    <a:pt x="5597644" y="168431"/>
                  </a:lnTo>
                  <a:lnTo>
                    <a:pt x="5583301" y="148843"/>
                  </a:lnTo>
                  <a:lnTo>
                    <a:pt x="5570474" y="150494"/>
                  </a:lnTo>
                  <a:close/>
                </a:path>
                <a:path w="5751195" h="1197610">
                  <a:moveTo>
                    <a:pt x="4592701" y="310260"/>
                  </a:moveTo>
                  <a:lnTo>
                    <a:pt x="4568888" y="345626"/>
                  </a:lnTo>
                  <a:lnTo>
                    <a:pt x="4567174" y="369950"/>
                  </a:lnTo>
                  <a:lnTo>
                    <a:pt x="4567340" y="380091"/>
                  </a:lnTo>
                  <a:lnTo>
                    <a:pt x="4575175" y="403859"/>
                  </a:lnTo>
                  <a:lnTo>
                    <a:pt x="4580509" y="403097"/>
                  </a:lnTo>
                  <a:lnTo>
                    <a:pt x="4592701" y="369315"/>
                  </a:lnTo>
                  <a:lnTo>
                    <a:pt x="4592701" y="354552"/>
                  </a:lnTo>
                  <a:lnTo>
                    <a:pt x="4592701" y="339788"/>
                  </a:lnTo>
                  <a:lnTo>
                    <a:pt x="4592701" y="325024"/>
                  </a:lnTo>
                  <a:lnTo>
                    <a:pt x="4592701" y="310260"/>
                  </a:lnTo>
                  <a:close/>
                </a:path>
                <a:path w="5751195" h="1197610">
                  <a:moveTo>
                    <a:pt x="3337941" y="515365"/>
                  </a:moveTo>
                  <a:lnTo>
                    <a:pt x="3314001" y="550677"/>
                  </a:lnTo>
                  <a:lnTo>
                    <a:pt x="3312287" y="575055"/>
                  </a:lnTo>
                  <a:lnTo>
                    <a:pt x="3312453" y="585178"/>
                  </a:lnTo>
                  <a:lnTo>
                    <a:pt x="3320288" y="608964"/>
                  </a:lnTo>
                  <a:lnTo>
                    <a:pt x="3325622" y="608076"/>
                  </a:lnTo>
                  <a:lnTo>
                    <a:pt x="3330702" y="607313"/>
                  </a:lnTo>
                  <a:lnTo>
                    <a:pt x="3337941" y="574293"/>
                  </a:lnTo>
                  <a:lnTo>
                    <a:pt x="3337941" y="559532"/>
                  </a:lnTo>
                  <a:lnTo>
                    <a:pt x="3337941" y="544782"/>
                  </a:lnTo>
                  <a:lnTo>
                    <a:pt x="3337941" y="530056"/>
                  </a:lnTo>
                  <a:lnTo>
                    <a:pt x="3337941" y="515365"/>
                  </a:lnTo>
                  <a:close/>
                </a:path>
                <a:path w="5751195" h="1197610">
                  <a:moveTo>
                    <a:pt x="1259077" y="855090"/>
                  </a:moveTo>
                  <a:lnTo>
                    <a:pt x="1259077" y="874067"/>
                  </a:lnTo>
                  <a:lnTo>
                    <a:pt x="1259077" y="893079"/>
                  </a:lnTo>
                  <a:lnTo>
                    <a:pt x="1259077" y="912115"/>
                  </a:lnTo>
                  <a:lnTo>
                    <a:pt x="1259077" y="931163"/>
                  </a:lnTo>
                  <a:lnTo>
                    <a:pt x="1269745" y="929385"/>
                  </a:lnTo>
                  <a:lnTo>
                    <a:pt x="1286510" y="894460"/>
                  </a:lnTo>
                  <a:lnTo>
                    <a:pt x="1286510" y="890651"/>
                  </a:lnTo>
                  <a:lnTo>
                    <a:pt x="1286510" y="886840"/>
                  </a:lnTo>
                  <a:lnTo>
                    <a:pt x="1286510" y="883030"/>
                  </a:lnTo>
                  <a:lnTo>
                    <a:pt x="1286248" y="873027"/>
                  </a:lnTo>
                  <a:lnTo>
                    <a:pt x="1271905" y="853313"/>
                  </a:lnTo>
                  <a:lnTo>
                    <a:pt x="1259077" y="855090"/>
                  </a:lnTo>
                  <a:close/>
                </a:path>
                <a:path w="5751195" h="1197610">
                  <a:moveTo>
                    <a:pt x="4364736" y="257047"/>
                  </a:moveTo>
                  <a:lnTo>
                    <a:pt x="4364736" y="268741"/>
                  </a:lnTo>
                  <a:lnTo>
                    <a:pt x="4364736" y="280400"/>
                  </a:lnTo>
                  <a:lnTo>
                    <a:pt x="4364736" y="292034"/>
                  </a:lnTo>
                  <a:lnTo>
                    <a:pt x="4364736" y="303656"/>
                  </a:lnTo>
                  <a:lnTo>
                    <a:pt x="4377055" y="301625"/>
                  </a:lnTo>
                  <a:lnTo>
                    <a:pt x="4384548" y="298703"/>
                  </a:lnTo>
                  <a:lnTo>
                    <a:pt x="4387215" y="294893"/>
                  </a:lnTo>
                  <a:lnTo>
                    <a:pt x="4390009" y="291210"/>
                  </a:lnTo>
                  <a:lnTo>
                    <a:pt x="4391406" y="284352"/>
                  </a:lnTo>
                  <a:lnTo>
                    <a:pt x="4391406" y="274573"/>
                  </a:lnTo>
                  <a:lnTo>
                    <a:pt x="4391406" y="266318"/>
                  </a:lnTo>
                  <a:lnTo>
                    <a:pt x="4389755" y="260984"/>
                  </a:lnTo>
                  <a:lnTo>
                    <a:pt x="4386707" y="258317"/>
                  </a:lnTo>
                  <a:lnTo>
                    <a:pt x="4383659" y="255650"/>
                  </a:lnTo>
                  <a:lnTo>
                    <a:pt x="4376293" y="255269"/>
                  </a:lnTo>
                  <a:lnTo>
                    <a:pt x="4364736" y="257047"/>
                  </a:lnTo>
                  <a:close/>
                </a:path>
                <a:path w="5751195" h="1197610">
                  <a:moveTo>
                    <a:pt x="810006" y="833627"/>
                  </a:moveTo>
                  <a:lnTo>
                    <a:pt x="790829" y="868171"/>
                  </a:lnTo>
                  <a:lnTo>
                    <a:pt x="790829" y="869441"/>
                  </a:lnTo>
                  <a:lnTo>
                    <a:pt x="790829" y="870584"/>
                  </a:lnTo>
                  <a:lnTo>
                    <a:pt x="790829" y="871854"/>
                  </a:lnTo>
                  <a:lnTo>
                    <a:pt x="791208" y="881282"/>
                  </a:lnTo>
                  <a:lnTo>
                    <a:pt x="807847" y="902588"/>
                  </a:lnTo>
                  <a:lnTo>
                    <a:pt x="818261" y="900938"/>
                  </a:lnTo>
                  <a:lnTo>
                    <a:pt x="818261" y="883792"/>
                  </a:lnTo>
                  <a:lnTo>
                    <a:pt x="818261" y="866647"/>
                  </a:lnTo>
                  <a:lnTo>
                    <a:pt x="818261" y="849502"/>
                  </a:lnTo>
                  <a:lnTo>
                    <a:pt x="818261" y="832357"/>
                  </a:lnTo>
                  <a:lnTo>
                    <a:pt x="815594" y="832738"/>
                  </a:lnTo>
                  <a:lnTo>
                    <a:pt x="812800" y="833246"/>
                  </a:lnTo>
                  <a:lnTo>
                    <a:pt x="810006" y="833627"/>
                  </a:lnTo>
                  <a:close/>
                </a:path>
                <a:path w="5751195" h="1197610">
                  <a:moveTo>
                    <a:pt x="3917188" y="315721"/>
                  </a:moveTo>
                  <a:lnTo>
                    <a:pt x="3905250" y="351281"/>
                  </a:lnTo>
                  <a:lnTo>
                    <a:pt x="3905250" y="383666"/>
                  </a:lnTo>
                  <a:lnTo>
                    <a:pt x="3905250" y="416051"/>
                  </a:lnTo>
                  <a:lnTo>
                    <a:pt x="3905250" y="448437"/>
                  </a:lnTo>
                  <a:lnTo>
                    <a:pt x="3905250" y="480821"/>
                  </a:lnTo>
                  <a:lnTo>
                    <a:pt x="3905394" y="490033"/>
                  </a:lnTo>
                  <a:lnTo>
                    <a:pt x="3912362" y="512190"/>
                  </a:lnTo>
                  <a:lnTo>
                    <a:pt x="3917061" y="511428"/>
                  </a:lnTo>
                  <a:lnTo>
                    <a:pt x="3921760" y="510666"/>
                  </a:lnTo>
                  <a:lnTo>
                    <a:pt x="3924935" y="508253"/>
                  </a:lnTo>
                  <a:lnTo>
                    <a:pt x="3926586" y="504316"/>
                  </a:lnTo>
                  <a:lnTo>
                    <a:pt x="3928110" y="500252"/>
                  </a:lnTo>
                  <a:lnTo>
                    <a:pt x="3928872" y="492125"/>
                  </a:lnTo>
                  <a:lnTo>
                    <a:pt x="3928872" y="479678"/>
                  </a:lnTo>
                  <a:lnTo>
                    <a:pt x="3928872" y="446625"/>
                  </a:lnTo>
                  <a:lnTo>
                    <a:pt x="3928872" y="413559"/>
                  </a:lnTo>
                  <a:lnTo>
                    <a:pt x="3928872" y="380470"/>
                  </a:lnTo>
                  <a:lnTo>
                    <a:pt x="3928872" y="347344"/>
                  </a:lnTo>
                  <a:lnTo>
                    <a:pt x="3928729" y="337343"/>
                  </a:lnTo>
                  <a:lnTo>
                    <a:pt x="3922014" y="314959"/>
                  </a:lnTo>
                  <a:lnTo>
                    <a:pt x="3917188" y="315721"/>
                  </a:lnTo>
                  <a:close/>
                </a:path>
                <a:path w="5751195" h="1197610">
                  <a:moveTo>
                    <a:pt x="2556383" y="538098"/>
                  </a:moveTo>
                  <a:lnTo>
                    <a:pt x="2544317" y="573658"/>
                  </a:lnTo>
                  <a:lnTo>
                    <a:pt x="2544317" y="606043"/>
                  </a:lnTo>
                  <a:lnTo>
                    <a:pt x="2544317" y="638428"/>
                  </a:lnTo>
                  <a:lnTo>
                    <a:pt x="2544317" y="670813"/>
                  </a:lnTo>
                  <a:lnTo>
                    <a:pt x="2544317" y="703198"/>
                  </a:lnTo>
                  <a:lnTo>
                    <a:pt x="2544480" y="712410"/>
                  </a:lnTo>
                  <a:lnTo>
                    <a:pt x="2551557" y="734694"/>
                  </a:lnTo>
                  <a:lnTo>
                    <a:pt x="2556129" y="733932"/>
                  </a:lnTo>
                  <a:lnTo>
                    <a:pt x="2560954" y="733043"/>
                  </a:lnTo>
                  <a:lnTo>
                    <a:pt x="2564129" y="730757"/>
                  </a:lnTo>
                  <a:lnTo>
                    <a:pt x="2565654" y="726693"/>
                  </a:lnTo>
                  <a:lnTo>
                    <a:pt x="2567178" y="722756"/>
                  </a:lnTo>
                  <a:lnTo>
                    <a:pt x="2567940" y="714501"/>
                  </a:lnTo>
                  <a:lnTo>
                    <a:pt x="2567940" y="702055"/>
                  </a:lnTo>
                  <a:lnTo>
                    <a:pt x="2567940" y="669002"/>
                  </a:lnTo>
                  <a:lnTo>
                    <a:pt x="2567940" y="635936"/>
                  </a:lnTo>
                  <a:lnTo>
                    <a:pt x="2567940" y="602847"/>
                  </a:lnTo>
                  <a:lnTo>
                    <a:pt x="2567940" y="569721"/>
                  </a:lnTo>
                  <a:lnTo>
                    <a:pt x="2567816" y="559792"/>
                  </a:lnTo>
                  <a:lnTo>
                    <a:pt x="2561209" y="537337"/>
                  </a:lnTo>
                  <a:lnTo>
                    <a:pt x="2556383" y="538098"/>
                  </a:lnTo>
                  <a:close/>
                </a:path>
                <a:path w="5751195" h="1197610">
                  <a:moveTo>
                    <a:pt x="1968500" y="634238"/>
                  </a:moveTo>
                  <a:lnTo>
                    <a:pt x="1956053" y="671448"/>
                  </a:lnTo>
                  <a:lnTo>
                    <a:pt x="1956053" y="678433"/>
                  </a:lnTo>
                  <a:lnTo>
                    <a:pt x="1956053" y="685418"/>
                  </a:lnTo>
                  <a:lnTo>
                    <a:pt x="1956053" y="692403"/>
                  </a:lnTo>
                  <a:lnTo>
                    <a:pt x="1963927" y="691133"/>
                  </a:lnTo>
                  <a:lnTo>
                    <a:pt x="1971802" y="689863"/>
                  </a:lnTo>
                  <a:lnTo>
                    <a:pt x="1979676" y="688593"/>
                  </a:lnTo>
                  <a:lnTo>
                    <a:pt x="1979676" y="681608"/>
                  </a:lnTo>
                  <a:lnTo>
                    <a:pt x="1979676" y="674623"/>
                  </a:lnTo>
                  <a:lnTo>
                    <a:pt x="1979676" y="667638"/>
                  </a:lnTo>
                  <a:lnTo>
                    <a:pt x="1979552" y="657496"/>
                  </a:lnTo>
                  <a:lnTo>
                    <a:pt x="1973072" y="633476"/>
                  </a:lnTo>
                  <a:lnTo>
                    <a:pt x="1968500" y="634238"/>
                  </a:lnTo>
                  <a:close/>
                </a:path>
                <a:path w="5751195" h="1197610">
                  <a:moveTo>
                    <a:pt x="381888" y="893444"/>
                  </a:moveTo>
                  <a:lnTo>
                    <a:pt x="369443" y="930782"/>
                  </a:lnTo>
                  <a:lnTo>
                    <a:pt x="369443" y="937767"/>
                  </a:lnTo>
                  <a:lnTo>
                    <a:pt x="369443" y="944752"/>
                  </a:lnTo>
                  <a:lnTo>
                    <a:pt x="369443" y="951738"/>
                  </a:lnTo>
                  <a:lnTo>
                    <a:pt x="377317" y="950467"/>
                  </a:lnTo>
                  <a:lnTo>
                    <a:pt x="385191" y="949197"/>
                  </a:lnTo>
                  <a:lnTo>
                    <a:pt x="393064" y="947927"/>
                  </a:lnTo>
                  <a:lnTo>
                    <a:pt x="393064" y="940942"/>
                  </a:lnTo>
                  <a:lnTo>
                    <a:pt x="393064" y="933957"/>
                  </a:lnTo>
                  <a:lnTo>
                    <a:pt x="393064" y="926972"/>
                  </a:lnTo>
                  <a:lnTo>
                    <a:pt x="392924" y="916830"/>
                  </a:lnTo>
                  <a:lnTo>
                    <a:pt x="386461" y="892809"/>
                  </a:lnTo>
                  <a:lnTo>
                    <a:pt x="381888" y="893444"/>
                  </a:lnTo>
                  <a:close/>
                </a:path>
                <a:path w="5751195" h="1197610">
                  <a:moveTo>
                    <a:pt x="1560322" y="655319"/>
                  </a:moveTo>
                  <a:lnTo>
                    <a:pt x="1579772" y="652156"/>
                  </a:lnTo>
                  <a:lnTo>
                    <a:pt x="1599247" y="648969"/>
                  </a:lnTo>
                  <a:lnTo>
                    <a:pt x="1618722" y="645783"/>
                  </a:lnTo>
                  <a:lnTo>
                    <a:pt x="1647444" y="674877"/>
                  </a:lnTo>
                  <a:lnTo>
                    <a:pt x="1647444" y="686996"/>
                  </a:lnTo>
                  <a:lnTo>
                    <a:pt x="1647444" y="699150"/>
                  </a:lnTo>
                  <a:lnTo>
                    <a:pt x="1647444" y="711328"/>
                  </a:lnTo>
                  <a:lnTo>
                    <a:pt x="1647444" y="723518"/>
                  </a:lnTo>
                  <a:lnTo>
                    <a:pt x="1648775" y="736046"/>
                  </a:lnTo>
                  <a:lnTo>
                    <a:pt x="1652762" y="744489"/>
                  </a:lnTo>
                  <a:lnTo>
                    <a:pt x="1659391" y="748861"/>
                  </a:lnTo>
                  <a:lnTo>
                    <a:pt x="1668652" y="749172"/>
                  </a:lnTo>
                  <a:lnTo>
                    <a:pt x="1668652" y="721284"/>
                  </a:lnTo>
                  <a:lnTo>
                    <a:pt x="1668652" y="693420"/>
                  </a:lnTo>
                  <a:lnTo>
                    <a:pt x="1668652" y="665555"/>
                  </a:lnTo>
                  <a:lnTo>
                    <a:pt x="1668652" y="637666"/>
                  </a:lnTo>
                  <a:lnTo>
                    <a:pt x="1688635" y="634408"/>
                  </a:lnTo>
                  <a:lnTo>
                    <a:pt x="1708594" y="631126"/>
                  </a:lnTo>
                  <a:lnTo>
                    <a:pt x="1728553" y="627844"/>
                  </a:lnTo>
                  <a:lnTo>
                    <a:pt x="1748536" y="624585"/>
                  </a:lnTo>
                  <a:lnTo>
                    <a:pt x="1748536" y="652474"/>
                  </a:lnTo>
                  <a:lnTo>
                    <a:pt x="1748536" y="680338"/>
                  </a:lnTo>
                  <a:lnTo>
                    <a:pt x="1748536" y="708203"/>
                  </a:lnTo>
                  <a:lnTo>
                    <a:pt x="1748536" y="736091"/>
                  </a:lnTo>
                  <a:lnTo>
                    <a:pt x="1759684" y="732446"/>
                  </a:lnTo>
                  <a:lnTo>
                    <a:pt x="1767617" y="725693"/>
                  </a:lnTo>
                  <a:lnTo>
                    <a:pt x="1772360" y="715821"/>
                  </a:lnTo>
                  <a:lnTo>
                    <a:pt x="1773936" y="702817"/>
                  </a:lnTo>
                  <a:lnTo>
                    <a:pt x="1773936" y="690627"/>
                  </a:lnTo>
                  <a:lnTo>
                    <a:pt x="1773936" y="678449"/>
                  </a:lnTo>
                  <a:lnTo>
                    <a:pt x="1773936" y="666295"/>
                  </a:lnTo>
                  <a:lnTo>
                    <a:pt x="1773936" y="654176"/>
                  </a:lnTo>
                  <a:lnTo>
                    <a:pt x="1774505" y="640911"/>
                  </a:lnTo>
                  <a:lnTo>
                    <a:pt x="1822005" y="612584"/>
                  </a:lnTo>
                  <a:lnTo>
                    <a:pt x="1841531" y="609389"/>
                  </a:lnTo>
                  <a:lnTo>
                    <a:pt x="1861058" y="606170"/>
                  </a:lnTo>
                  <a:lnTo>
                    <a:pt x="1857057" y="614719"/>
                  </a:lnTo>
                  <a:lnTo>
                    <a:pt x="1854200" y="624744"/>
                  </a:lnTo>
                  <a:lnTo>
                    <a:pt x="1852485" y="636246"/>
                  </a:lnTo>
                  <a:lnTo>
                    <a:pt x="1851914" y="649223"/>
                  </a:lnTo>
                  <a:lnTo>
                    <a:pt x="1851914" y="658864"/>
                  </a:lnTo>
                  <a:lnTo>
                    <a:pt x="1851914" y="668527"/>
                  </a:lnTo>
                  <a:lnTo>
                    <a:pt x="1851914" y="678191"/>
                  </a:lnTo>
                  <a:lnTo>
                    <a:pt x="1851914" y="687831"/>
                  </a:lnTo>
                  <a:lnTo>
                    <a:pt x="1851056" y="698095"/>
                  </a:lnTo>
                  <a:lnTo>
                    <a:pt x="1828561" y="732567"/>
                  </a:lnTo>
                  <a:lnTo>
                    <a:pt x="1792047" y="754151"/>
                  </a:lnTo>
                  <a:lnTo>
                    <a:pt x="1784858" y="756412"/>
                  </a:lnTo>
                  <a:lnTo>
                    <a:pt x="1788999" y="756652"/>
                  </a:lnTo>
                  <a:lnTo>
                    <a:pt x="1829169" y="764702"/>
                  </a:lnTo>
                  <a:lnTo>
                    <a:pt x="1852422" y="802385"/>
                  </a:lnTo>
                  <a:lnTo>
                    <a:pt x="1852422" y="814958"/>
                  </a:lnTo>
                  <a:lnTo>
                    <a:pt x="1852422" y="827531"/>
                  </a:lnTo>
                  <a:lnTo>
                    <a:pt x="1852422" y="840104"/>
                  </a:lnTo>
                  <a:lnTo>
                    <a:pt x="1852422" y="852677"/>
                  </a:lnTo>
                  <a:lnTo>
                    <a:pt x="1852991" y="865612"/>
                  </a:lnTo>
                  <a:lnTo>
                    <a:pt x="1854692" y="876617"/>
                  </a:lnTo>
                  <a:lnTo>
                    <a:pt x="1857511" y="885717"/>
                  </a:lnTo>
                  <a:lnTo>
                    <a:pt x="1861439" y="892937"/>
                  </a:lnTo>
                  <a:lnTo>
                    <a:pt x="1841912" y="896155"/>
                  </a:lnTo>
                  <a:lnTo>
                    <a:pt x="1822386" y="899350"/>
                  </a:lnTo>
                  <a:lnTo>
                    <a:pt x="1802860" y="902545"/>
                  </a:lnTo>
                  <a:lnTo>
                    <a:pt x="1783334" y="905763"/>
                  </a:lnTo>
                  <a:lnTo>
                    <a:pt x="1779426" y="899330"/>
                  </a:lnTo>
                  <a:lnTo>
                    <a:pt x="1776650" y="891825"/>
                  </a:lnTo>
                  <a:lnTo>
                    <a:pt x="1774993" y="883225"/>
                  </a:lnTo>
                  <a:lnTo>
                    <a:pt x="1774444" y="873505"/>
                  </a:lnTo>
                  <a:lnTo>
                    <a:pt x="1774444" y="858361"/>
                  </a:lnTo>
                  <a:lnTo>
                    <a:pt x="1774444" y="843216"/>
                  </a:lnTo>
                  <a:lnTo>
                    <a:pt x="1774444" y="828071"/>
                  </a:lnTo>
                  <a:lnTo>
                    <a:pt x="1774444" y="812926"/>
                  </a:lnTo>
                  <a:lnTo>
                    <a:pt x="1772824" y="800447"/>
                  </a:lnTo>
                  <a:lnTo>
                    <a:pt x="1767967" y="792146"/>
                  </a:lnTo>
                  <a:lnTo>
                    <a:pt x="1759870" y="788013"/>
                  </a:lnTo>
                  <a:lnTo>
                    <a:pt x="1748536" y="788034"/>
                  </a:lnTo>
                  <a:lnTo>
                    <a:pt x="1748536" y="818895"/>
                  </a:lnTo>
                  <a:lnTo>
                    <a:pt x="1748536" y="849756"/>
                  </a:lnTo>
                  <a:lnTo>
                    <a:pt x="1748536" y="880617"/>
                  </a:lnTo>
                  <a:lnTo>
                    <a:pt x="1748536" y="911478"/>
                  </a:lnTo>
                  <a:lnTo>
                    <a:pt x="1728553" y="914717"/>
                  </a:lnTo>
                  <a:lnTo>
                    <a:pt x="1708594" y="917955"/>
                  </a:lnTo>
                  <a:lnTo>
                    <a:pt x="1688635" y="921194"/>
                  </a:lnTo>
                  <a:lnTo>
                    <a:pt x="1668652" y="924432"/>
                  </a:lnTo>
                  <a:lnTo>
                    <a:pt x="1668652" y="893591"/>
                  </a:lnTo>
                  <a:lnTo>
                    <a:pt x="1668652" y="862774"/>
                  </a:lnTo>
                  <a:lnTo>
                    <a:pt x="1668652" y="831957"/>
                  </a:lnTo>
                  <a:lnTo>
                    <a:pt x="1668652" y="801115"/>
                  </a:lnTo>
                  <a:lnTo>
                    <a:pt x="1659078" y="804447"/>
                  </a:lnTo>
                  <a:lnTo>
                    <a:pt x="1652254" y="811006"/>
                  </a:lnTo>
                  <a:lnTo>
                    <a:pt x="1648168" y="820779"/>
                  </a:lnTo>
                  <a:lnTo>
                    <a:pt x="1646809" y="833754"/>
                  </a:lnTo>
                  <a:lnTo>
                    <a:pt x="1646809" y="848899"/>
                  </a:lnTo>
                  <a:lnTo>
                    <a:pt x="1646809" y="864044"/>
                  </a:lnTo>
                  <a:lnTo>
                    <a:pt x="1646809" y="879189"/>
                  </a:lnTo>
                  <a:lnTo>
                    <a:pt x="1646809" y="894333"/>
                  </a:lnTo>
                  <a:lnTo>
                    <a:pt x="1646257" y="907545"/>
                  </a:lnTo>
                  <a:lnTo>
                    <a:pt x="1598866" y="935910"/>
                  </a:lnTo>
                  <a:lnTo>
                    <a:pt x="1559940" y="942213"/>
                  </a:lnTo>
                  <a:lnTo>
                    <a:pt x="1563868" y="933715"/>
                  </a:lnTo>
                  <a:lnTo>
                    <a:pt x="1566687" y="923670"/>
                  </a:lnTo>
                  <a:lnTo>
                    <a:pt x="1568388" y="912102"/>
                  </a:lnTo>
                  <a:lnTo>
                    <a:pt x="1568958" y="899032"/>
                  </a:lnTo>
                  <a:lnTo>
                    <a:pt x="1568958" y="886459"/>
                  </a:lnTo>
                  <a:lnTo>
                    <a:pt x="1568958" y="873886"/>
                  </a:lnTo>
                  <a:lnTo>
                    <a:pt x="1568958" y="861313"/>
                  </a:lnTo>
                  <a:lnTo>
                    <a:pt x="1568958" y="848740"/>
                  </a:lnTo>
                  <a:lnTo>
                    <a:pt x="1571551" y="831780"/>
                  </a:lnTo>
                  <a:lnTo>
                    <a:pt x="1610360" y="791971"/>
                  </a:lnTo>
                  <a:lnTo>
                    <a:pt x="1636649" y="780541"/>
                  </a:lnTo>
                  <a:lnTo>
                    <a:pt x="1632315" y="780635"/>
                  </a:lnTo>
                  <a:lnTo>
                    <a:pt x="1592865" y="771048"/>
                  </a:lnTo>
                  <a:lnTo>
                    <a:pt x="1569339" y="734059"/>
                  </a:lnTo>
                  <a:lnTo>
                    <a:pt x="1569339" y="724417"/>
                  </a:lnTo>
                  <a:lnTo>
                    <a:pt x="1569339" y="714740"/>
                  </a:lnTo>
                  <a:lnTo>
                    <a:pt x="1569339" y="705038"/>
                  </a:lnTo>
                  <a:lnTo>
                    <a:pt x="1569339" y="695325"/>
                  </a:lnTo>
                  <a:lnTo>
                    <a:pt x="1568769" y="682537"/>
                  </a:lnTo>
                  <a:lnTo>
                    <a:pt x="1567068" y="671607"/>
                  </a:lnTo>
                  <a:lnTo>
                    <a:pt x="1564249" y="662535"/>
                  </a:lnTo>
                  <a:lnTo>
                    <a:pt x="1560322" y="655319"/>
                  </a:lnTo>
                  <a:close/>
                </a:path>
                <a:path w="5751195" h="1197610">
                  <a:moveTo>
                    <a:pt x="5490083" y="13080"/>
                  </a:moveTo>
                  <a:lnTo>
                    <a:pt x="5510180" y="9822"/>
                  </a:lnTo>
                  <a:lnTo>
                    <a:pt x="5530278" y="6540"/>
                  </a:lnTo>
                  <a:lnTo>
                    <a:pt x="5550376" y="3258"/>
                  </a:lnTo>
                  <a:lnTo>
                    <a:pt x="5570474" y="0"/>
                  </a:lnTo>
                  <a:lnTo>
                    <a:pt x="5570474" y="23887"/>
                  </a:lnTo>
                  <a:lnTo>
                    <a:pt x="5570474" y="47751"/>
                  </a:lnTo>
                  <a:lnTo>
                    <a:pt x="5570474" y="71616"/>
                  </a:lnTo>
                  <a:lnTo>
                    <a:pt x="5570474" y="95503"/>
                  </a:lnTo>
                  <a:lnTo>
                    <a:pt x="5574792" y="94868"/>
                  </a:lnTo>
                  <a:lnTo>
                    <a:pt x="5617416" y="89074"/>
                  </a:lnTo>
                  <a:lnTo>
                    <a:pt x="5630598" y="88469"/>
                  </a:lnTo>
                  <a:lnTo>
                    <a:pt x="5641340" y="88900"/>
                  </a:lnTo>
                  <a:lnTo>
                    <a:pt x="5673314" y="115198"/>
                  </a:lnTo>
                  <a:lnTo>
                    <a:pt x="5678297" y="158114"/>
                  </a:lnTo>
                  <a:lnTo>
                    <a:pt x="5678297" y="165429"/>
                  </a:lnTo>
                  <a:lnTo>
                    <a:pt x="5678297" y="172719"/>
                  </a:lnTo>
                  <a:lnTo>
                    <a:pt x="5678297" y="180010"/>
                  </a:lnTo>
                  <a:lnTo>
                    <a:pt x="5678297" y="187325"/>
                  </a:lnTo>
                  <a:lnTo>
                    <a:pt x="5677771" y="205712"/>
                  </a:lnTo>
                  <a:lnTo>
                    <a:pt x="5669788" y="245109"/>
                  </a:lnTo>
                  <a:lnTo>
                    <a:pt x="5632545" y="274357"/>
                  </a:lnTo>
                  <a:lnTo>
                    <a:pt x="5583682" y="284733"/>
                  </a:lnTo>
                  <a:lnTo>
                    <a:pt x="5560270" y="288543"/>
                  </a:lnTo>
                  <a:lnTo>
                    <a:pt x="5536882" y="292353"/>
                  </a:lnTo>
                  <a:lnTo>
                    <a:pt x="5513494" y="296163"/>
                  </a:lnTo>
                  <a:lnTo>
                    <a:pt x="5490083" y="299973"/>
                  </a:lnTo>
                  <a:lnTo>
                    <a:pt x="5490083" y="252158"/>
                  </a:lnTo>
                  <a:lnTo>
                    <a:pt x="5490083" y="204342"/>
                  </a:lnTo>
                  <a:lnTo>
                    <a:pt x="5490083" y="156527"/>
                  </a:lnTo>
                  <a:lnTo>
                    <a:pt x="5490083" y="108712"/>
                  </a:lnTo>
                  <a:lnTo>
                    <a:pt x="5490083" y="60896"/>
                  </a:lnTo>
                  <a:lnTo>
                    <a:pt x="5490083" y="13080"/>
                  </a:lnTo>
                  <a:close/>
                </a:path>
                <a:path w="5751195" h="1197610">
                  <a:moveTo>
                    <a:pt x="5161407" y="66801"/>
                  </a:moveTo>
                  <a:lnTo>
                    <a:pt x="5181600" y="63488"/>
                  </a:lnTo>
                  <a:lnTo>
                    <a:pt x="5201793" y="60197"/>
                  </a:lnTo>
                  <a:lnTo>
                    <a:pt x="5221986" y="56907"/>
                  </a:lnTo>
                  <a:lnTo>
                    <a:pt x="5242179" y="53593"/>
                  </a:lnTo>
                  <a:lnTo>
                    <a:pt x="5242179" y="110267"/>
                  </a:lnTo>
                  <a:lnTo>
                    <a:pt x="5242179" y="166941"/>
                  </a:lnTo>
                  <a:lnTo>
                    <a:pt x="5242179" y="223615"/>
                  </a:lnTo>
                  <a:lnTo>
                    <a:pt x="5242179" y="280288"/>
                  </a:lnTo>
                  <a:lnTo>
                    <a:pt x="5249322" y="279072"/>
                  </a:lnTo>
                  <a:lnTo>
                    <a:pt x="5256466" y="277891"/>
                  </a:lnTo>
                  <a:lnTo>
                    <a:pt x="5263610" y="276734"/>
                  </a:lnTo>
                  <a:lnTo>
                    <a:pt x="5270754" y="275589"/>
                  </a:lnTo>
                  <a:lnTo>
                    <a:pt x="5270754" y="218916"/>
                  </a:lnTo>
                  <a:lnTo>
                    <a:pt x="5270754" y="162242"/>
                  </a:lnTo>
                  <a:lnTo>
                    <a:pt x="5270754" y="105568"/>
                  </a:lnTo>
                  <a:lnTo>
                    <a:pt x="5270754" y="48894"/>
                  </a:lnTo>
                  <a:lnTo>
                    <a:pt x="5290966" y="45634"/>
                  </a:lnTo>
                  <a:lnTo>
                    <a:pt x="5311203" y="42338"/>
                  </a:lnTo>
                  <a:lnTo>
                    <a:pt x="5331440" y="39018"/>
                  </a:lnTo>
                  <a:lnTo>
                    <a:pt x="5351653" y="35687"/>
                  </a:lnTo>
                  <a:lnTo>
                    <a:pt x="5351653" y="92360"/>
                  </a:lnTo>
                  <a:lnTo>
                    <a:pt x="5351653" y="149034"/>
                  </a:lnTo>
                  <a:lnTo>
                    <a:pt x="5351653" y="205708"/>
                  </a:lnTo>
                  <a:lnTo>
                    <a:pt x="5351653" y="262381"/>
                  </a:lnTo>
                  <a:lnTo>
                    <a:pt x="5358798" y="261165"/>
                  </a:lnTo>
                  <a:lnTo>
                    <a:pt x="5365956" y="259984"/>
                  </a:lnTo>
                  <a:lnTo>
                    <a:pt x="5373137" y="258827"/>
                  </a:lnTo>
                  <a:lnTo>
                    <a:pt x="5380355" y="257682"/>
                  </a:lnTo>
                  <a:lnTo>
                    <a:pt x="5380355" y="201009"/>
                  </a:lnTo>
                  <a:lnTo>
                    <a:pt x="5380355" y="144335"/>
                  </a:lnTo>
                  <a:lnTo>
                    <a:pt x="5380355" y="87661"/>
                  </a:lnTo>
                  <a:lnTo>
                    <a:pt x="5380355" y="30987"/>
                  </a:lnTo>
                  <a:lnTo>
                    <a:pt x="5400549" y="27727"/>
                  </a:lnTo>
                  <a:lnTo>
                    <a:pt x="5420756" y="24431"/>
                  </a:lnTo>
                  <a:lnTo>
                    <a:pt x="5440987" y="21111"/>
                  </a:lnTo>
                  <a:lnTo>
                    <a:pt x="5461254" y="17779"/>
                  </a:lnTo>
                  <a:lnTo>
                    <a:pt x="5461254" y="65604"/>
                  </a:lnTo>
                  <a:lnTo>
                    <a:pt x="5461254" y="304800"/>
                  </a:lnTo>
                  <a:lnTo>
                    <a:pt x="5411279" y="312937"/>
                  </a:lnTo>
                  <a:lnTo>
                    <a:pt x="5361305" y="321088"/>
                  </a:lnTo>
                  <a:lnTo>
                    <a:pt x="5311330" y="329247"/>
                  </a:lnTo>
                  <a:lnTo>
                    <a:pt x="5261356" y="337406"/>
                  </a:lnTo>
                  <a:lnTo>
                    <a:pt x="5211381" y="345557"/>
                  </a:lnTo>
                  <a:lnTo>
                    <a:pt x="5161407" y="353694"/>
                  </a:lnTo>
                  <a:lnTo>
                    <a:pt x="5161407" y="305879"/>
                  </a:lnTo>
                  <a:lnTo>
                    <a:pt x="5161407" y="258063"/>
                  </a:lnTo>
                  <a:lnTo>
                    <a:pt x="5161407" y="210248"/>
                  </a:lnTo>
                  <a:lnTo>
                    <a:pt x="5161407" y="162433"/>
                  </a:lnTo>
                  <a:lnTo>
                    <a:pt x="5161407" y="114617"/>
                  </a:lnTo>
                  <a:lnTo>
                    <a:pt x="5161407" y="66801"/>
                  </a:lnTo>
                  <a:close/>
                </a:path>
                <a:path w="5751195" h="1197610">
                  <a:moveTo>
                    <a:pt x="4932553" y="104139"/>
                  </a:moveTo>
                  <a:lnTo>
                    <a:pt x="4950174" y="101282"/>
                  </a:lnTo>
                  <a:lnTo>
                    <a:pt x="4967795" y="98424"/>
                  </a:lnTo>
                  <a:lnTo>
                    <a:pt x="4985416" y="95567"/>
                  </a:lnTo>
                  <a:lnTo>
                    <a:pt x="5003038" y="92709"/>
                  </a:lnTo>
                  <a:lnTo>
                    <a:pt x="5003038" y="131115"/>
                  </a:lnTo>
                  <a:lnTo>
                    <a:pt x="5003038" y="169544"/>
                  </a:lnTo>
                  <a:lnTo>
                    <a:pt x="5003038" y="207974"/>
                  </a:lnTo>
                  <a:lnTo>
                    <a:pt x="5003038" y="246379"/>
                  </a:lnTo>
                  <a:lnTo>
                    <a:pt x="5016849" y="205708"/>
                  </a:lnTo>
                  <a:lnTo>
                    <a:pt x="5030660" y="165036"/>
                  </a:lnTo>
                  <a:lnTo>
                    <a:pt x="5044471" y="124364"/>
                  </a:lnTo>
                  <a:lnTo>
                    <a:pt x="5058283" y="83692"/>
                  </a:lnTo>
                  <a:lnTo>
                    <a:pt x="5076953" y="80643"/>
                  </a:lnTo>
                  <a:lnTo>
                    <a:pt x="5095636" y="77581"/>
                  </a:lnTo>
                  <a:lnTo>
                    <a:pt x="5114343" y="74495"/>
                  </a:lnTo>
                  <a:lnTo>
                    <a:pt x="5133085" y="71373"/>
                  </a:lnTo>
                  <a:lnTo>
                    <a:pt x="5133085" y="119243"/>
                  </a:lnTo>
                  <a:lnTo>
                    <a:pt x="5133085" y="358393"/>
                  </a:lnTo>
                  <a:lnTo>
                    <a:pt x="5115464" y="361253"/>
                  </a:lnTo>
                  <a:lnTo>
                    <a:pt x="5097843" y="364124"/>
                  </a:lnTo>
                  <a:lnTo>
                    <a:pt x="5080222" y="367020"/>
                  </a:lnTo>
                  <a:lnTo>
                    <a:pt x="5062601" y="369950"/>
                  </a:lnTo>
                  <a:lnTo>
                    <a:pt x="5062601" y="331184"/>
                  </a:lnTo>
                  <a:lnTo>
                    <a:pt x="5062601" y="292417"/>
                  </a:lnTo>
                  <a:lnTo>
                    <a:pt x="5062601" y="253650"/>
                  </a:lnTo>
                  <a:lnTo>
                    <a:pt x="5062601" y="214883"/>
                  </a:lnTo>
                  <a:lnTo>
                    <a:pt x="5048504" y="255936"/>
                  </a:lnTo>
                  <a:lnTo>
                    <a:pt x="5034407" y="296989"/>
                  </a:lnTo>
                  <a:lnTo>
                    <a:pt x="5020309" y="338042"/>
                  </a:lnTo>
                  <a:lnTo>
                    <a:pt x="5006213" y="379094"/>
                  </a:lnTo>
                  <a:lnTo>
                    <a:pt x="4987827" y="382123"/>
                  </a:lnTo>
                  <a:lnTo>
                    <a:pt x="4969430" y="385127"/>
                  </a:lnTo>
                  <a:lnTo>
                    <a:pt x="4951009" y="388131"/>
                  </a:lnTo>
                  <a:lnTo>
                    <a:pt x="4932553" y="391159"/>
                  </a:lnTo>
                  <a:lnTo>
                    <a:pt x="4932553" y="152009"/>
                  </a:lnTo>
                  <a:lnTo>
                    <a:pt x="4932553" y="104139"/>
                  </a:lnTo>
                  <a:close/>
                </a:path>
                <a:path w="5751195" h="1197610">
                  <a:moveTo>
                    <a:pt x="4716018" y="139572"/>
                  </a:moveTo>
                  <a:lnTo>
                    <a:pt x="4763357" y="131855"/>
                  </a:lnTo>
                  <a:lnTo>
                    <a:pt x="4810696" y="124126"/>
                  </a:lnTo>
                  <a:lnTo>
                    <a:pt x="4858035" y="116373"/>
                  </a:lnTo>
                  <a:lnTo>
                    <a:pt x="4905375" y="108584"/>
                  </a:lnTo>
                  <a:lnTo>
                    <a:pt x="4905375" y="156454"/>
                  </a:lnTo>
                  <a:lnTo>
                    <a:pt x="4905375" y="395604"/>
                  </a:lnTo>
                  <a:lnTo>
                    <a:pt x="4885350" y="398863"/>
                  </a:lnTo>
                  <a:lnTo>
                    <a:pt x="4865290" y="402145"/>
                  </a:lnTo>
                  <a:lnTo>
                    <a:pt x="4845206" y="405427"/>
                  </a:lnTo>
                  <a:lnTo>
                    <a:pt x="4825110" y="408685"/>
                  </a:lnTo>
                  <a:lnTo>
                    <a:pt x="4825110" y="351992"/>
                  </a:lnTo>
                  <a:lnTo>
                    <a:pt x="4825110" y="295274"/>
                  </a:lnTo>
                  <a:lnTo>
                    <a:pt x="4825110" y="238557"/>
                  </a:lnTo>
                  <a:lnTo>
                    <a:pt x="4825110" y="181863"/>
                  </a:lnTo>
                  <a:lnTo>
                    <a:pt x="4817967" y="183026"/>
                  </a:lnTo>
                  <a:lnTo>
                    <a:pt x="4810823" y="184213"/>
                  </a:lnTo>
                  <a:lnTo>
                    <a:pt x="4803679" y="185400"/>
                  </a:lnTo>
                  <a:lnTo>
                    <a:pt x="4796535" y="186562"/>
                  </a:lnTo>
                  <a:lnTo>
                    <a:pt x="4796535" y="222759"/>
                  </a:lnTo>
                  <a:lnTo>
                    <a:pt x="4796535" y="258968"/>
                  </a:lnTo>
                  <a:lnTo>
                    <a:pt x="4796535" y="295201"/>
                  </a:lnTo>
                  <a:lnTo>
                    <a:pt x="4796535" y="331469"/>
                  </a:lnTo>
                  <a:lnTo>
                    <a:pt x="4796012" y="349877"/>
                  </a:lnTo>
                  <a:lnTo>
                    <a:pt x="4788154" y="389381"/>
                  </a:lnTo>
                  <a:lnTo>
                    <a:pt x="4751056" y="418429"/>
                  </a:lnTo>
                  <a:lnTo>
                    <a:pt x="4702175" y="428751"/>
                  </a:lnTo>
                  <a:lnTo>
                    <a:pt x="4697730" y="429513"/>
                  </a:lnTo>
                  <a:lnTo>
                    <a:pt x="4693411" y="430275"/>
                  </a:lnTo>
                  <a:lnTo>
                    <a:pt x="4688967" y="430910"/>
                  </a:lnTo>
                  <a:lnTo>
                    <a:pt x="4688967" y="419195"/>
                  </a:lnTo>
                  <a:lnTo>
                    <a:pt x="4688967" y="407479"/>
                  </a:lnTo>
                  <a:lnTo>
                    <a:pt x="4688967" y="395763"/>
                  </a:lnTo>
                  <a:lnTo>
                    <a:pt x="4688967" y="384047"/>
                  </a:lnTo>
                  <a:lnTo>
                    <a:pt x="4699254" y="382269"/>
                  </a:lnTo>
                  <a:lnTo>
                    <a:pt x="4716018" y="347217"/>
                  </a:lnTo>
                  <a:lnTo>
                    <a:pt x="4716018" y="295306"/>
                  </a:lnTo>
                  <a:lnTo>
                    <a:pt x="4716018" y="243395"/>
                  </a:lnTo>
                  <a:lnTo>
                    <a:pt x="4716018" y="191484"/>
                  </a:lnTo>
                  <a:lnTo>
                    <a:pt x="4716018" y="139572"/>
                  </a:lnTo>
                  <a:close/>
                </a:path>
                <a:path w="5751195" h="1197610">
                  <a:moveTo>
                    <a:pt x="4284472" y="210057"/>
                  </a:moveTo>
                  <a:lnTo>
                    <a:pt x="4308306" y="206226"/>
                  </a:lnTo>
                  <a:lnTo>
                    <a:pt x="4332176" y="202358"/>
                  </a:lnTo>
                  <a:lnTo>
                    <a:pt x="4356070" y="198467"/>
                  </a:lnTo>
                  <a:lnTo>
                    <a:pt x="4379976" y="194563"/>
                  </a:lnTo>
                  <a:lnTo>
                    <a:pt x="4402570" y="191897"/>
                  </a:lnTo>
                  <a:lnTo>
                    <a:pt x="4447540" y="201040"/>
                  </a:lnTo>
                  <a:lnTo>
                    <a:pt x="4464917" y="238402"/>
                  </a:lnTo>
                  <a:lnTo>
                    <a:pt x="4466082" y="257809"/>
                  </a:lnTo>
                  <a:lnTo>
                    <a:pt x="4463153" y="280031"/>
                  </a:lnTo>
                  <a:lnTo>
                    <a:pt x="4454366" y="297941"/>
                  </a:lnTo>
                  <a:lnTo>
                    <a:pt x="4439721" y="311566"/>
                  </a:lnTo>
                  <a:lnTo>
                    <a:pt x="4419219" y="320928"/>
                  </a:lnTo>
                  <a:lnTo>
                    <a:pt x="4430768" y="321903"/>
                  </a:lnTo>
                  <a:lnTo>
                    <a:pt x="4463867" y="342919"/>
                  </a:lnTo>
                  <a:lnTo>
                    <a:pt x="4471797" y="373888"/>
                  </a:lnTo>
                  <a:lnTo>
                    <a:pt x="4471797" y="379475"/>
                  </a:lnTo>
                  <a:lnTo>
                    <a:pt x="4471797" y="385190"/>
                  </a:lnTo>
                  <a:lnTo>
                    <a:pt x="4471797" y="390778"/>
                  </a:lnTo>
                  <a:lnTo>
                    <a:pt x="4470699" y="411134"/>
                  </a:lnTo>
                  <a:lnTo>
                    <a:pt x="4454144" y="453389"/>
                  </a:lnTo>
                  <a:lnTo>
                    <a:pt x="4404209" y="476535"/>
                  </a:lnTo>
                  <a:lnTo>
                    <a:pt x="4353962" y="485701"/>
                  </a:lnTo>
                  <a:lnTo>
                    <a:pt x="4330779" y="489473"/>
                  </a:lnTo>
                  <a:lnTo>
                    <a:pt x="4307619" y="493269"/>
                  </a:lnTo>
                  <a:lnTo>
                    <a:pt x="4284472" y="497077"/>
                  </a:lnTo>
                  <a:lnTo>
                    <a:pt x="4284472" y="449261"/>
                  </a:lnTo>
                  <a:lnTo>
                    <a:pt x="4284472" y="401442"/>
                  </a:lnTo>
                  <a:lnTo>
                    <a:pt x="4284472" y="353615"/>
                  </a:lnTo>
                  <a:lnTo>
                    <a:pt x="4284472" y="305778"/>
                  </a:lnTo>
                  <a:lnTo>
                    <a:pt x="4284472" y="257927"/>
                  </a:lnTo>
                  <a:lnTo>
                    <a:pt x="4284472" y="210057"/>
                  </a:lnTo>
                  <a:close/>
                </a:path>
                <a:path w="5751195" h="1197610">
                  <a:moveTo>
                    <a:pt x="4091813" y="241553"/>
                  </a:moveTo>
                  <a:lnTo>
                    <a:pt x="4108747" y="238791"/>
                  </a:lnTo>
                  <a:lnTo>
                    <a:pt x="4125658" y="236029"/>
                  </a:lnTo>
                  <a:lnTo>
                    <a:pt x="4142569" y="233267"/>
                  </a:lnTo>
                  <a:lnTo>
                    <a:pt x="4159504" y="230504"/>
                  </a:lnTo>
                  <a:lnTo>
                    <a:pt x="4166742" y="268579"/>
                  </a:lnTo>
                  <a:lnTo>
                    <a:pt x="4172077" y="297449"/>
                  </a:lnTo>
                  <a:lnTo>
                    <a:pt x="4175505" y="317105"/>
                  </a:lnTo>
                  <a:lnTo>
                    <a:pt x="4177029" y="327532"/>
                  </a:lnTo>
                  <a:lnTo>
                    <a:pt x="4182504" y="292887"/>
                  </a:lnTo>
                  <a:lnTo>
                    <a:pt x="4191406" y="241504"/>
                  </a:lnTo>
                  <a:lnTo>
                    <a:pt x="4230703" y="218884"/>
                  </a:lnTo>
                  <a:lnTo>
                    <a:pt x="4266692" y="212978"/>
                  </a:lnTo>
                  <a:lnTo>
                    <a:pt x="4258597" y="248600"/>
                  </a:lnTo>
                  <a:lnTo>
                    <a:pt x="4250515" y="284210"/>
                  </a:lnTo>
                  <a:lnTo>
                    <a:pt x="4242456" y="319795"/>
                  </a:lnTo>
                  <a:lnTo>
                    <a:pt x="4234434" y="355345"/>
                  </a:lnTo>
                  <a:lnTo>
                    <a:pt x="4244169" y="391235"/>
                  </a:lnTo>
                  <a:lnTo>
                    <a:pt x="4253928" y="427100"/>
                  </a:lnTo>
                  <a:lnTo>
                    <a:pt x="4263687" y="462966"/>
                  </a:lnTo>
                  <a:lnTo>
                    <a:pt x="4273423" y="498855"/>
                  </a:lnTo>
                  <a:lnTo>
                    <a:pt x="4253781" y="502092"/>
                  </a:lnTo>
                  <a:lnTo>
                    <a:pt x="4234116" y="505317"/>
                  </a:lnTo>
                  <a:lnTo>
                    <a:pt x="4214451" y="508517"/>
                  </a:lnTo>
                  <a:lnTo>
                    <a:pt x="4194810" y="511682"/>
                  </a:lnTo>
                  <a:lnTo>
                    <a:pt x="4189281" y="485179"/>
                  </a:lnTo>
                  <a:lnTo>
                    <a:pt x="4184491" y="460533"/>
                  </a:lnTo>
                  <a:lnTo>
                    <a:pt x="4180415" y="437745"/>
                  </a:lnTo>
                  <a:lnTo>
                    <a:pt x="4177029" y="416813"/>
                  </a:lnTo>
                  <a:lnTo>
                    <a:pt x="4172916" y="442819"/>
                  </a:lnTo>
                  <a:lnTo>
                    <a:pt x="4168600" y="468264"/>
                  </a:lnTo>
                  <a:lnTo>
                    <a:pt x="4164117" y="493162"/>
                  </a:lnTo>
                  <a:lnTo>
                    <a:pt x="4159504" y="517525"/>
                  </a:lnTo>
                  <a:lnTo>
                    <a:pt x="4142569" y="520287"/>
                  </a:lnTo>
                  <a:lnTo>
                    <a:pt x="4125658" y="523049"/>
                  </a:lnTo>
                  <a:lnTo>
                    <a:pt x="4108747" y="525811"/>
                  </a:lnTo>
                  <a:lnTo>
                    <a:pt x="4091813" y="528573"/>
                  </a:lnTo>
                  <a:lnTo>
                    <a:pt x="4100554" y="489638"/>
                  </a:lnTo>
                  <a:lnTo>
                    <a:pt x="4109259" y="450738"/>
                  </a:lnTo>
                  <a:lnTo>
                    <a:pt x="4117941" y="411862"/>
                  </a:lnTo>
                  <a:lnTo>
                    <a:pt x="4126611" y="372998"/>
                  </a:lnTo>
                  <a:lnTo>
                    <a:pt x="4117941" y="340137"/>
                  </a:lnTo>
                  <a:lnTo>
                    <a:pt x="4109259" y="307276"/>
                  </a:lnTo>
                  <a:lnTo>
                    <a:pt x="4100554" y="274415"/>
                  </a:lnTo>
                  <a:lnTo>
                    <a:pt x="4091813" y="241553"/>
                  </a:lnTo>
                  <a:close/>
                </a:path>
                <a:path w="5751195" h="1197610">
                  <a:moveTo>
                    <a:pt x="3636899" y="315975"/>
                  </a:moveTo>
                  <a:lnTo>
                    <a:pt x="3680237" y="308854"/>
                  </a:lnTo>
                  <a:lnTo>
                    <a:pt x="3723576" y="301767"/>
                  </a:lnTo>
                  <a:lnTo>
                    <a:pt x="3766915" y="294705"/>
                  </a:lnTo>
                  <a:lnTo>
                    <a:pt x="3810254" y="287654"/>
                  </a:lnTo>
                  <a:lnTo>
                    <a:pt x="3810254" y="302631"/>
                  </a:lnTo>
                  <a:lnTo>
                    <a:pt x="3810254" y="317642"/>
                  </a:lnTo>
                  <a:lnTo>
                    <a:pt x="3810254" y="332678"/>
                  </a:lnTo>
                  <a:lnTo>
                    <a:pt x="3810254" y="347725"/>
                  </a:lnTo>
                  <a:lnTo>
                    <a:pt x="3798708" y="349629"/>
                  </a:lnTo>
                  <a:lnTo>
                    <a:pt x="3787140" y="351520"/>
                  </a:lnTo>
                  <a:lnTo>
                    <a:pt x="3775571" y="353387"/>
                  </a:lnTo>
                  <a:lnTo>
                    <a:pt x="3764026" y="355218"/>
                  </a:lnTo>
                  <a:lnTo>
                    <a:pt x="3764026" y="411968"/>
                  </a:lnTo>
                  <a:lnTo>
                    <a:pt x="3764026" y="468693"/>
                  </a:lnTo>
                  <a:lnTo>
                    <a:pt x="3764026" y="525418"/>
                  </a:lnTo>
                  <a:lnTo>
                    <a:pt x="3764026" y="582167"/>
                  </a:lnTo>
                  <a:lnTo>
                    <a:pt x="3743832" y="585426"/>
                  </a:lnTo>
                  <a:lnTo>
                    <a:pt x="3723639" y="588708"/>
                  </a:lnTo>
                  <a:lnTo>
                    <a:pt x="3703446" y="591990"/>
                  </a:lnTo>
                  <a:lnTo>
                    <a:pt x="3683254" y="595248"/>
                  </a:lnTo>
                  <a:lnTo>
                    <a:pt x="3683254" y="538573"/>
                  </a:lnTo>
                  <a:lnTo>
                    <a:pt x="3683254" y="481885"/>
                  </a:lnTo>
                  <a:lnTo>
                    <a:pt x="3683254" y="425174"/>
                  </a:lnTo>
                  <a:lnTo>
                    <a:pt x="3683254" y="368426"/>
                  </a:lnTo>
                  <a:lnTo>
                    <a:pt x="3671706" y="370331"/>
                  </a:lnTo>
                  <a:lnTo>
                    <a:pt x="3660124" y="372236"/>
                  </a:lnTo>
                  <a:lnTo>
                    <a:pt x="3648517" y="374141"/>
                  </a:lnTo>
                  <a:lnTo>
                    <a:pt x="3636899" y="376046"/>
                  </a:lnTo>
                  <a:lnTo>
                    <a:pt x="3636899" y="361017"/>
                  </a:lnTo>
                  <a:lnTo>
                    <a:pt x="3636899" y="346011"/>
                  </a:lnTo>
                  <a:lnTo>
                    <a:pt x="3636899" y="331005"/>
                  </a:lnTo>
                  <a:lnTo>
                    <a:pt x="3636899" y="315975"/>
                  </a:lnTo>
                  <a:close/>
                </a:path>
                <a:path w="5751195" h="1197610">
                  <a:moveTo>
                    <a:pt x="3025394" y="415925"/>
                  </a:moveTo>
                  <a:lnTo>
                    <a:pt x="3045606" y="412591"/>
                  </a:lnTo>
                  <a:lnTo>
                    <a:pt x="3065843" y="409257"/>
                  </a:lnTo>
                  <a:lnTo>
                    <a:pt x="3086080" y="405923"/>
                  </a:lnTo>
                  <a:lnTo>
                    <a:pt x="3106292" y="402589"/>
                  </a:lnTo>
                  <a:lnTo>
                    <a:pt x="3106292" y="437261"/>
                  </a:lnTo>
                  <a:lnTo>
                    <a:pt x="3106292" y="471932"/>
                  </a:lnTo>
                  <a:lnTo>
                    <a:pt x="3106292" y="506603"/>
                  </a:lnTo>
                  <a:lnTo>
                    <a:pt x="3106292" y="541273"/>
                  </a:lnTo>
                  <a:lnTo>
                    <a:pt x="3106414" y="551753"/>
                  </a:lnTo>
                  <a:lnTo>
                    <a:pt x="3113151" y="578992"/>
                  </a:lnTo>
                  <a:lnTo>
                    <a:pt x="3118866" y="578103"/>
                  </a:lnTo>
                  <a:lnTo>
                    <a:pt x="3131692" y="540130"/>
                  </a:lnTo>
                  <a:lnTo>
                    <a:pt x="3131692" y="504699"/>
                  </a:lnTo>
                  <a:lnTo>
                    <a:pt x="3131692" y="469280"/>
                  </a:lnTo>
                  <a:lnTo>
                    <a:pt x="3131692" y="433885"/>
                  </a:lnTo>
                  <a:lnTo>
                    <a:pt x="3131692" y="398525"/>
                  </a:lnTo>
                  <a:lnTo>
                    <a:pt x="3151885" y="395194"/>
                  </a:lnTo>
                  <a:lnTo>
                    <a:pt x="3172079" y="391874"/>
                  </a:lnTo>
                  <a:lnTo>
                    <a:pt x="3192272" y="388578"/>
                  </a:lnTo>
                  <a:lnTo>
                    <a:pt x="3212465" y="385317"/>
                  </a:lnTo>
                  <a:lnTo>
                    <a:pt x="3212465" y="433133"/>
                  </a:lnTo>
                  <a:lnTo>
                    <a:pt x="3212465" y="480948"/>
                  </a:lnTo>
                  <a:lnTo>
                    <a:pt x="3212465" y="528764"/>
                  </a:lnTo>
                  <a:lnTo>
                    <a:pt x="3212465" y="576579"/>
                  </a:lnTo>
                  <a:lnTo>
                    <a:pt x="3212465" y="624395"/>
                  </a:lnTo>
                  <a:lnTo>
                    <a:pt x="3212465" y="672210"/>
                  </a:lnTo>
                  <a:lnTo>
                    <a:pt x="3192272" y="675542"/>
                  </a:lnTo>
                  <a:lnTo>
                    <a:pt x="3172079" y="678862"/>
                  </a:lnTo>
                  <a:lnTo>
                    <a:pt x="3151885" y="682158"/>
                  </a:lnTo>
                  <a:lnTo>
                    <a:pt x="3131692" y="685418"/>
                  </a:lnTo>
                  <a:lnTo>
                    <a:pt x="3131692" y="665702"/>
                  </a:lnTo>
                  <a:lnTo>
                    <a:pt x="3131692" y="645985"/>
                  </a:lnTo>
                  <a:lnTo>
                    <a:pt x="3131692" y="626268"/>
                  </a:lnTo>
                  <a:lnTo>
                    <a:pt x="3131692" y="606551"/>
                  </a:lnTo>
                  <a:lnTo>
                    <a:pt x="3122953" y="614741"/>
                  </a:lnTo>
                  <a:lnTo>
                    <a:pt x="3111976" y="621395"/>
                  </a:lnTo>
                  <a:lnTo>
                    <a:pt x="3098760" y="626500"/>
                  </a:lnTo>
                  <a:lnTo>
                    <a:pt x="3083305" y="630046"/>
                  </a:lnTo>
                  <a:lnTo>
                    <a:pt x="3072330" y="631235"/>
                  </a:lnTo>
                  <a:lnTo>
                    <a:pt x="3062462" y="631174"/>
                  </a:lnTo>
                  <a:lnTo>
                    <a:pt x="3028569" y="604392"/>
                  </a:lnTo>
                  <a:lnTo>
                    <a:pt x="3025394" y="550417"/>
                  </a:lnTo>
                  <a:lnTo>
                    <a:pt x="3025394" y="516794"/>
                  </a:lnTo>
                  <a:lnTo>
                    <a:pt x="3025394" y="483171"/>
                  </a:lnTo>
                  <a:lnTo>
                    <a:pt x="3025394" y="449548"/>
                  </a:lnTo>
                  <a:lnTo>
                    <a:pt x="3025394" y="415925"/>
                  </a:lnTo>
                  <a:close/>
                </a:path>
                <a:path w="5751195" h="1197610">
                  <a:moveTo>
                    <a:pt x="2674747" y="473201"/>
                  </a:moveTo>
                  <a:lnTo>
                    <a:pt x="2699799" y="469106"/>
                  </a:lnTo>
                  <a:lnTo>
                    <a:pt x="2724864" y="465010"/>
                  </a:lnTo>
                  <a:lnTo>
                    <a:pt x="2749952" y="460914"/>
                  </a:lnTo>
                  <a:lnTo>
                    <a:pt x="2775077" y="456818"/>
                  </a:lnTo>
                  <a:lnTo>
                    <a:pt x="2781480" y="495415"/>
                  </a:lnTo>
                  <a:lnTo>
                    <a:pt x="2787919" y="534034"/>
                  </a:lnTo>
                  <a:lnTo>
                    <a:pt x="2794382" y="572654"/>
                  </a:lnTo>
                  <a:lnTo>
                    <a:pt x="2800858" y="611251"/>
                  </a:lnTo>
                  <a:lnTo>
                    <a:pt x="2806761" y="570652"/>
                  </a:lnTo>
                  <a:lnTo>
                    <a:pt x="2812653" y="530018"/>
                  </a:lnTo>
                  <a:lnTo>
                    <a:pt x="2818520" y="489360"/>
                  </a:lnTo>
                  <a:lnTo>
                    <a:pt x="2824353" y="448690"/>
                  </a:lnTo>
                  <a:lnTo>
                    <a:pt x="2849784" y="444573"/>
                  </a:lnTo>
                  <a:lnTo>
                    <a:pt x="2875216" y="440420"/>
                  </a:lnTo>
                  <a:lnTo>
                    <a:pt x="2900648" y="436243"/>
                  </a:lnTo>
                  <a:lnTo>
                    <a:pt x="2926079" y="432053"/>
                  </a:lnTo>
                  <a:lnTo>
                    <a:pt x="2926079" y="479923"/>
                  </a:lnTo>
                  <a:lnTo>
                    <a:pt x="2926079" y="719073"/>
                  </a:lnTo>
                  <a:lnTo>
                    <a:pt x="2908744" y="721911"/>
                  </a:lnTo>
                  <a:lnTo>
                    <a:pt x="2891408" y="724725"/>
                  </a:lnTo>
                  <a:lnTo>
                    <a:pt x="2874073" y="727539"/>
                  </a:lnTo>
                  <a:lnTo>
                    <a:pt x="2856738" y="730376"/>
                  </a:lnTo>
                  <a:lnTo>
                    <a:pt x="2856738" y="680922"/>
                  </a:lnTo>
                  <a:lnTo>
                    <a:pt x="2856738" y="631443"/>
                  </a:lnTo>
                  <a:lnTo>
                    <a:pt x="2856738" y="581965"/>
                  </a:lnTo>
                  <a:lnTo>
                    <a:pt x="2856738" y="532510"/>
                  </a:lnTo>
                  <a:lnTo>
                    <a:pt x="2848354" y="583372"/>
                  </a:lnTo>
                  <a:lnTo>
                    <a:pt x="2839958" y="634222"/>
                  </a:lnTo>
                  <a:lnTo>
                    <a:pt x="2831538" y="685047"/>
                  </a:lnTo>
                  <a:lnTo>
                    <a:pt x="2823083" y="735838"/>
                  </a:lnTo>
                  <a:lnTo>
                    <a:pt x="2812034" y="737647"/>
                  </a:lnTo>
                  <a:lnTo>
                    <a:pt x="2800985" y="739457"/>
                  </a:lnTo>
                  <a:lnTo>
                    <a:pt x="2789936" y="741267"/>
                  </a:lnTo>
                  <a:lnTo>
                    <a:pt x="2778887" y="743076"/>
                  </a:lnTo>
                  <a:lnTo>
                    <a:pt x="2770145" y="695051"/>
                  </a:lnTo>
                  <a:lnTo>
                    <a:pt x="2761440" y="647001"/>
                  </a:lnTo>
                  <a:lnTo>
                    <a:pt x="2752758" y="598951"/>
                  </a:lnTo>
                  <a:lnTo>
                    <a:pt x="2744089" y="550926"/>
                  </a:lnTo>
                  <a:lnTo>
                    <a:pt x="2744089" y="600380"/>
                  </a:lnTo>
                  <a:lnTo>
                    <a:pt x="2744089" y="649859"/>
                  </a:lnTo>
                  <a:lnTo>
                    <a:pt x="2744089" y="699337"/>
                  </a:lnTo>
                  <a:lnTo>
                    <a:pt x="2744089" y="748791"/>
                  </a:lnTo>
                  <a:lnTo>
                    <a:pt x="2726753" y="751647"/>
                  </a:lnTo>
                  <a:lnTo>
                    <a:pt x="2709417" y="754491"/>
                  </a:lnTo>
                  <a:lnTo>
                    <a:pt x="2692082" y="757310"/>
                  </a:lnTo>
                  <a:lnTo>
                    <a:pt x="2674747" y="760094"/>
                  </a:lnTo>
                  <a:lnTo>
                    <a:pt x="2674747" y="712279"/>
                  </a:lnTo>
                  <a:lnTo>
                    <a:pt x="2674747" y="664463"/>
                  </a:lnTo>
                  <a:lnTo>
                    <a:pt x="2674747" y="616648"/>
                  </a:lnTo>
                  <a:lnTo>
                    <a:pt x="2674747" y="568833"/>
                  </a:lnTo>
                  <a:lnTo>
                    <a:pt x="2674747" y="521017"/>
                  </a:lnTo>
                  <a:lnTo>
                    <a:pt x="2674747" y="473201"/>
                  </a:lnTo>
                  <a:close/>
                </a:path>
                <a:path w="5751195" h="1197610">
                  <a:moveTo>
                    <a:pt x="2275966" y="538352"/>
                  </a:moveTo>
                  <a:lnTo>
                    <a:pt x="2319325" y="531231"/>
                  </a:lnTo>
                  <a:lnTo>
                    <a:pt x="2362707" y="524144"/>
                  </a:lnTo>
                  <a:lnTo>
                    <a:pt x="2406090" y="517082"/>
                  </a:lnTo>
                  <a:lnTo>
                    <a:pt x="2449449" y="510031"/>
                  </a:lnTo>
                  <a:lnTo>
                    <a:pt x="2449449" y="525008"/>
                  </a:lnTo>
                  <a:lnTo>
                    <a:pt x="2449449" y="540019"/>
                  </a:lnTo>
                  <a:lnTo>
                    <a:pt x="2449449" y="555055"/>
                  </a:lnTo>
                  <a:lnTo>
                    <a:pt x="2449449" y="570102"/>
                  </a:lnTo>
                  <a:lnTo>
                    <a:pt x="2437850" y="572007"/>
                  </a:lnTo>
                  <a:lnTo>
                    <a:pt x="2426287" y="573912"/>
                  </a:lnTo>
                  <a:lnTo>
                    <a:pt x="2414748" y="575817"/>
                  </a:lnTo>
                  <a:lnTo>
                    <a:pt x="2403221" y="577722"/>
                  </a:lnTo>
                  <a:lnTo>
                    <a:pt x="2403221" y="634398"/>
                  </a:lnTo>
                  <a:lnTo>
                    <a:pt x="2403221" y="691086"/>
                  </a:lnTo>
                  <a:lnTo>
                    <a:pt x="2403221" y="747797"/>
                  </a:lnTo>
                  <a:lnTo>
                    <a:pt x="2403221" y="804544"/>
                  </a:lnTo>
                  <a:lnTo>
                    <a:pt x="2383028" y="807805"/>
                  </a:lnTo>
                  <a:lnTo>
                    <a:pt x="2362834" y="811101"/>
                  </a:lnTo>
                  <a:lnTo>
                    <a:pt x="2342641" y="814421"/>
                  </a:lnTo>
                  <a:lnTo>
                    <a:pt x="2322449" y="817752"/>
                  </a:lnTo>
                  <a:lnTo>
                    <a:pt x="2322449" y="761003"/>
                  </a:lnTo>
                  <a:lnTo>
                    <a:pt x="2322449" y="704278"/>
                  </a:lnTo>
                  <a:lnTo>
                    <a:pt x="2322449" y="647553"/>
                  </a:lnTo>
                  <a:lnTo>
                    <a:pt x="2322449" y="590803"/>
                  </a:lnTo>
                  <a:lnTo>
                    <a:pt x="2310828" y="592708"/>
                  </a:lnTo>
                  <a:lnTo>
                    <a:pt x="2299207" y="594613"/>
                  </a:lnTo>
                  <a:lnTo>
                    <a:pt x="2287587" y="596518"/>
                  </a:lnTo>
                  <a:lnTo>
                    <a:pt x="2275966" y="598423"/>
                  </a:lnTo>
                  <a:lnTo>
                    <a:pt x="2275966" y="583394"/>
                  </a:lnTo>
                  <a:lnTo>
                    <a:pt x="2275966" y="568388"/>
                  </a:lnTo>
                  <a:lnTo>
                    <a:pt x="2275966" y="553382"/>
                  </a:lnTo>
                  <a:lnTo>
                    <a:pt x="2275966" y="538352"/>
                  </a:lnTo>
                  <a:close/>
                </a:path>
                <a:path w="5751195" h="1197610">
                  <a:moveTo>
                    <a:pt x="1391539" y="682878"/>
                  </a:moveTo>
                  <a:lnTo>
                    <a:pt x="1411636" y="679567"/>
                  </a:lnTo>
                  <a:lnTo>
                    <a:pt x="1431734" y="676290"/>
                  </a:lnTo>
                  <a:lnTo>
                    <a:pt x="1451832" y="673038"/>
                  </a:lnTo>
                  <a:lnTo>
                    <a:pt x="1471929" y="669797"/>
                  </a:lnTo>
                  <a:lnTo>
                    <a:pt x="1471929" y="717613"/>
                  </a:lnTo>
                  <a:lnTo>
                    <a:pt x="1471929" y="765428"/>
                  </a:lnTo>
                  <a:lnTo>
                    <a:pt x="1471929" y="813244"/>
                  </a:lnTo>
                  <a:lnTo>
                    <a:pt x="1471929" y="861059"/>
                  </a:lnTo>
                  <a:lnTo>
                    <a:pt x="1471929" y="908875"/>
                  </a:lnTo>
                  <a:lnTo>
                    <a:pt x="1471929" y="956690"/>
                  </a:lnTo>
                  <a:lnTo>
                    <a:pt x="1451832" y="959949"/>
                  </a:lnTo>
                  <a:lnTo>
                    <a:pt x="1431734" y="963231"/>
                  </a:lnTo>
                  <a:lnTo>
                    <a:pt x="1411636" y="966513"/>
                  </a:lnTo>
                  <a:lnTo>
                    <a:pt x="1391539" y="969771"/>
                  </a:lnTo>
                  <a:lnTo>
                    <a:pt x="1391539" y="730694"/>
                  </a:lnTo>
                  <a:lnTo>
                    <a:pt x="1391539" y="682878"/>
                  </a:lnTo>
                  <a:close/>
                </a:path>
                <a:path w="5751195" h="1197610">
                  <a:moveTo>
                    <a:pt x="1178687" y="717676"/>
                  </a:moveTo>
                  <a:lnTo>
                    <a:pt x="1198784" y="714363"/>
                  </a:lnTo>
                  <a:lnTo>
                    <a:pt x="1218882" y="711072"/>
                  </a:lnTo>
                  <a:lnTo>
                    <a:pt x="1238980" y="707782"/>
                  </a:lnTo>
                  <a:lnTo>
                    <a:pt x="1259077" y="704468"/>
                  </a:lnTo>
                  <a:lnTo>
                    <a:pt x="1259077" y="728376"/>
                  </a:lnTo>
                  <a:lnTo>
                    <a:pt x="1259077" y="752284"/>
                  </a:lnTo>
                  <a:lnTo>
                    <a:pt x="1259077" y="776192"/>
                  </a:lnTo>
                  <a:lnTo>
                    <a:pt x="1259077" y="800100"/>
                  </a:lnTo>
                  <a:lnTo>
                    <a:pt x="1263395" y="799338"/>
                  </a:lnTo>
                  <a:lnTo>
                    <a:pt x="1267841" y="798702"/>
                  </a:lnTo>
                  <a:lnTo>
                    <a:pt x="1272286" y="797940"/>
                  </a:lnTo>
                  <a:lnTo>
                    <a:pt x="1290385" y="795299"/>
                  </a:lnTo>
                  <a:lnTo>
                    <a:pt x="1306020" y="793670"/>
                  </a:lnTo>
                  <a:lnTo>
                    <a:pt x="1319202" y="793065"/>
                  </a:lnTo>
                  <a:lnTo>
                    <a:pt x="1329944" y="793495"/>
                  </a:lnTo>
                  <a:lnTo>
                    <a:pt x="1361938" y="819794"/>
                  </a:lnTo>
                  <a:lnTo>
                    <a:pt x="1367027" y="862710"/>
                  </a:lnTo>
                  <a:lnTo>
                    <a:pt x="1367027" y="869971"/>
                  </a:lnTo>
                  <a:lnTo>
                    <a:pt x="1367027" y="877268"/>
                  </a:lnTo>
                  <a:lnTo>
                    <a:pt x="1367027" y="884588"/>
                  </a:lnTo>
                  <a:lnTo>
                    <a:pt x="1367027" y="891920"/>
                  </a:lnTo>
                  <a:lnTo>
                    <a:pt x="1366484" y="910254"/>
                  </a:lnTo>
                  <a:lnTo>
                    <a:pt x="1358519" y="949705"/>
                  </a:lnTo>
                  <a:lnTo>
                    <a:pt x="1321149" y="978953"/>
                  </a:lnTo>
                  <a:lnTo>
                    <a:pt x="1272286" y="989329"/>
                  </a:lnTo>
                  <a:lnTo>
                    <a:pt x="1248874" y="993139"/>
                  </a:lnTo>
                  <a:lnTo>
                    <a:pt x="1225486" y="996950"/>
                  </a:lnTo>
                  <a:lnTo>
                    <a:pt x="1202098" y="1000760"/>
                  </a:lnTo>
                  <a:lnTo>
                    <a:pt x="1178687" y="1004569"/>
                  </a:lnTo>
                  <a:lnTo>
                    <a:pt x="1178687" y="956754"/>
                  </a:lnTo>
                  <a:lnTo>
                    <a:pt x="1178687" y="908938"/>
                  </a:lnTo>
                  <a:lnTo>
                    <a:pt x="1178687" y="861123"/>
                  </a:lnTo>
                  <a:lnTo>
                    <a:pt x="1178687" y="813308"/>
                  </a:lnTo>
                  <a:lnTo>
                    <a:pt x="1178687" y="765492"/>
                  </a:lnTo>
                  <a:lnTo>
                    <a:pt x="1178687" y="717676"/>
                  </a:lnTo>
                  <a:close/>
                </a:path>
                <a:path w="5751195" h="1197610">
                  <a:moveTo>
                    <a:pt x="988949" y="748664"/>
                  </a:moveTo>
                  <a:lnTo>
                    <a:pt x="1032287" y="741596"/>
                  </a:lnTo>
                  <a:lnTo>
                    <a:pt x="1075626" y="734504"/>
                  </a:lnTo>
                  <a:lnTo>
                    <a:pt x="1118965" y="727412"/>
                  </a:lnTo>
                  <a:lnTo>
                    <a:pt x="1162304" y="720343"/>
                  </a:lnTo>
                  <a:lnTo>
                    <a:pt x="1162304" y="735391"/>
                  </a:lnTo>
                  <a:lnTo>
                    <a:pt x="1162304" y="750427"/>
                  </a:lnTo>
                  <a:lnTo>
                    <a:pt x="1162304" y="765438"/>
                  </a:lnTo>
                  <a:lnTo>
                    <a:pt x="1162304" y="780414"/>
                  </a:lnTo>
                  <a:lnTo>
                    <a:pt x="1150758" y="782319"/>
                  </a:lnTo>
                  <a:lnTo>
                    <a:pt x="1139189" y="784224"/>
                  </a:lnTo>
                  <a:lnTo>
                    <a:pt x="1127621" y="786129"/>
                  </a:lnTo>
                  <a:lnTo>
                    <a:pt x="1116076" y="788034"/>
                  </a:lnTo>
                  <a:lnTo>
                    <a:pt x="1116076" y="844728"/>
                  </a:lnTo>
                  <a:lnTo>
                    <a:pt x="1116076" y="901445"/>
                  </a:lnTo>
                  <a:lnTo>
                    <a:pt x="1116076" y="958163"/>
                  </a:lnTo>
                  <a:lnTo>
                    <a:pt x="1116076" y="1014856"/>
                  </a:lnTo>
                  <a:lnTo>
                    <a:pt x="1095883" y="1018170"/>
                  </a:lnTo>
                  <a:lnTo>
                    <a:pt x="1075689" y="1021461"/>
                  </a:lnTo>
                  <a:lnTo>
                    <a:pt x="1055496" y="1024751"/>
                  </a:lnTo>
                  <a:lnTo>
                    <a:pt x="1035304" y="1028064"/>
                  </a:lnTo>
                  <a:lnTo>
                    <a:pt x="1035304" y="971317"/>
                  </a:lnTo>
                  <a:lnTo>
                    <a:pt x="1035304" y="914606"/>
                  </a:lnTo>
                  <a:lnTo>
                    <a:pt x="1035304" y="857918"/>
                  </a:lnTo>
                  <a:lnTo>
                    <a:pt x="1035304" y="801242"/>
                  </a:lnTo>
                  <a:lnTo>
                    <a:pt x="1023685" y="803146"/>
                  </a:lnTo>
                  <a:lnTo>
                    <a:pt x="1012078" y="805037"/>
                  </a:lnTo>
                  <a:lnTo>
                    <a:pt x="1000496" y="806904"/>
                  </a:lnTo>
                  <a:lnTo>
                    <a:pt x="988949" y="808735"/>
                  </a:lnTo>
                  <a:lnTo>
                    <a:pt x="988949" y="793759"/>
                  </a:lnTo>
                  <a:lnTo>
                    <a:pt x="988949" y="778748"/>
                  </a:lnTo>
                  <a:lnTo>
                    <a:pt x="988949" y="763712"/>
                  </a:lnTo>
                  <a:lnTo>
                    <a:pt x="988949" y="748664"/>
                  </a:lnTo>
                  <a:close/>
                </a:path>
                <a:path w="5751195" h="1197610">
                  <a:moveTo>
                    <a:pt x="838962" y="773176"/>
                  </a:moveTo>
                  <a:lnTo>
                    <a:pt x="853916" y="770719"/>
                  </a:lnTo>
                  <a:lnTo>
                    <a:pt x="868870" y="768286"/>
                  </a:lnTo>
                  <a:lnTo>
                    <a:pt x="883824" y="765853"/>
                  </a:lnTo>
                  <a:lnTo>
                    <a:pt x="898779" y="763396"/>
                  </a:lnTo>
                  <a:lnTo>
                    <a:pt x="898779" y="1050416"/>
                  </a:lnTo>
                  <a:lnTo>
                    <a:pt x="878661" y="1053675"/>
                  </a:lnTo>
                  <a:lnTo>
                    <a:pt x="858519" y="1056957"/>
                  </a:lnTo>
                  <a:lnTo>
                    <a:pt x="838378" y="1060239"/>
                  </a:lnTo>
                  <a:lnTo>
                    <a:pt x="818261" y="1063497"/>
                  </a:lnTo>
                  <a:lnTo>
                    <a:pt x="818261" y="1035302"/>
                  </a:lnTo>
                  <a:lnTo>
                    <a:pt x="818261" y="1007094"/>
                  </a:lnTo>
                  <a:lnTo>
                    <a:pt x="818261" y="978862"/>
                  </a:lnTo>
                  <a:lnTo>
                    <a:pt x="818261" y="950594"/>
                  </a:lnTo>
                  <a:lnTo>
                    <a:pt x="807847" y="952372"/>
                  </a:lnTo>
                  <a:lnTo>
                    <a:pt x="790829" y="989076"/>
                  </a:lnTo>
                  <a:lnTo>
                    <a:pt x="790829" y="1008792"/>
                  </a:lnTo>
                  <a:lnTo>
                    <a:pt x="790829" y="1028509"/>
                  </a:lnTo>
                  <a:lnTo>
                    <a:pt x="790829" y="1048226"/>
                  </a:lnTo>
                  <a:lnTo>
                    <a:pt x="790829" y="1067942"/>
                  </a:lnTo>
                  <a:lnTo>
                    <a:pt x="772330" y="1070990"/>
                  </a:lnTo>
                  <a:lnTo>
                    <a:pt x="753808" y="1074039"/>
                  </a:lnTo>
                  <a:lnTo>
                    <a:pt x="735286" y="1077087"/>
                  </a:lnTo>
                  <a:lnTo>
                    <a:pt x="716788" y="1080134"/>
                  </a:lnTo>
                  <a:lnTo>
                    <a:pt x="716788" y="1063295"/>
                  </a:lnTo>
                  <a:lnTo>
                    <a:pt x="716788" y="1046479"/>
                  </a:lnTo>
                  <a:lnTo>
                    <a:pt x="716788" y="1029664"/>
                  </a:lnTo>
                  <a:lnTo>
                    <a:pt x="716788" y="1012825"/>
                  </a:lnTo>
                  <a:lnTo>
                    <a:pt x="716952" y="1000845"/>
                  </a:lnTo>
                  <a:lnTo>
                    <a:pt x="725043" y="960881"/>
                  </a:lnTo>
                  <a:lnTo>
                    <a:pt x="763016" y="937387"/>
                  </a:lnTo>
                  <a:lnTo>
                    <a:pt x="749802" y="937383"/>
                  </a:lnTo>
                  <a:lnTo>
                    <a:pt x="718915" y="905779"/>
                  </a:lnTo>
                  <a:lnTo>
                    <a:pt x="716788" y="873378"/>
                  </a:lnTo>
                  <a:lnTo>
                    <a:pt x="718216" y="853231"/>
                  </a:lnTo>
                  <a:lnTo>
                    <a:pt x="739648" y="808101"/>
                  </a:lnTo>
                  <a:lnTo>
                    <a:pt x="775969" y="788161"/>
                  </a:lnTo>
                  <a:lnTo>
                    <a:pt x="804120" y="780061"/>
                  </a:lnTo>
                  <a:lnTo>
                    <a:pt x="838962" y="773176"/>
                  </a:lnTo>
                  <a:close/>
                </a:path>
                <a:path w="5751195" h="1197610">
                  <a:moveTo>
                    <a:pt x="499872" y="828547"/>
                  </a:moveTo>
                  <a:lnTo>
                    <a:pt x="519949" y="825289"/>
                  </a:lnTo>
                  <a:lnTo>
                    <a:pt x="540004" y="822007"/>
                  </a:lnTo>
                  <a:lnTo>
                    <a:pt x="560058" y="818725"/>
                  </a:lnTo>
                  <a:lnTo>
                    <a:pt x="580136" y="815466"/>
                  </a:lnTo>
                  <a:lnTo>
                    <a:pt x="580136" y="841259"/>
                  </a:lnTo>
                  <a:lnTo>
                    <a:pt x="580136" y="867028"/>
                  </a:lnTo>
                  <a:lnTo>
                    <a:pt x="580136" y="892798"/>
                  </a:lnTo>
                  <a:lnTo>
                    <a:pt x="580136" y="918590"/>
                  </a:lnTo>
                  <a:lnTo>
                    <a:pt x="587394" y="917428"/>
                  </a:lnTo>
                  <a:lnTo>
                    <a:pt x="594677" y="916241"/>
                  </a:lnTo>
                  <a:lnTo>
                    <a:pt x="601960" y="915054"/>
                  </a:lnTo>
                  <a:lnTo>
                    <a:pt x="609219" y="913891"/>
                  </a:lnTo>
                  <a:lnTo>
                    <a:pt x="609219" y="888081"/>
                  </a:lnTo>
                  <a:lnTo>
                    <a:pt x="609219" y="862282"/>
                  </a:lnTo>
                  <a:lnTo>
                    <a:pt x="609219" y="836507"/>
                  </a:lnTo>
                  <a:lnTo>
                    <a:pt x="609219" y="810767"/>
                  </a:lnTo>
                  <a:lnTo>
                    <a:pt x="629318" y="807454"/>
                  </a:lnTo>
                  <a:lnTo>
                    <a:pt x="649430" y="804163"/>
                  </a:lnTo>
                  <a:lnTo>
                    <a:pt x="669565" y="800873"/>
                  </a:lnTo>
                  <a:lnTo>
                    <a:pt x="689737" y="797559"/>
                  </a:lnTo>
                  <a:lnTo>
                    <a:pt x="689737" y="1084579"/>
                  </a:lnTo>
                  <a:lnTo>
                    <a:pt x="669565" y="1087838"/>
                  </a:lnTo>
                  <a:lnTo>
                    <a:pt x="649430" y="1091120"/>
                  </a:lnTo>
                  <a:lnTo>
                    <a:pt x="629318" y="1094402"/>
                  </a:lnTo>
                  <a:lnTo>
                    <a:pt x="609219" y="1097660"/>
                  </a:lnTo>
                  <a:lnTo>
                    <a:pt x="609219" y="1071256"/>
                  </a:lnTo>
                  <a:lnTo>
                    <a:pt x="609219" y="1044828"/>
                  </a:lnTo>
                  <a:lnTo>
                    <a:pt x="609219" y="1018401"/>
                  </a:lnTo>
                  <a:lnTo>
                    <a:pt x="609219" y="991996"/>
                  </a:lnTo>
                  <a:lnTo>
                    <a:pt x="601960" y="993141"/>
                  </a:lnTo>
                  <a:lnTo>
                    <a:pt x="594677" y="994298"/>
                  </a:lnTo>
                  <a:lnTo>
                    <a:pt x="587394" y="995479"/>
                  </a:lnTo>
                  <a:lnTo>
                    <a:pt x="580136" y="996695"/>
                  </a:lnTo>
                  <a:lnTo>
                    <a:pt x="580136" y="1023102"/>
                  </a:lnTo>
                  <a:lnTo>
                    <a:pt x="580136" y="1049543"/>
                  </a:lnTo>
                  <a:lnTo>
                    <a:pt x="580136" y="1076009"/>
                  </a:lnTo>
                  <a:lnTo>
                    <a:pt x="580136" y="1102487"/>
                  </a:lnTo>
                  <a:lnTo>
                    <a:pt x="560058" y="1105727"/>
                  </a:lnTo>
                  <a:lnTo>
                    <a:pt x="540004" y="1108979"/>
                  </a:lnTo>
                  <a:lnTo>
                    <a:pt x="519949" y="1112256"/>
                  </a:lnTo>
                  <a:lnTo>
                    <a:pt x="499872" y="1115567"/>
                  </a:lnTo>
                  <a:lnTo>
                    <a:pt x="499872" y="1067751"/>
                  </a:lnTo>
                  <a:lnTo>
                    <a:pt x="499872" y="1019932"/>
                  </a:lnTo>
                  <a:lnTo>
                    <a:pt x="499872" y="972105"/>
                  </a:lnTo>
                  <a:lnTo>
                    <a:pt x="499872" y="924268"/>
                  </a:lnTo>
                  <a:lnTo>
                    <a:pt x="499872" y="876417"/>
                  </a:lnTo>
                  <a:lnTo>
                    <a:pt x="499872" y="828547"/>
                  </a:lnTo>
                  <a:close/>
                </a:path>
                <a:path w="5751195" h="1197610">
                  <a:moveTo>
                    <a:pt x="4582541" y="156209"/>
                  </a:moveTo>
                  <a:lnTo>
                    <a:pt x="4601831" y="154047"/>
                  </a:lnTo>
                  <a:lnTo>
                    <a:pt x="4618561" y="154241"/>
                  </a:lnTo>
                  <a:lnTo>
                    <a:pt x="4632743" y="156817"/>
                  </a:lnTo>
                  <a:lnTo>
                    <a:pt x="4666285" y="185765"/>
                  </a:lnTo>
                  <a:lnTo>
                    <a:pt x="4672552" y="230584"/>
                  </a:lnTo>
                  <a:lnTo>
                    <a:pt x="4673600" y="289432"/>
                  </a:lnTo>
                  <a:lnTo>
                    <a:pt x="4673600" y="325437"/>
                  </a:lnTo>
                  <a:lnTo>
                    <a:pt x="4673600" y="361441"/>
                  </a:lnTo>
                  <a:lnTo>
                    <a:pt x="4673600" y="397446"/>
                  </a:lnTo>
                  <a:lnTo>
                    <a:pt x="4673600" y="433450"/>
                  </a:lnTo>
                  <a:lnTo>
                    <a:pt x="4653958" y="436687"/>
                  </a:lnTo>
                  <a:lnTo>
                    <a:pt x="4634293" y="439912"/>
                  </a:lnTo>
                  <a:lnTo>
                    <a:pt x="4614628" y="443112"/>
                  </a:lnTo>
                  <a:lnTo>
                    <a:pt x="4594986" y="446277"/>
                  </a:lnTo>
                  <a:lnTo>
                    <a:pt x="4594986" y="439896"/>
                  </a:lnTo>
                  <a:lnTo>
                    <a:pt x="4594986" y="433514"/>
                  </a:lnTo>
                  <a:lnTo>
                    <a:pt x="4594986" y="427132"/>
                  </a:lnTo>
                  <a:lnTo>
                    <a:pt x="4594986" y="420750"/>
                  </a:lnTo>
                  <a:lnTo>
                    <a:pt x="4591008" y="428607"/>
                  </a:lnTo>
                  <a:lnTo>
                    <a:pt x="4562983" y="454834"/>
                  </a:lnTo>
                  <a:lnTo>
                    <a:pt x="4537511" y="460113"/>
                  </a:lnTo>
                  <a:lnTo>
                    <a:pt x="4527581" y="459327"/>
                  </a:lnTo>
                  <a:lnTo>
                    <a:pt x="4495688" y="434355"/>
                  </a:lnTo>
                  <a:lnTo>
                    <a:pt x="4491228" y="399288"/>
                  </a:lnTo>
                  <a:lnTo>
                    <a:pt x="4491228" y="391413"/>
                  </a:lnTo>
                  <a:lnTo>
                    <a:pt x="4491228" y="383539"/>
                  </a:lnTo>
                  <a:lnTo>
                    <a:pt x="4491228" y="375665"/>
                  </a:lnTo>
                  <a:lnTo>
                    <a:pt x="4491821" y="360757"/>
                  </a:lnTo>
                  <a:lnTo>
                    <a:pt x="4507106" y="323101"/>
                  </a:lnTo>
                  <a:lnTo>
                    <a:pt x="4547362" y="295401"/>
                  </a:lnTo>
                  <a:lnTo>
                    <a:pt x="4564957" y="284757"/>
                  </a:lnTo>
                  <a:lnTo>
                    <a:pt x="4577921" y="276256"/>
                  </a:lnTo>
                  <a:lnTo>
                    <a:pt x="4586241" y="269898"/>
                  </a:lnTo>
                  <a:lnTo>
                    <a:pt x="4589907" y="265683"/>
                  </a:lnTo>
                  <a:lnTo>
                    <a:pt x="4591812" y="261492"/>
                  </a:lnTo>
                  <a:lnTo>
                    <a:pt x="4592701" y="253491"/>
                  </a:lnTo>
                  <a:lnTo>
                    <a:pt x="4592701" y="241426"/>
                  </a:lnTo>
                  <a:lnTo>
                    <a:pt x="4584192" y="206755"/>
                  </a:lnTo>
                  <a:lnTo>
                    <a:pt x="4579366" y="207517"/>
                  </a:lnTo>
                  <a:lnTo>
                    <a:pt x="4567174" y="244982"/>
                  </a:lnTo>
                  <a:lnTo>
                    <a:pt x="4567174" y="252507"/>
                  </a:lnTo>
                  <a:lnTo>
                    <a:pt x="4567174" y="260032"/>
                  </a:lnTo>
                  <a:lnTo>
                    <a:pt x="4567174" y="267557"/>
                  </a:lnTo>
                  <a:lnTo>
                    <a:pt x="4567174" y="275081"/>
                  </a:lnTo>
                  <a:lnTo>
                    <a:pt x="4548145" y="278151"/>
                  </a:lnTo>
                  <a:lnTo>
                    <a:pt x="4529153" y="281257"/>
                  </a:lnTo>
                  <a:lnTo>
                    <a:pt x="4510184" y="284386"/>
                  </a:lnTo>
                  <a:lnTo>
                    <a:pt x="4491228" y="287527"/>
                  </a:lnTo>
                  <a:lnTo>
                    <a:pt x="4491228" y="281050"/>
                  </a:lnTo>
                  <a:lnTo>
                    <a:pt x="4491228" y="274573"/>
                  </a:lnTo>
                  <a:lnTo>
                    <a:pt x="4491228" y="268223"/>
                  </a:lnTo>
                  <a:lnTo>
                    <a:pt x="4491678" y="252436"/>
                  </a:lnTo>
                  <a:lnTo>
                    <a:pt x="4502769" y="206218"/>
                  </a:lnTo>
                  <a:lnTo>
                    <a:pt x="4538392" y="171247"/>
                  </a:lnTo>
                  <a:lnTo>
                    <a:pt x="4566205" y="159730"/>
                  </a:lnTo>
                  <a:lnTo>
                    <a:pt x="4582541" y="156209"/>
                  </a:lnTo>
                  <a:close/>
                </a:path>
                <a:path w="5751195" h="1197610">
                  <a:moveTo>
                    <a:pt x="3914394" y="265429"/>
                  </a:moveTo>
                  <a:lnTo>
                    <a:pt x="3927536" y="263786"/>
                  </a:lnTo>
                  <a:lnTo>
                    <a:pt x="3939714" y="263429"/>
                  </a:lnTo>
                  <a:lnTo>
                    <a:pt x="3950916" y="264358"/>
                  </a:lnTo>
                  <a:lnTo>
                    <a:pt x="3991355" y="284352"/>
                  </a:lnTo>
                  <a:lnTo>
                    <a:pt x="4007520" y="319168"/>
                  </a:lnTo>
                  <a:lnTo>
                    <a:pt x="4009771" y="355726"/>
                  </a:lnTo>
                  <a:lnTo>
                    <a:pt x="4009771" y="373328"/>
                  </a:lnTo>
                  <a:lnTo>
                    <a:pt x="4009771" y="390905"/>
                  </a:lnTo>
                  <a:lnTo>
                    <a:pt x="4009771" y="408483"/>
                  </a:lnTo>
                  <a:lnTo>
                    <a:pt x="4009771" y="426084"/>
                  </a:lnTo>
                  <a:lnTo>
                    <a:pt x="4009534" y="444160"/>
                  </a:lnTo>
                  <a:lnTo>
                    <a:pt x="4006088" y="483362"/>
                  </a:lnTo>
                  <a:lnTo>
                    <a:pt x="3990721" y="519683"/>
                  </a:lnTo>
                  <a:lnTo>
                    <a:pt x="3960367" y="547751"/>
                  </a:lnTo>
                  <a:lnTo>
                    <a:pt x="3917823" y="562228"/>
                  </a:lnTo>
                  <a:lnTo>
                    <a:pt x="3893042" y="564641"/>
                  </a:lnTo>
                  <a:lnTo>
                    <a:pt x="3882193" y="564407"/>
                  </a:lnTo>
                  <a:lnTo>
                    <a:pt x="3843401" y="548639"/>
                  </a:lnTo>
                  <a:lnTo>
                    <a:pt x="3826762" y="509984"/>
                  </a:lnTo>
                  <a:lnTo>
                    <a:pt x="3824351" y="465835"/>
                  </a:lnTo>
                  <a:lnTo>
                    <a:pt x="3824351" y="447452"/>
                  </a:lnTo>
                  <a:lnTo>
                    <a:pt x="3824351" y="429069"/>
                  </a:lnTo>
                  <a:lnTo>
                    <a:pt x="3824351" y="410686"/>
                  </a:lnTo>
                  <a:lnTo>
                    <a:pt x="3824351" y="392302"/>
                  </a:lnTo>
                  <a:lnTo>
                    <a:pt x="3824851" y="373322"/>
                  </a:lnTo>
                  <a:lnTo>
                    <a:pt x="3832352" y="328548"/>
                  </a:lnTo>
                  <a:lnTo>
                    <a:pt x="3861180" y="287781"/>
                  </a:lnTo>
                  <a:lnTo>
                    <a:pt x="3898917" y="268815"/>
                  </a:lnTo>
                  <a:lnTo>
                    <a:pt x="3914394" y="265429"/>
                  </a:lnTo>
                  <a:close/>
                </a:path>
                <a:path w="5751195" h="1197610">
                  <a:moveTo>
                    <a:pt x="3534791" y="327405"/>
                  </a:moveTo>
                  <a:lnTo>
                    <a:pt x="3550030" y="325834"/>
                  </a:lnTo>
                  <a:lnTo>
                    <a:pt x="3564128" y="326263"/>
                  </a:lnTo>
                  <a:lnTo>
                    <a:pt x="3577081" y="328691"/>
                  </a:lnTo>
                  <a:lnTo>
                    <a:pt x="3614092" y="354963"/>
                  </a:lnTo>
                  <a:lnTo>
                    <a:pt x="3625649" y="407035"/>
                  </a:lnTo>
                  <a:lnTo>
                    <a:pt x="3626104" y="426084"/>
                  </a:lnTo>
                  <a:lnTo>
                    <a:pt x="3607054" y="429154"/>
                  </a:lnTo>
                  <a:lnTo>
                    <a:pt x="3588004" y="432260"/>
                  </a:lnTo>
                  <a:lnTo>
                    <a:pt x="3568954" y="435389"/>
                  </a:lnTo>
                  <a:lnTo>
                    <a:pt x="3549904" y="438530"/>
                  </a:lnTo>
                  <a:lnTo>
                    <a:pt x="3549904" y="430244"/>
                  </a:lnTo>
                  <a:lnTo>
                    <a:pt x="3549904" y="421957"/>
                  </a:lnTo>
                  <a:lnTo>
                    <a:pt x="3549904" y="413670"/>
                  </a:lnTo>
                  <a:lnTo>
                    <a:pt x="3549904" y="405383"/>
                  </a:lnTo>
                  <a:lnTo>
                    <a:pt x="3549904" y="393826"/>
                  </a:lnTo>
                  <a:lnTo>
                    <a:pt x="3549015" y="386206"/>
                  </a:lnTo>
                  <a:lnTo>
                    <a:pt x="3547237" y="382396"/>
                  </a:lnTo>
                  <a:lnTo>
                    <a:pt x="3545459" y="378587"/>
                  </a:lnTo>
                  <a:lnTo>
                    <a:pt x="3542284" y="377063"/>
                  </a:lnTo>
                  <a:lnTo>
                    <a:pt x="3537585" y="377825"/>
                  </a:lnTo>
                  <a:lnTo>
                    <a:pt x="3525774" y="396747"/>
                  </a:lnTo>
                  <a:lnTo>
                    <a:pt x="3525774" y="409320"/>
                  </a:lnTo>
                  <a:lnTo>
                    <a:pt x="3525774" y="443154"/>
                  </a:lnTo>
                  <a:lnTo>
                    <a:pt x="3525774" y="477011"/>
                  </a:lnTo>
                  <a:lnTo>
                    <a:pt x="3525774" y="510869"/>
                  </a:lnTo>
                  <a:lnTo>
                    <a:pt x="3525774" y="544702"/>
                  </a:lnTo>
                  <a:lnTo>
                    <a:pt x="3525774" y="554989"/>
                  </a:lnTo>
                  <a:lnTo>
                    <a:pt x="3527044" y="562482"/>
                  </a:lnTo>
                  <a:lnTo>
                    <a:pt x="3529457" y="567181"/>
                  </a:lnTo>
                  <a:lnTo>
                    <a:pt x="3531870" y="571880"/>
                  </a:lnTo>
                  <a:lnTo>
                    <a:pt x="3535426" y="573913"/>
                  </a:lnTo>
                  <a:lnTo>
                    <a:pt x="3554095" y="532510"/>
                  </a:lnTo>
                  <a:lnTo>
                    <a:pt x="3554095" y="523958"/>
                  </a:lnTo>
                  <a:lnTo>
                    <a:pt x="3554095" y="515429"/>
                  </a:lnTo>
                  <a:lnTo>
                    <a:pt x="3554095" y="506900"/>
                  </a:lnTo>
                  <a:lnTo>
                    <a:pt x="3554095" y="498347"/>
                  </a:lnTo>
                  <a:lnTo>
                    <a:pt x="3572097" y="495395"/>
                  </a:lnTo>
                  <a:lnTo>
                    <a:pt x="3590099" y="492442"/>
                  </a:lnTo>
                  <a:lnTo>
                    <a:pt x="3608101" y="489489"/>
                  </a:lnTo>
                  <a:lnTo>
                    <a:pt x="3626104" y="486537"/>
                  </a:lnTo>
                  <a:lnTo>
                    <a:pt x="3624746" y="528667"/>
                  </a:lnTo>
                  <a:lnTo>
                    <a:pt x="3615531" y="566162"/>
                  </a:lnTo>
                  <a:lnTo>
                    <a:pt x="3589587" y="601501"/>
                  </a:lnTo>
                  <a:lnTo>
                    <a:pt x="3548691" y="621917"/>
                  </a:lnTo>
                  <a:lnTo>
                    <a:pt x="3505120" y="626443"/>
                  </a:lnTo>
                  <a:lnTo>
                    <a:pt x="3492462" y="624568"/>
                  </a:lnTo>
                  <a:lnTo>
                    <a:pt x="3458110" y="599916"/>
                  </a:lnTo>
                  <a:lnTo>
                    <a:pt x="3446970" y="563371"/>
                  </a:lnTo>
                  <a:lnTo>
                    <a:pt x="3444875" y="526541"/>
                  </a:lnTo>
                  <a:lnTo>
                    <a:pt x="3444875" y="506158"/>
                  </a:lnTo>
                  <a:lnTo>
                    <a:pt x="3444875" y="485774"/>
                  </a:lnTo>
                  <a:lnTo>
                    <a:pt x="3444875" y="465391"/>
                  </a:lnTo>
                  <a:lnTo>
                    <a:pt x="3444875" y="445007"/>
                  </a:lnTo>
                  <a:lnTo>
                    <a:pt x="3445303" y="427787"/>
                  </a:lnTo>
                  <a:lnTo>
                    <a:pt x="3451733" y="388746"/>
                  </a:lnTo>
                  <a:lnTo>
                    <a:pt x="3480816" y="350900"/>
                  </a:lnTo>
                  <a:lnTo>
                    <a:pt x="3519481" y="330809"/>
                  </a:lnTo>
                  <a:lnTo>
                    <a:pt x="3534791" y="327405"/>
                  </a:lnTo>
                  <a:close/>
                </a:path>
                <a:path w="5751195" h="1197610">
                  <a:moveTo>
                    <a:pt x="3327654" y="361314"/>
                  </a:moveTo>
                  <a:lnTo>
                    <a:pt x="3346944" y="359098"/>
                  </a:lnTo>
                  <a:lnTo>
                    <a:pt x="3363674" y="359298"/>
                  </a:lnTo>
                  <a:lnTo>
                    <a:pt x="3377856" y="361904"/>
                  </a:lnTo>
                  <a:lnTo>
                    <a:pt x="3411398" y="390763"/>
                  </a:lnTo>
                  <a:lnTo>
                    <a:pt x="3417776" y="435625"/>
                  </a:lnTo>
                  <a:lnTo>
                    <a:pt x="3418840" y="494538"/>
                  </a:lnTo>
                  <a:lnTo>
                    <a:pt x="3418840" y="530542"/>
                  </a:lnTo>
                  <a:lnTo>
                    <a:pt x="3418840" y="566546"/>
                  </a:lnTo>
                  <a:lnTo>
                    <a:pt x="3418840" y="602551"/>
                  </a:lnTo>
                  <a:lnTo>
                    <a:pt x="3418840" y="638555"/>
                  </a:lnTo>
                  <a:lnTo>
                    <a:pt x="3399143" y="641774"/>
                  </a:lnTo>
                  <a:lnTo>
                    <a:pt x="3379470" y="644969"/>
                  </a:lnTo>
                  <a:lnTo>
                    <a:pt x="3359796" y="648164"/>
                  </a:lnTo>
                  <a:lnTo>
                    <a:pt x="3340100" y="651382"/>
                  </a:lnTo>
                  <a:lnTo>
                    <a:pt x="3340100" y="645001"/>
                  </a:lnTo>
                  <a:lnTo>
                    <a:pt x="3340100" y="638619"/>
                  </a:lnTo>
                  <a:lnTo>
                    <a:pt x="3340100" y="632237"/>
                  </a:lnTo>
                  <a:lnTo>
                    <a:pt x="3340100" y="625855"/>
                  </a:lnTo>
                  <a:lnTo>
                    <a:pt x="3336121" y="633712"/>
                  </a:lnTo>
                  <a:lnTo>
                    <a:pt x="3308143" y="659876"/>
                  </a:lnTo>
                  <a:lnTo>
                    <a:pt x="3282624" y="665162"/>
                  </a:lnTo>
                  <a:lnTo>
                    <a:pt x="3272694" y="664400"/>
                  </a:lnTo>
                  <a:lnTo>
                    <a:pt x="3240801" y="639444"/>
                  </a:lnTo>
                  <a:lnTo>
                    <a:pt x="3236341" y="604392"/>
                  </a:lnTo>
                  <a:lnTo>
                    <a:pt x="3236341" y="596518"/>
                  </a:lnTo>
                  <a:lnTo>
                    <a:pt x="3236341" y="588644"/>
                  </a:lnTo>
                  <a:lnTo>
                    <a:pt x="3236341" y="580770"/>
                  </a:lnTo>
                  <a:lnTo>
                    <a:pt x="3236934" y="565862"/>
                  </a:lnTo>
                  <a:lnTo>
                    <a:pt x="3252219" y="528189"/>
                  </a:lnTo>
                  <a:lnTo>
                    <a:pt x="3292475" y="500506"/>
                  </a:lnTo>
                  <a:lnTo>
                    <a:pt x="3310072" y="489862"/>
                  </a:lnTo>
                  <a:lnTo>
                    <a:pt x="3323050" y="481361"/>
                  </a:lnTo>
                  <a:lnTo>
                    <a:pt x="3331408" y="475003"/>
                  </a:lnTo>
                  <a:lnTo>
                    <a:pt x="3335147" y="470788"/>
                  </a:lnTo>
                  <a:lnTo>
                    <a:pt x="3336925" y="466597"/>
                  </a:lnTo>
                  <a:lnTo>
                    <a:pt x="3337941" y="458469"/>
                  </a:lnTo>
                  <a:lnTo>
                    <a:pt x="3337941" y="446531"/>
                  </a:lnTo>
                  <a:lnTo>
                    <a:pt x="3329304" y="411860"/>
                  </a:lnTo>
                  <a:lnTo>
                    <a:pt x="3324479" y="412622"/>
                  </a:lnTo>
                  <a:lnTo>
                    <a:pt x="3312287" y="450088"/>
                  </a:lnTo>
                  <a:lnTo>
                    <a:pt x="3312287" y="457612"/>
                  </a:lnTo>
                  <a:lnTo>
                    <a:pt x="3312287" y="465137"/>
                  </a:lnTo>
                  <a:lnTo>
                    <a:pt x="3312287" y="472662"/>
                  </a:lnTo>
                  <a:lnTo>
                    <a:pt x="3312287" y="480187"/>
                  </a:lnTo>
                  <a:lnTo>
                    <a:pt x="3293312" y="483254"/>
                  </a:lnTo>
                  <a:lnTo>
                    <a:pt x="3274314" y="486346"/>
                  </a:lnTo>
                  <a:lnTo>
                    <a:pt x="3255315" y="489438"/>
                  </a:lnTo>
                  <a:lnTo>
                    <a:pt x="3236341" y="492505"/>
                  </a:lnTo>
                  <a:lnTo>
                    <a:pt x="3236341" y="486155"/>
                  </a:lnTo>
                  <a:lnTo>
                    <a:pt x="3236341" y="479678"/>
                  </a:lnTo>
                  <a:lnTo>
                    <a:pt x="3236341" y="473328"/>
                  </a:lnTo>
                  <a:lnTo>
                    <a:pt x="3236791" y="457541"/>
                  </a:lnTo>
                  <a:lnTo>
                    <a:pt x="3247935" y="411249"/>
                  </a:lnTo>
                  <a:lnTo>
                    <a:pt x="3283505" y="376245"/>
                  </a:lnTo>
                  <a:lnTo>
                    <a:pt x="3311318" y="364815"/>
                  </a:lnTo>
                  <a:lnTo>
                    <a:pt x="3327654" y="361314"/>
                  </a:lnTo>
                  <a:close/>
                </a:path>
                <a:path w="5751195" h="1197610">
                  <a:moveTo>
                    <a:pt x="2553589" y="487806"/>
                  </a:moveTo>
                  <a:lnTo>
                    <a:pt x="2566713" y="486163"/>
                  </a:lnTo>
                  <a:lnTo>
                    <a:pt x="2578862" y="485806"/>
                  </a:lnTo>
                  <a:lnTo>
                    <a:pt x="2590057" y="486735"/>
                  </a:lnTo>
                  <a:lnTo>
                    <a:pt x="2630424" y="506729"/>
                  </a:lnTo>
                  <a:lnTo>
                    <a:pt x="2646695" y="541545"/>
                  </a:lnTo>
                  <a:lnTo>
                    <a:pt x="2648839" y="578103"/>
                  </a:lnTo>
                  <a:lnTo>
                    <a:pt x="2648839" y="595705"/>
                  </a:lnTo>
                  <a:lnTo>
                    <a:pt x="2648839" y="613283"/>
                  </a:lnTo>
                  <a:lnTo>
                    <a:pt x="2648839" y="630860"/>
                  </a:lnTo>
                  <a:lnTo>
                    <a:pt x="2648839" y="648462"/>
                  </a:lnTo>
                  <a:lnTo>
                    <a:pt x="2648622" y="666555"/>
                  </a:lnTo>
                  <a:lnTo>
                    <a:pt x="2645283" y="705738"/>
                  </a:lnTo>
                  <a:lnTo>
                    <a:pt x="2629916" y="742060"/>
                  </a:lnTo>
                  <a:lnTo>
                    <a:pt x="2599563" y="770127"/>
                  </a:lnTo>
                  <a:lnTo>
                    <a:pt x="2557017" y="784605"/>
                  </a:lnTo>
                  <a:lnTo>
                    <a:pt x="2532189" y="787018"/>
                  </a:lnTo>
                  <a:lnTo>
                    <a:pt x="2521334" y="786784"/>
                  </a:lnTo>
                  <a:lnTo>
                    <a:pt x="2482596" y="771143"/>
                  </a:lnTo>
                  <a:lnTo>
                    <a:pt x="2465937" y="732361"/>
                  </a:lnTo>
                  <a:lnTo>
                    <a:pt x="2463419" y="688213"/>
                  </a:lnTo>
                  <a:lnTo>
                    <a:pt x="2463419" y="669829"/>
                  </a:lnTo>
                  <a:lnTo>
                    <a:pt x="2463419" y="651446"/>
                  </a:lnTo>
                  <a:lnTo>
                    <a:pt x="2463419" y="633063"/>
                  </a:lnTo>
                  <a:lnTo>
                    <a:pt x="2463419" y="614679"/>
                  </a:lnTo>
                  <a:lnTo>
                    <a:pt x="2463919" y="595699"/>
                  </a:lnTo>
                  <a:lnTo>
                    <a:pt x="2471420" y="550926"/>
                  </a:lnTo>
                  <a:lnTo>
                    <a:pt x="2500249" y="510158"/>
                  </a:lnTo>
                  <a:lnTo>
                    <a:pt x="2538110" y="491192"/>
                  </a:lnTo>
                  <a:lnTo>
                    <a:pt x="2553589" y="487806"/>
                  </a:lnTo>
                  <a:close/>
                </a:path>
                <a:path w="5751195" h="1197610">
                  <a:moveTo>
                    <a:pt x="2173986" y="549782"/>
                  </a:moveTo>
                  <a:lnTo>
                    <a:pt x="2189226" y="548211"/>
                  </a:lnTo>
                  <a:lnTo>
                    <a:pt x="2203323" y="548639"/>
                  </a:lnTo>
                  <a:lnTo>
                    <a:pt x="2216277" y="551068"/>
                  </a:lnTo>
                  <a:lnTo>
                    <a:pt x="2253269" y="577357"/>
                  </a:lnTo>
                  <a:lnTo>
                    <a:pt x="2264844" y="629429"/>
                  </a:lnTo>
                  <a:lnTo>
                    <a:pt x="2265299" y="648462"/>
                  </a:lnTo>
                  <a:lnTo>
                    <a:pt x="2246229" y="651531"/>
                  </a:lnTo>
                  <a:lnTo>
                    <a:pt x="2227135" y="654637"/>
                  </a:lnTo>
                  <a:lnTo>
                    <a:pt x="2208041" y="657766"/>
                  </a:lnTo>
                  <a:lnTo>
                    <a:pt x="2188972" y="660907"/>
                  </a:lnTo>
                  <a:lnTo>
                    <a:pt x="2188972" y="652621"/>
                  </a:lnTo>
                  <a:lnTo>
                    <a:pt x="2188972" y="644334"/>
                  </a:lnTo>
                  <a:lnTo>
                    <a:pt x="2188972" y="636047"/>
                  </a:lnTo>
                  <a:lnTo>
                    <a:pt x="2188972" y="627760"/>
                  </a:lnTo>
                  <a:lnTo>
                    <a:pt x="2188972" y="616330"/>
                  </a:lnTo>
                  <a:lnTo>
                    <a:pt x="2188083" y="608583"/>
                  </a:lnTo>
                  <a:lnTo>
                    <a:pt x="2186432" y="604773"/>
                  </a:lnTo>
                  <a:lnTo>
                    <a:pt x="2184654" y="600963"/>
                  </a:lnTo>
                  <a:lnTo>
                    <a:pt x="2181479" y="599439"/>
                  </a:lnTo>
                  <a:lnTo>
                    <a:pt x="2176779" y="600201"/>
                  </a:lnTo>
                  <a:lnTo>
                    <a:pt x="2172080" y="600963"/>
                  </a:lnTo>
                  <a:lnTo>
                    <a:pt x="2169033" y="603250"/>
                  </a:lnTo>
                  <a:lnTo>
                    <a:pt x="2167382" y="607059"/>
                  </a:lnTo>
                  <a:lnTo>
                    <a:pt x="2165730" y="610996"/>
                  </a:lnTo>
                  <a:lnTo>
                    <a:pt x="2164969" y="619251"/>
                  </a:lnTo>
                  <a:lnTo>
                    <a:pt x="2164969" y="631697"/>
                  </a:lnTo>
                  <a:lnTo>
                    <a:pt x="2164969" y="665585"/>
                  </a:lnTo>
                  <a:lnTo>
                    <a:pt x="2164969" y="699436"/>
                  </a:lnTo>
                  <a:lnTo>
                    <a:pt x="2164969" y="733264"/>
                  </a:lnTo>
                  <a:lnTo>
                    <a:pt x="2164969" y="767079"/>
                  </a:lnTo>
                  <a:lnTo>
                    <a:pt x="2164969" y="777366"/>
                  </a:lnTo>
                  <a:lnTo>
                    <a:pt x="2166239" y="784859"/>
                  </a:lnTo>
                  <a:lnTo>
                    <a:pt x="2168525" y="789558"/>
                  </a:lnTo>
                  <a:lnTo>
                    <a:pt x="2170938" y="794257"/>
                  </a:lnTo>
                  <a:lnTo>
                    <a:pt x="2174494" y="796289"/>
                  </a:lnTo>
                  <a:lnTo>
                    <a:pt x="2179192" y="795527"/>
                  </a:lnTo>
                  <a:lnTo>
                    <a:pt x="2193163" y="754888"/>
                  </a:lnTo>
                  <a:lnTo>
                    <a:pt x="2193163" y="746388"/>
                  </a:lnTo>
                  <a:lnTo>
                    <a:pt x="2193163" y="737854"/>
                  </a:lnTo>
                  <a:lnTo>
                    <a:pt x="2193163" y="729295"/>
                  </a:lnTo>
                  <a:lnTo>
                    <a:pt x="2193163" y="720725"/>
                  </a:lnTo>
                  <a:lnTo>
                    <a:pt x="2211238" y="717772"/>
                  </a:lnTo>
                  <a:lnTo>
                    <a:pt x="2229278" y="714819"/>
                  </a:lnTo>
                  <a:lnTo>
                    <a:pt x="2247294" y="711866"/>
                  </a:lnTo>
                  <a:lnTo>
                    <a:pt x="2265299" y="708913"/>
                  </a:lnTo>
                  <a:lnTo>
                    <a:pt x="2265084" y="725084"/>
                  </a:lnTo>
                  <a:lnTo>
                    <a:pt x="2261391" y="769836"/>
                  </a:lnTo>
                  <a:lnTo>
                    <a:pt x="2243482" y="807825"/>
                  </a:lnTo>
                  <a:lnTo>
                    <a:pt x="2210417" y="836050"/>
                  </a:lnTo>
                  <a:lnTo>
                    <a:pt x="2158759" y="848867"/>
                  </a:lnTo>
                  <a:lnTo>
                    <a:pt x="2144315" y="848867"/>
                  </a:lnTo>
                  <a:lnTo>
                    <a:pt x="2103596" y="830786"/>
                  </a:lnTo>
                  <a:lnTo>
                    <a:pt x="2086149" y="785812"/>
                  </a:lnTo>
                  <a:lnTo>
                    <a:pt x="2084070" y="748918"/>
                  </a:lnTo>
                  <a:lnTo>
                    <a:pt x="2084070" y="728535"/>
                  </a:lnTo>
                  <a:lnTo>
                    <a:pt x="2084070" y="708151"/>
                  </a:lnTo>
                  <a:lnTo>
                    <a:pt x="2084070" y="687768"/>
                  </a:lnTo>
                  <a:lnTo>
                    <a:pt x="2084070" y="667384"/>
                  </a:lnTo>
                  <a:lnTo>
                    <a:pt x="2084498" y="650218"/>
                  </a:lnTo>
                  <a:lnTo>
                    <a:pt x="2090927" y="611123"/>
                  </a:lnTo>
                  <a:lnTo>
                    <a:pt x="2119884" y="573277"/>
                  </a:lnTo>
                  <a:lnTo>
                    <a:pt x="2158674" y="553239"/>
                  </a:lnTo>
                  <a:lnTo>
                    <a:pt x="2173986" y="549782"/>
                  </a:lnTo>
                  <a:close/>
                </a:path>
                <a:path w="5751195" h="1197610">
                  <a:moveTo>
                    <a:pt x="1964689" y="584072"/>
                  </a:moveTo>
                  <a:lnTo>
                    <a:pt x="1980979" y="582235"/>
                  </a:lnTo>
                  <a:lnTo>
                    <a:pt x="1995757" y="582421"/>
                  </a:lnTo>
                  <a:lnTo>
                    <a:pt x="2009034" y="584608"/>
                  </a:lnTo>
                  <a:lnTo>
                    <a:pt x="2046630" y="610578"/>
                  </a:lnTo>
                  <a:lnTo>
                    <a:pt x="2058574" y="647334"/>
                  </a:lnTo>
                  <a:lnTo>
                    <a:pt x="2060828" y="684021"/>
                  </a:lnTo>
                  <a:lnTo>
                    <a:pt x="2060828" y="693546"/>
                  </a:lnTo>
                  <a:lnTo>
                    <a:pt x="2060828" y="703071"/>
                  </a:lnTo>
                  <a:lnTo>
                    <a:pt x="2060828" y="712596"/>
                  </a:lnTo>
                  <a:lnTo>
                    <a:pt x="2060828" y="722121"/>
                  </a:lnTo>
                  <a:lnTo>
                    <a:pt x="2034635" y="726334"/>
                  </a:lnTo>
                  <a:lnTo>
                    <a:pt x="2008441" y="730583"/>
                  </a:lnTo>
                  <a:lnTo>
                    <a:pt x="1982247" y="734855"/>
                  </a:lnTo>
                  <a:lnTo>
                    <a:pt x="1956053" y="739139"/>
                  </a:lnTo>
                  <a:lnTo>
                    <a:pt x="1956053" y="754665"/>
                  </a:lnTo>
                  <a:lnTo>
                    <a:pt x="1956053" y="770191"/>
                  </a:lnTo>
                  <a:lnTo>
                    <a:pt x="1956053" y="785717"/>
                  </a:lnTo>
                  <a:lnTo>
                    <a:pt x="1956053" y="801242"/>
                  </a:lnTo>
                  <a:lnTo>
                    <a:pt x="1956053" y="814196"/>
                  </a:lnTo>
                  <a:lnTo>
                    <a:pt x="1956942" y="822451"/>
                  </a:lnTo>
                  <a:lnTo>
                    <a:pt x="1958721" y="825880"/>
                  </a:lnTo>
                  <a:lnTo>
                    <a:pt x="1960372" y="829309"/>
                  </a:lnTo>
                  <a:lnTo>
                    <a:pt x="1963801" y="830706"/>
                  </a:lnTo>
                  <a:lnTo>
                    <a:pt x="1968753" y="829817"/>
                  </a:lnTo>
                  <a:lnTo>
                    <a:pt x="1974850" y="828928"/>
                  </a:lnTo>
                  <a:lnTo>
                    <a:pt x="1978914" y="825753"/>
                  </a:lnTo>
                  <a:lnTo>
                    <a:pt x="1984121" y="791082"/>
                  </a:lnTo>
                  <a:lnTo>
                    <a:pt x="1984121" y="781579"/>
                  </a:lnTo>
                  <a:lnTo>
                    <a:pt x="1984121" y="772112"/>
                  </a:lnTo>
                  <a:lnTo>
                    <a:pt x="1984121" y="762668"/>
                  </a:lnTo>
                  <a:lnTo>
                    <a:pt x="1984121" y="753237"/>
                  </a:lnTo>
                  <a:lnTo>
                    <a:pt x="2003286" y="750093"/>
                  </a:lnTo>
                  <a:lnTo>
                    <a:pt x="2022475" y="746950"/>
                  </a:lnTo>
                  <a:lnTo>
                    <a:pt x="2041663" y="743807"/>
                  </a:lnTo>
                  <a:lnTo>
                    <a:pt x="2060828" y="740663"/>
                  </a:lnTo>
                  <a:lnTo>
                    <a:pt x="2060828" y="747776"/>
                  </a:lnTo>
                  <a:lnTo>
                    <a:pt x="2060828" y="754760"/>
                  </a:lnTo>
                  <a:lnTo>
                    <a:pt x="2060828" y="761872"/>
                  </a:lnTo>
                  <a:lnTo>
                    <a:pt x="2060636" y="774396"/>
                  </a:lnTo>
                  <a:lnTo>
                    <a:pt x="2052510" y="818800"/>
                  </a:lnTo>
                  <a:lnTo>
                    <a:pt x="2030221" y="852392"/>
                  </a:lnTo>
                  <a:lnTo>
                    <a:pt x="1994487" y="874474"/>
                  </a:lnTo>
                  <a:lnTo>
                    <a:pt x="1946195" y="882411"/>
                  </a:lnTo>
                  <a:lnTo>
                    <a:pt x="1935255" y="881687"/>
                  </a:lnTo>
                  <a:lnTo>
                    <a:pt x="1894459" y="862838"/>
                  </a:lnTo>
                  <a:lnTo>
                    <a:pt x="1877512" y="825623"/>
                  </a:lnTo>
                  <a:lnTo>
                    <a:pt x="1875154" y="786510"/>
                  </a:lnTo>
                  <a:lnTo>
                    <a:pt x="1875154" y="765629"/>
                  </a:lnTo>
                  <a:lnTo>
                    <a:pt x="1875154" y="744712"/>
                  </a:lnTo>
                  <a:lnTo>
                    <a:pt x="1875154" y="723771"/>
                  </a:lnTo>
                  <a:lnTo>
                    <a:pt x="1875154" y="702817"/>
                  </a:lnTo>
                  <a:lnTo>
                    <a:pt x="1875748" y="684936"/>
                  </a:lnTo>
                  <a:lnTo>
                    <a:pt x="1884552" y="641984"/>
                  </a:lnTo>
                  <a:lnTo>
                    <a:pt x="1915414" y="603630"/>
                  </a:lnTo>
                  <a:lnTo>
                    <a:pt x="1951186" y="586950"/>
                  </a:lnTo>
                  <a:lnTo>
                    <a:pt x="1964689" y="584072"/>
                  </a:lnTo>
                  <a:close/>
                </a:path>
                <a:path w="5751195" h="1197610">
                  <a:moveTo>
                    <a:pt x="378079" y="843279"/>
                  </a:moveTo>
                  <a:lnTo>
                    <a:pt x="394368" y="841515"/>
                  </a:lnTo>
                  <a:lnTo>
                    <a:pt x="409146" y="841740"/>
                  </a:lnTo>
                  <a:lnTo>
                    <a:pt x="422423" y="843940"/>
                  </a:lnTo>
                  <a:lnTo>
                    <a:pt x="460019" y="869912"/>
                  </a:lnTo>
                  <a:lnTo>
                    <a:pt x="471963" y="906557"/>
                  </a:lnTo>
                  <a:lnTo>
                    <a:pt x="474218" y="943228"/>
                  </a:lnTo>
                  <a:lnTo>
                    <a:pt x="474218" y="952753"/>
                  </a:lnTo>
                  <a:lnTo>
                    <a:pt x="474218" y="962278"/>
                  </a:lnTo>
                  <a:lnTo>
                    <a:pt x="474218" y="971803"/>
                  </a:lnTo>
                  <a:lnTo>
                    <a:pt x="474218" y="981328"/>
                  </a:lnTo>
                  <a:lnTo>
                    <a:pt x="448024" y="985615"/>
                  </a:lnTo>
                  <a:lnTo>
                    <a:pt x="421830" y="989901"/>
                  </a:lnTo>
                  <a:lnTo>
                    <a:pt x="395636" y="994187"/>
                  </a:lnTo>
                  <a:lnTo>
                    <a:pt x="369443" y="998473"/>
                  </a:lnTo>
                  <a:lnTo>
                    <a:pt x="369443" y="1073530"/>
                  </a:lnTo>
                  <a:lnTo>
                    <a:pt x="370331" y="1081658"/>
                  </a:lnTo>
                  <a:lnTo>
                    <a:pt x="372110" y="1085214"/>
                  </a:lnTo>
                  <a:lnTo>
                    <a:pt x="373761" y="1088643"/>
                  </a:lnTo>
                  <a:lnTo>
                    <a:pt x="377189" y="1089914"/>
                  </a:lnTo>
                  <a:lnTo>
                    <a:pt x="397510" y="1050289"/>
                  </a:lnTo>
                  <a:lnTo>
                    <a:pt x="397510" y="1040858"/>
                  </a:lnTo>
                  <a:lnTo>
                    <a:pt x="397510" y="1031414"/>
                  </a:lnTo>
                  <a:lnTo>
                    <a:pt x="397510" y="1021947"/>
                  </a:lnTo>
                  <a:lnTo>
                    <a:pt x="397510" y="1012443"/>
                  </a:lnTo>
                  <a:lnTo>
                    <a:pt x="416657" y="1009302"/>
                  </a:lnTo>
                  <a:lnTo>
                    <a:pt x="435816" y="1006173"/>
                  </a:lnTo>
                  <a:lnTo>
                    <a:pt x="454999" y="1003067"/>
                  </a:lnTo>
                  <a:lnTo>
                    <a:pt x="474218" y="999997"/>
                  </a:lnTo>
                  <a:lnTo>
                    <a:pt x="474218" y="1006982"/>
                  </a:lnTo>
                  <a:lnTo>
                    <a:pt x="474218" y="1014094"/>
                  </a:lnTo>
                  <a:lnTo>
                    <a:pt x="474218" y="1021079"/>
                  </a:lnTo>
                  <a:lnTo>
                    <a:pt x="474025" y="1033674"/>
                  </a:lnTo>
                  <a:lnTo>
                    <a:pt x="465899" y="1078118"/>
                  </a:lnTo>
                  <a:lnTo>
                    <a:pt x="443611" y="1111678"/>
                  </a:lnTo>
                  <a:lnTo>
                    <a:pt x="407876" y="1133744"/>
                  </a:lnTo>
                  <a:lnTo>
                    <a:pt x="359584" y="1141666"/>
                  </a:lnTo>
                  <a:lnTo>
                    <a:pt x="348644" y="1140948"/>
                  </a:lnTo>
                  <a:lnTo>
                    <a:pt x="307848" y="1122171"/>
                  </a:lnTo>
                  <a:lnTo>
                    <a:pt x="290901" y="1084903"/>
                  </a:lnTo>
                  <a:lnTo>
                    <a:pt x="288544" y="1045844"/>
                  </a:lnTo>
                  <a:lnTo>
                    <a:pt x="288544" y="1024909"/>
                  </a:lnTo>
                  <a:lnTo>
                    <a:pt x="288544" y="1003998"/>
                  </a:lnTo>
                  <a:lnTo>
                    <a:pt x="288544" y="983087"/>
                  </a:lnTo>
                  <a:lnTo>
                    <a:pt x="288544" y="962151"/>
                  </a:lnTo>
                  <a:lnTo>
                    <a:pt x="289137" y="944270"/>
                  </a:lnTo>
                  <a:lnTo>
                    <a:pt x="297942" y="901318"/>
                  </a:lnTo>
                  <a:lnTo>
                    <a:pt x="328802" y="862964"/>
                  </a:lnTo>
                  <a:lnTo>
                    <a:pt x="364575" y="846230"/>
                  </a:lnTo>
                  <a:lnTo>
                    <a:pt x="378079" y="843279"/>
                  </a:lnTo>
                  <a:close/>
                </a:path>
                <a:path w="5751195" h="1197610">
                  <a:moveTo>
                    <a:pt x="0" y="847089"/>
                  </a:moveTo>
                  <a:lnTo>
                    <a:pt x="27261" y="842686"/>
                  </a:lnTo>
                  <a:lnTo>
                    <a:pt x="54546" y="838247"/>
                  </a:lnTo>
                  <a:lnTo>
                    <a:pt x="81831" y="833784"/>
                  </a:lnTo>
                  <a:lnTo>
                    <a:pt x="109093" y="829309"/>
                  </a:lnTo>
                  <a:lnTo>
                    <a:pt x="111517" y="845431"/>
                  </a:lnTo>
                  <a:lnTo>
                    <a:pt x="114014" y="862933"/>
                  </a:lnTo>
                  <a:lnTo>
                    <a:pt x="116558" y="881816"/>
                  </a:lnTo>
                  <a:lnTo>
                    <a:pt x="119125" y="902080"/>
                  </a:lnTo>
                  <a:lnTo>
                    <a:pt x="122098" y="923873"/>
                  </a:lnTo>
                  <a:lnTo>
                    <a:pt x="125094" y="945641"/>
                  </a:lnTo>
                  <a:lnTo>
                    <a:pt x="128091" y="967410"/>
                  </a:lnTo>
                  <a:lnTo>
                    <a:pt x="131063" y="989202"/>
                  </a:lnTo>
                  <a:lnTo>
                    <a:pt x="135921" y="947558"/>
                  </a:lnTo>
                  <a:lnTo>
                    <a:pt x="140779" y="905890"/>
                  </a:lnTo>
                  <a:lnTo>
                    <a:pt x="145637" y="864223"/>
                  </a:lnTo>
                  <a:lnTo>
                    <a:pt x="150494" y="822578"/>
                  </a:lnTo>
                  <a:lnTo>
                    <a:pt x="205247" y="813625"/>
                  </a:lnTo>
                  <a:lnTo>
                    <a:pt x="260095" y="804671"/>
                  </a:lnTo>
                  <a:lnTo>
                    <a:pt x="260095" y="854684"/>
                  </a:lnTo>
                  <a:lnTo>
                    <a:pt x="260095" y="904686"/>
                  </a:lnTo>
                  <a:lnTo>
                    <a:pt x="260095" y="1154683"/>
                  </a:lnTo>
                  <a:lnTo>
                    <a:pt x="241692" y="1157730"/>
                  </a:lnTo>
                  <a:lnTo>
                    <a:pt x="223266" y="1160764"/>
                  </a:lnTo>
                  <a:lnTo>
                    <a:pt x="204839" y="1163774"/>
                  </a:lnTo>
                  <a:lnTo>
                    <a:pt x="186436" y="1166748"/>
                  </a:lnTo>
                  <a:lnTo>
                    <a:pt x="186422" y="1119503"/>
                  </a:lnTo>
                  <a:lnTo>
                    <a:pt x="186391" y="1072252"/>
                  </a:lnTo>
                  <a:lnTo>
                    <a:pt x="186353" y="1024989"/>
                  </a:lnTo>
                  <a:lnTo>
                    <a:pt x="186322" y="977707"/>
                  </a:lnTo>
                  <a:lnTo>
                    <a:pt x="186308" y="930401"/>
                  </a:lnTo>
                  <a:lnTo>
                    <a:pt x="180441" y="978636"/>
                  </a:lnTo>
                  <a:lnTo>
                    <a:pt x="174574" y="1026871"/>
                  </a:lnTo>
                  <a:lnTo>
                    <a:pt x="168706" y="1075105"/>
                  </a:lnTo>
                  <a:lnTo>
                    <a:pt x="162839" y="1123340"/>
                  </a:lnTo>
                  <a:lnTo>
                    <a:pt x="156972" y="1171575"/>
                  </a:lnTo>
                  <a:lnTo>
                    <a:pt x="143922" y="1173690"/>
                  </a:lnTo>
                  <a:lnTo>
                    <a:pt x="130873" y="1175829"/>
                  </a:lnTo>
                  <a:lnTo>
                    <a:pt x="117824" y="1177968"/>
                  </a:lnTo>
                  <a:lnTo>
                    <a:pt x="96986" y="1123620"/>
                  </a:lnTo>
                  <a:lnTo>
                    <a:pt x="89233" y="1067180"/>
                  </a:lnTo>
                  <a:lnTo>
                    <a:pt x="81504" y="1010741"/>
                  </a:lnTo>
                  <a:lnTo>
                    <a:pt x="73787" y="954277"/>
                  </a:lnTo>
                  <a:lnTo>
                    <a:pt x="73773" y="1000455"/>
                  </a:lnTo>
                  <a:lnTo>
                    <a:pt x="73742" y="1046632"/>
                  </a:lnTo>
                  <a:lnTo>
                    <a:pt x="73704" y="1092809"/>
                  </a:lnTo>
                  <a:lnTo>
                    <a:pt x="73673" y="1138986"/>
                  </a:lnTo>
                  <a:lnTo>
                    <a:pt x="73660" y="1185164"/>
                  </a:lnTo>
                  <a:lnTo>
                    <a:pt x="55256" y="1188192"/>
                  </a:lnTo>
                  <a:lnTo>
                    <a:pt x="36830" y="1191196"/>
                  </a:lnTo>
                  <a:lnTo>
                    <a:pt x="18403" y="1194200"/>
                  </a:lnTo>
                  <a:lnTo>
                    <a:pt x="0" y="1197228"/>
                  </a:lnTo>
                  <a:lnTo>
                    <a:pt x="0" y="1147209"/>
                  </a:lnTo>
                  <a:lnTo>
                    <a:pt x="0" y="1097189"/>
                  </a:lnTo>
                  <a:lnTo>
                    <a:pt x="0" y="1047169"/>
                  </a:lnTo>
                  <a:lnTo>
                    <a:pt x="0" y="997149"/>
                  </a:lnTo>
                  <a:lnTo>
                    <a:pt x="0" y="947129"/>
                  </a:lnTo>
                  <a:lnTo>
                    <a:pt x="0" y="897109"/>
                  </a:lnTo>
                  <a:lnTo>
                    <a:pt x="0" y="847089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7668" y="2426208"/>
              <a:ext cx="4350258" cy="10066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5409" y="2394458"/>
              <a:ext cx="4340479" cy="99631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48812" y="2394458"/>
              <a:ext cx="4037329" cy="900430"/>
            </a:xfrm>
            <a:custGeom>
              <a:avLst/>
              <a:gdLst/>
              <a:ahLst/>
              <a:cxnLst/>
              <a:rect l="l" t="t" r="r" b="b"/>
              <a:pathLst>
                <a:path w="4037329" h="900429">
                  <a:moveTo>
                    <a:pt x="889635" y="674624"/>
                  </a:moveTo>
                  <a:lnTo>
                    <a:pt x="889635" y="691197"/>
                  </a:lnTo>
                  <a:lnTo>
                    <a:pt x="889635" y="707770"/>
                  </a:lnTo>
                  <a:lnTo>
                    <a:pt x="889635" y="724344"/>
                  </a:lnTo>
                  <a:lnTo>
                    <a:pt x="889635" y="740917"/>
                  </a:lnTo>
                  <a:lnTo>
                    <a:pt x="900429" y="739266"/>
                  </a:lnTo>
                  <a:lnTo>
                    <a:pt x="907541" y="736345"/>
                  </a:lnTo>
                  <a:lnTo>
                    <a:pt x="910971" y="732408"/>
                  </a:lnTo>
                  <a:lnTo>
                    <a:pt x="914526" y="728471"/>
                  </a:lnTo>
                  <a:lnTo>
                    <a:pt x="916177" y="720216"/>
                  </a:lnTo>
                  <a:lnTo>
                    <a:pt x="916177" y="707897"/>
                  </a:lnTo>
                  <a:lnTo>
                    <a:pt x="916177" y="704595"/>
                  </a:lnTo>
                  <a:lnTo>
                    <a:pt x="916177" y="701420"/>
                  </a:lnTo>
                  <a:lnTo>
                    <a:pt x="916177" y="698118"/>
                  </a:lnTo>
                  <a:lnTo>
                    <a:pt x="916177" y="685800"/>
                  </a:lnTo>
                  <a:lnTo>
                    <a:pt x="914653" y="678179"/>
                  </a:lnTo>
                  <a:lnTo>
                    <a:pt x="911606" y="675639"/>
                  </a:lnTo>
                  <a:lnTo>
                    <a:pt x="908558" y="673100"/>
                  </a:lnTo>
                  <a:lnTo>
                    <a:pt x="901191" y="672718"/>
                  </a:lnTo>
                  <a:lnTo>
                    <a:pt x="889635" y="674624"/>
                  </a:lnTo>
                  <a:close/>
                </a:path>
                <a:path w="4037329" h="900429">
                  <a:moveTo>
                    <a:pt x="1100074" y="630427"/>
                  </a:moveTo>
                  <a:lnTo>
                    <a:pt x="1100074" y="649477"/>
                  </a:lnTo>
                  <a:lnTo>
                    <a:pt x="1100074" y="668527"/>
                  </a:lnTo>
                  <a:lnTo>
                    <a:pt x="1100074" y="687577"/>
                  </a:lnTo>
                  <a:lnTo>
                    <a:pt x="1100074" y="706627"/>
                  </a:lnTo>
                  <a:lnTo>
                    <a:pt x="1110741" y="704850"/>
                  </a:lnTo>
                  <a:lnTo>
                    <a:pt x="1127506" y="669925"/>
                  </a:lnTo>
                  <a:lnTo>
                    <a:pt x="1127506" y="666114"/>
                  </a:lnTo>
                  <a:lnTo>
                    <a:pt x="1127506" y="662304"/>
                  </a:lnTo>
                  <a:lnTo>
                    <a:pt x="1127506" y="658367"/>
                  </a:lnTo>
                  <a:lnTo>
                    <a:pt x="1127244" y="648420"/>
                  </a:lnTo>
                  <a:lnTo>
                    <a:pt x="1112901" y="628776"/>
                  </a:lnTo>
                  <a:lnTo>
                    <a:pt x="1100074" y="630427"/>
                  </a:lnTo>
                  <a:close/>
                </a:path>
                <a:path w="4037329" h="900429">
                  <a:moveTo>
                    <a:pt x="889635" y="574420"/>
                  </a:moveTo>
                  <a:lnTo>
                    <a:pt x="889635" y="586041"/>
                  </a:lnTo>
                  <a:lnTo>
                    <a:pt x="889635" y="597662"/>
                  </a:lnTo>
                  <a:lnTo>
                    <a:pt x="889635" y="609282"/>
                  </a:lnTo>
                  <a:lnTo>
                    <a:pt x="889635" y="620902"/>
                  </a:lnTo>
                  <a:lnTo>
                    <a:pt x="901826" y="618997"/>
                  </a:lnTo>
                  <a:lnTo>
                    <a:pt x="909447" y="616076"/>
                  </a:lnTo>
                  <a:lnTo>
                    <a:pt x="912113" y="612266"/>
                  </a:lnTo>
                  <a:lnTo>
                    <a:pt x="914908" y="608583"/>
                  </a:lnTo>
                  <a:lnTo>
                    <a:pt x="916177" y="601726"/>
                  </a:lnTo>
                  <a:lnTo>
                    <a:pt x="916177" y="591946"/>
                  </a:lnTo>
                  <a:lnTo>
                    <a:pt x="916177" y="583691"/>
                  </a:lnTo>
                  <a:lnTo>
                    <a:pt x="914653" y="578357"/>
                  </a:lnTo>
                  <a:lnTo>
                    <a:pt x="911606" y="575690"/>
                  </a:lnTo>
                  <a:lnTo>
                    <a:pt x="908558" y="573024"/>
                  </a:lnTo>
                  <a:lnTo>
                    <a:pt x="901191" y="572515"/>
                  </a:lnTo>
                  <a:lnTo>
                    <a:pt x="889635" y="574420"/>
                  </a:lnTo>
                  <a:close/>
                </a:path>
                <a:path w="4037329" h="900429">
                  <a:moveTo>
                    <a:pt x="295275" y="659256"/>
                  </a:moveTo>
                  <a:lnTo>
                    <a:pt x="289432" y="660272"/>
                  </a:lnTo>
                  <a:lnTo>
                    <a:pt x="285750" y="664209"/>
                  </a:lnTo>
                  <a:lnTo>
                    <a:pt x="284353" y="671194"/>
                  </a:lnTo>
                  <a:lnTo>
                    <a:pt x="283591" y="674496"/>
                  </a:lnTo>
                  <a:lnTo>
                    <a:pt x="283337" y="682370"/>
                  </a:lnTo>
                  <a:lnTo>
                    <a:pt x="283337" y="694943"/>
                  </a:lnTo>
                  <a:lnTo>
                    <a:pt x="283337" y="729307"/>
                  </a:lnTo>
                  <a:lnTo>
                    <a:pt x="283337" y="763635"/>
                  </a:lnTo>
                  <a:lnTo>
                    <a:pt x="283337" y="797939"/>
                  </a:lnTo>
                  <a:lnTo>
                    <a:pt x="283337" y="832230"/>
                  </a:lnTo>
                  <a:lnTo>
                    <a:pt x="284077" y="842926"/>
                  </a:lnTo>
                  <a:lnTo>
                    <a:pt x="286305" y="850264"/>
                  </a:lnTo>
                  <a:lnTo>
                    <a:pt x="290034" y="854269"/>
                  </a:lnTo>
                  <a:lnTo>
                    <a:pt x="295275" y="854963"/>
                  </a:lnTo>
                  <a:lnTo>
                    <a:pt x="303149" y="853693"/>
                  </a:lnTo>
                  <a:lnTo>
                    <a:pt x="307086" y="847851"/>
                  </a:lnTo>
                  <a:lnTo>
                    <a:pt x="307086" y="837691"/>
                  </a:lnTo>
                  <a:lnTo>
                    <a:pt x="307086" y="801020"/>
                  </a:lnTo>
                  <a:lnTo>
                    <a:pt x="307086" y="764349"/>
                  </a:lnTo>
                  <a:lnTo>
                    <a:pt x="307086" y="727678"/>
                  </a:lnTo>
                  <a:lnTo>
                    <a:pt x="307086" y="691006"/>
                  </a:lnTo>
                  <a:lnTo>
                    <a:pt x="307086" y="678179"/>
                  </a:lnTo>
                  <a:lnTo>
                    <a:pt x="306832" y="670305"/>
                  </a:lnTo>
                  <a:lnTo>
                    <a:pt x="306197" y="667384"/>
                  </a:lnTo>
                  <a:lnTo>
                    <a:pt x="304673" y="661034"/>
                  </a:lnTo>
                  <a:lnTo>
                    <a:pt x="301117" y="658367"/>
                  </a:lnTo>
                  <a:lnTo>
                    <a:pt x="295275" y="659256"/>
                  </a:lnTo>
                  <a:close/>
                </a:path>
                <a:path w="4037329" h="900429">
                  <a:moveTo>
                    <a:pt x="3718306" y="97662"/>
                  </a:moveTo>
                  <a:lnTo>
                    <a:pt x="3706241" y="133222"/>
                  </a:lnTo>
                  <a:lnTo>
                    <a:pt x="3706241" y="165607"/>
                  </a:lnTo>
                  <a:lnTo>
                    <a:pt x="3706241" y="197992"/>
                  </a:lnTo>
                  <a:lnTo>
                    <a:pt x="3706241" y="230377"/>
                  </a:lnTo>
                  <a:lnTo>
                    <a:pt x="3706241" y="262763"/>
                  </a:lnTo>
                  <a:lnTo>
                    <a:pt x="3706385" y="271974"/>
                  </a:lnTo>
                  <a:lnTo>
                    <a:pt x="3713353" y="294258"/>
                  </a:lnTo>
                  <a:lnTo>
                    <a:pt x="3718052" y="293496"/>
                  </a:lnTo>
                  <a:lnTo>
                    <a:pt x="3722878" y="292607"/>
                  </a:lnTo>
                  <a:lnTo>
                    <a:pt x="3726053" y="290321"/>
                  </a:lnTo>
                  <a:lnTo>
                    <a:pt x="3727577" y="286257"/>
                  </a:lnTo>
                  <a:lnTo>
                    <a:pt x="3729101" y="282320"/>
                  </a:lnTo>
                  <a:lnTo>
                    <a:pt x="3729863" y="274065"/>
                  </a:lnTo>
                  <a:lnTo>
                    <a:pt x="3729863" y="261619"/>
                  </a:lnTo>
                  <a:lnTo>
                    <a:pt x="3729863" y="228566"/>
                  </a:lnTo>
                  <a:lnTo>
                    <a:pt x="3729863" y="195500"/>
                  </a:lnTo>
                  <a:lnTo>
                    <a:pt x="3729863" y="162411"/>
                  </a:lnTo>
                  <a:lnTo>
                    <a:pt x="3729863" y="129286"/>
                  </a:lnTo>
                  <a:lnTo>
                    <a:pt x="3729722" y="119356"/>
                  </a:lnTo>
                  <a:lnTo>
                    <a:pt x="3723132" y="96900"/>
                  </a:lnTo>
                  <a:lnTo>
                    <a:pt x="3718306" y="97662"/>
                  </a:lnTo>
                  <a:close/>
                </a:path>
                <a:path w="4037329" h="900429">
                  <a:moveTo>
                    <a:pt x="12064" y="703452"/>
                  </a:moveTo>
                  <a:lnTo>
                    <a:pt x="0" y="738886"/>
                  </a:lnTo>
                  <a:lnTo>
                    <a:pt x="0" y="771271"/>
                  </a:lnTo>
                  <a:lnTo>
                    <a:pt x="0" y="803656"/>
                  </a:lnTo>
                  <a:lnTo>
                    <a:pt x="0" y="836041"/>
                  </a:lnTo>
                  <a:lnTo>
                    <a:pt x="0" y="868426"/>
                  </a:lnTo>
                  <a:lnTo>
                    <a:pt x="162" y="877691"/>
                  </a:lnTo>
                  <a:lnTo>
                    <a:pt x="7112" y="899921"/>
                  </a:lnTo>
                  <a:lnTo>
                    <a:pt x="11811" y="899159"/>
                  </a:lnTo>
                  <a:lnTo>
                    <a:pt x="16637" y="898397"/>
                  </a:lnTo>
                  <a:lnTo>
                    <a:pt x="19812" y="895984"/>
                  </a:lnTo>
                  <a:lnTo>
                    <a:pt x="21336" y="891920"/>
                  </a:lnTo>
                  <a:lnTo>
                    <a:pt x="22860" y="887983"/>
                  </a:lnTo>
                  <a:lnTo>
                    <a:pt x="23622" y="879728"/>
                  </a:lnTo>
                  <a:lnTo>
                    <a:pt x="23622" y="867409"/>
                  </a:lnTo>
                  <a:lnTo>
                    <a:pt x="23622" y="834284"/>
                  </a:lnTo>
                  <a:lnTo>
                    <a:pt x="23622" y="801195"/>
                  </a:lnTo>
                  <a:lnTo>
                    <a:pt x="23622" y="768129"/>
                  </a:lnTo>
                  <a:lnTo>
                    <a:pt x="23622" y="735076"/>
                  </a:lnTo>
                  <a:lnTo>
                    <a:pt x="23481" y="725074"/>
                  </a:lnTo>
                  <a:lnTo>
                    <a:pt x="16891" y="702563"/>
                  </a:lnTo>
                  <a:lnTo>
                    <a:pt x="12064" y="703452"/>
                  </a:lnTo>
                  <a:close/>
                </a:path>
                <a:path w="4037329" h="900429">
                  <a:moveTo>
                    <a:pt x="600456" y="561720"/>
                  </a:moveTo>
                  <a:lnTo>
                    <a:pt x="620385" y="558409"/>
                  </a:lnTo>
                  <a:lnTo>
                    <a:pt x="640349" y="555132"/>
                  </a:lnTo>
                  <a:lnTo>
                    <a:pt x="660338" y="551880"/>
                  </a:lnTo>
                  <a:lnTo>
                    <a:pt x="680338" y="548639"/>
                  </a:lnTo>
                  <a:lnTo>
                    <a:pt x="680338" y="576528"/>
                  </a:lnTo>
                  <a:lnTo>
                    <a:pt x="680338" y="604392"/>
                  </a:lnTo>
                  <a:lnTo>
                    <a:pt x="680338" y="632257"/>
                  </a:lnTo>
                  <a:lnTo>
                    <a:pt x="680338" y="660145"/>
                  </a:lnTo>
                  <a:lnTo>
                    <a:pt x="691433" y="656498"/>
                  </a:lnTo>
                  <a:lnTo>
                    <a:pt x="699373" y="649732"/>
                  </a:lnTo>
                  <a:lnTo>
                    <a:pt x="704145" y="639822"/>
                  </a:lnTo>
                  <a:lnTo>
                    <a:pt x="705738" y="626744"/>
                  </a:lnTo>
                  <a:lnTo>
                    <a:pt x="705738" y="614628"/>
                  </a:lnTo>
                  <a:lnTo>
                    <a:pt x="705738" y="602487"/>
                  </a:lnTo>
                  <a:lnTo>
                    <a:pt x="705738" y="590347"/>
                  </a:lnTo>
                  <a:lnTo>
                    <a:pt x="705738" y="578230"/>
                  </a:lnTo>
                  <a:lnTo>
                    <a:pt x="706308" y="564963"/>
                  </a:lnTo>
                  <a:lnTo>
                    <a:pt x="708009" y="554672"/>
                  </a:lnTo>
                  <a:lnTo>
                    <a:pt x="710828" y="547334"/>
                  </a:lnTo>
                  <a:lnTo>
                    <a:pt x="714756" y="542925"/>
                  </a:lnTo>
                  <a:lnTo>
                    <a:pt x="734206" y="539779"/>
                  </a:lnTo>
                  <a:lnTo>
                    <a:pt x="753681" y="536622"/>
                  </a:lnTo>
                  <a:lnTo>
                    <a:pt x="773156" y="533441"/>
                  </a:lnTo>
                  <a:lnTo>
                    <a:pt x="792607" y="530225"/>
                  </a:lnTo>
                  <a:lnTo>
                    <a:pt x="788679" y="538773"/>
                  </a:lnTo>
                  <a:lnTo>
                    <a:pt x="785860" y="548798"/>
                  </a:lnTo>
                  <a:lnTo>
                    <a:pt x="784159" y="560300"/>
                  </a:lnTo>
                  <a:lnTo>
                    <a:pt x="783589" y="573277"/>
                  </a:lnTo>
                  <a:lnTo>
                    <a:pt x="783589" y="583279"/>
                  </a:lnTo>
                  <a:lnTo>
                    <a:pt x="783589" y="593280"/>
                  </a:lnTo>
                  <a:lnTo>
                    <a:pt x="783589" y="603281"/>
                  </a:lnTo>
                  <a:lnTo>
                    <a:pt x="783589" y="613282"/>
                  </a:lnTo>
                  <a:lnTo>
                    <a:pt x="782611" y="623474"/>
                  </a:lnTo>
                  <a:lnTo>
                    <a:pt x="758777" y="658336"/>
                  </a:lnTo>
                  <a:lnTo>
                    <a:pt x="723667" y="678630"/>
                  </a:lnTo>
                  <a:lnTo>
                    <a:pt x="716407" y="680465"/>
                  </a:lnTo>
                  <a:lnTo>
                    <a:pt x="720619" y="680652"/>
                  </a:lnTo>
                  <a:lnTo>
                    <a:pt x="760737" y="688756"/>
                  </a:lnTo>
                  <a:lnTo>
                    <a:pt x="784098" y="726439"/>
                  </a:lnTo>
                  <a:lnTo>
                    <a:pt x="784098" y="739013"/>
                  </a:lnTo>
                  <a:lnTo>
                    <a:pt x="784098" y="751586"/>
                  </a:lnTo>
                  <a:lnTo>
                    <a:pt x="784098" y="764159"/>
                  </a:lnTo>
                  <a:lnTo>
                    <a:pt x="784098" y="776731"/>
                  </a:lnTo>
                  <a:lnTo>
                    <a:pt x="784649" y="789666"/>
                  </a:lnTo>
                  <a:lnTo>
                    <a:pt x="786320" y="800671"/>
                  </a:lnTo>
                  <a:lnTo>
                    <a:pt x="789134" y="809771"/>
                  </a:lnTo>
                  <a:lnTo>
                    <a:pt x="793114" y="816990"/>
                  </a:lnTo>
                  <a:lnTo>
                    <a:pt x="773608" y="820209"/>
                  </a:lnTo>
                  <a:lnTo>
                    <a:pt x="754126" y="823404"/>
                  </a:lnTo>
                  <a:lnTo>
                    <a:pt x="734643" y="826599"/>
                  </a:lnTo>
                  <a:lnTo>
                    <a:pt x="715137" y="829817"/>
                  </a:lnTo>
                  <a:lnTo>
                    <a:pt x="711209" y="823366"/>
                  </a:lnTo>
                  <a:lnTo>
                    <a:pt x="708390" y="815832"/>
                  </a:lnTo>
                  <a:lnTo>
                    <a:pt x="706689" y="807225"/>
                  </a:lnTo>
                  <a:lnTo>
                    <a:pt x="706120" y="797559"/>
                  </a:lnTo>
                  <a:lnTo>
                    <a:pt x="706120" y="782415"/>
                  </a:lnTo>
                  <a:lnTo>
                    <a:pt x="706120" y="767270"/>
                  </a:lnTo>
                  <a:lnTo>
                    <a:pt x="706120" y="752125"/>
                  </a:lnTo>
                  <a:lnTo>
                    <a:pt x="706120" y="736980"/>
                  </a:lnTo>
                  <a:lnTo>
                    <a:pt x="704502" y="724483"/>
                  </a:lnTo>
                  <a:lnTo>
                    <a:pt x="699658" y="716152"/>
                  </a:lnTo>
                  <a:lnTo>
                    <a:pt x="691600" y="712013"/>
                  </a:lnTo>
                  <a:lnTo>
                    <a:pt x="680338" y="712088"/>
                  </a:lnTo>
                  <a:lnTo>
                    <a:pt x="680338" y="742930"/>
                  </a:lnTo>
                  <a:lnTo>
                    <a:pt x="680338" y="773747"/>
                  </a:lnTo>
                  <a:lnTo>
                    <a:pt x="680338" y="804564"/>
                  </a:lnTo>
                  <a:lnTo>
                    <a:pt x="680338" y="835405"/>
                  </a:lnTo>
                  <a:lnTo>
                    <a:pt x="660338" y="838717"/>
                  </a:lnTo>
                  <a:lnTo>
                    <a:pt x="640349" y="841994"/>
                  </a:lnTo>
                  <a:lnTo>
                    <a:pt x="620385" y="845246"/>
                  </a:lnTo>
                  <a:lnTo>
                    <a:pt x="600456" y="848487"/>
                  </a:lnTo>
                  <a:lnTo>
                    <a:pt x="600456" y="800672"/>
                  </a:lnTo>
                  <a:lnTo>
                    <a:pt x="600456" y="752860"/>
                  </a:lnTo>
                  <a:lnTo>
                    <a:pt x="600456" y="705056"/>
                  </a:lnTo>
                  <a:lnTo>
                    <a:pt x="600456" y="657262"/>
                  </a:lnTo>
                  <a:lnTo>
                    <a:pt x="600456" y="609482"/>
                  </a:lnTo>
                  <a:lnTo>
                    <a:pt x="600456" y="561720"/>
                  </a:lnTo>
                  <a:close/>
                </a:path>
                <a:path w="4037329" h="900429">
                  <a:moveTo>
                    <a:pt x="3836669" y="32765"/>
                  </a:moveTo>
                  <a:lnTo>
                    <a:pt x="3854291" y="29888"/>
                  </a:lnTo>
                  <a:lnTo>
                    <a:pt x="3871912" y="26987"/>
                  </a:lnTo>
                  <a:lnTo>
                    <a:pt x="3889533" y="24086"/>
                  </a:lnTo>
                  <a:lnTo>
                    <a:pt x="3907155" y="21208"/>
                  </a:lnTo>
                  <a:lnTo>
                    <a:pt x="3907155" y="59670"/>
                  </a:lnTo>
                  <a:lnTo>
                    <a:pt x="3907155" y="98107"/>
                  </a:lnTo>
                  <a:lnTo>
                    <a:pt x="3907155" y="136544"/>
                  </a:lnTo>
                  <a:lnTo>
                    <a:pt x="3907155" y="175005"/>
                  </a:lnTo>
                  <a:lnTo>
                    <a:pt x="3920966" y="134314"/>
                  </a:lnTo>
                  <a:lnTo>
                    <a:pt x="3934777" y="93598"/>
                  </a:lnTo>
                  <a:lnTo>
                    <a:pt x="3948588" y="52883"/>
                  </a:lnTo>
                  <a:lnTo>
                    <a:pt x="3962400" y="12191"/>
                  </a:lnTo>
                  <a:lnTo>
                    <a:pt x="3981068" y="9143"/>
                  </a:lnTo>
                  <a:lnTo>
                    <a:pt x="3999738" y="6095"/>
                  </a:lnTo>
                  <a:lnTo>
                    <a:pt x="4018407" y="3047"/>
                  </a:lnTo>
                  <a:lnTo>
                    <a:pt x="4037076" y="0"/>
                  </a:lnTo>
                  <a:lnTo>
                    <a:pt x="4037076" y="47815"/>
                  </a:lnTo>
                  <a:lnTo>
                    <a:pt x="4037076" y="95630"/>
                  </a:lnTo>
                  <a:lnTo>
                    <a:pt x="4037076" y="143446"/>
                  </a:lnTo>
                  <a:lnTo>
                    <a:pt x="4037076" y="191261"/>
                  </a:lnTo>
                  <a:lnTo>
                    <a:pt x="4037076" y="239077"/>
                  </a:lnTo>
                  <a:lnTo>
                    <a:pt x="4037076" y="286892"/>
                  </a:lnTo>
                  <a:lnTo>
                    <a:pt x="4019454" y="289823"/>
                  </a:lnTo>
                  <a:lnTo>
                    <a:pt x="4001833" y="292719"/>
                  </a:lnTo>
                  <a:lnTo>
                    <a:pt x="3984212" y="295590"/>
                  </a:lnTo>
                  <a:lnTo>
                    <a:pt x="3966591" y="298450"/>
                  </a:lnTo>
                  <a:lnTo>
                    <a:pt x="3966591" y="259683"/>
                  </a:lnTo>
                  <a:lnTo>
                    <a:pt x="3966591" y="220916"/>
                  </a:lnTo>
                  <a:lnTo>
                    <a:pt x="3966591" y="182149"/>
                  </a:lnTo>
                  <a:lnTo>
                    <a:pt x="3966591" y="143382"/>
                  </a:lnTo>
                  <a:lnTo>
                    <a:pt x="3952513" y="184437"/>
                  </a:lnTo>
                  <a:lnTo>
                    <a:pt x="3938460" y="225504"/>
                  </a:lnTo>
                  <a:lnTo>
                    <a:pt x="3924407" y="266594"/>
                  </a:lnTo>
                  <a:lnTo>
                    <a:pt x="3910330" y="307720"/>
                  </a:lnTo>
                  <a:lnTo>
                    <a:pt x="3891926" y="310693"/>
                  </a:lnTo>
                  <a:lnTo>
                    <a:pt x="3873499" y="313689"/>
                  </a:lnTo>
                  <a:lnTo>
                    <a:pt x="3855073" y="316686"/>
                  </a:lnTo>
                  <a:lnTo>
                    <a:pt x="3836669" y="319658"/>
                  </a:lnTo>
                  <a:lnTo>
                    <a:pt x="3836669" y="271843"/>
                  </a:lnTo>
                  <a:lnTo>
                    <a:pt x="3836669" y="224027"/>
                  </a:lnTo>
                  <a:lnTo>
                    <a:pt x="3836669" y="176212"/>
                  </a:lnTo>
                  <a:lnTo>
                    <a:pt x="3836669" y="128397"/>
                  </a:lnTo>
                  <a:lnTo>
                    <a:pt x="3836669" y="80581"/>
                  </a:lnTo>
                  <a:lnTo>
                    <a:pt x="3836669" y="32765"/>
                  </a:lnTo>
                  <a:close/>
                </a:path>
                <a:path w="4037329" h="900429">
                  <a:moveTo>
                    <a:pt x="3348228" y="112521"/>
                  </a:moveTo>
                  <a:lnTo>
                    <a:pt x="3373278" y="108426"/>
                  </a:lnTo>
                  <a:lnTo>
                    <a:pt x="3398329" y="104330"/>
                  </a:lnTo>
                  <a:lnTo>
                    <a:pt x="3423380" y="100234"/>
                  </a:lnTo>
                  <a:lnTo>
                    <a:pt x="3448431" y="96138"/>
                  </a:lnTo>
                  <a:lnTo>
                    <a:pt x="3454908" y="134790"/>
                  </a:lnTo>
                  <a:lnTo>
                    <a:pt x="3461385" y="173418"/>
                  </a:lnTo>
                  <a:lnTo>
                    <a:pt x="3467862" y="212046"/>
                  </a:lnTo>
                  <a:lnTo>
                    <a:pt x="3474339" y="250697"/>
                  </a:lnTo>
                  <a:lnTo>
                    <a:pt x="3480242" y="210028"/>
                  </a:lnTo>
                  <a:lnTo>
                    <a:pt x="3486134" y="169370"/>
                  </a:lnTo>
                  <a:lnTo>
                    <a:pt x="3492001" y="128736"/>
                  </a:lnTo>
                  <a:lnTo>
                    <a:pt x="3497834" y="88137"/>
                  </a:lnTo>
                  <a:lnTo>
                    <a:pt x="3523265" y="83966"/>
                  </a:lnTo>
                  <a:lnTo>
                    <a:pt x="3548697" y="79819"/>
                  </a:lnTo>
                  <a:lnTo>
                    <a:pt x="3574129" y="75672"/>
                  </a:lnTo>
                  <a:lnTo>
                    <a:pt x="3599561" y="71500"/>
                  </a:lnTo>
                  <a:lnTo>
                    <a:pt x="3599561" y="358393"/>
                  </a:lnTo>
                  <a:lnTo>
                    <a:pt x="3582225" y="361251"/>
                  </a:lnTo>
                  <a:lnTo>
                    <a:pt x="3564890" y="364109"/>
                  </a:lnTo>
                  <a:lnTo>
                    <a:pt x="3547554" y="366966"/>
                  </a:lnTo>
                  <a:lnTo>
                    <a:pt x="3530219" y="369824"/>
                  </a:lnTo>
                  <a:lnTo>
                    <a:pt x="3530219" y="320315"/>
                  </a:lnTo>
                  <a:lnTo>
                    <a:pt x="3530219" y="270843"/>
                  </a:lnTo>
                  <a:lnTo>
                    <a:pt x="3530219" y="221394"/>
                  </a:lnTo>
                  <a:lnTo>
                    <a:pt x="3530219" y="171957"/>
                  </a:lnTo>
                  <a:lnTo>
                    <a:pt x="3521835" y="222748"/>
                  </a:lnTo>
                  <a:lnTo>
                    <a:pt x="3513439" y="273573"/>
                  </a:lnTo>
                  <a:lnTo>
                    <a:pt x="3505019" y="324423"/>
                  </a:lnTo>
                  <a:lnTo>
                    <a:pt x="3496564" y="375284"/>
                  </a:lnTo>
                  <a:lnTo>
                    <a:pt x="3485515" y="377094"/>
                  </a:lnTo>
                  <a:lnTo>
                    <a:pt x="3474466" y="378904"/>
                  </a:lnTo>
                  <a:lnTo>
                    <a:pt x="3463416" y="380714"/>
                  </a:lnTo>
                  <a:lnTo>
                    <a:pt x="3452367" y="382524"/>
                  </a:lnTo>
                  <a:lnTo>
                    <a:pt x="3443624" y="334444"/>
                  </a:lnTo>
                  <a:lnTo>
                    <a:pt x="3434905" y="286400"/>
                  </a:lnTo>
                  <a:lnTo>
                    <a:pt x="3426186" y="238380"/>
                  </a:lnTo>
                  <a:lnTo>
                    <a:pt x="3417442" y="190372"/>
                  </a:lnTo>
                  <a:lnTo>
                    <a:pt x="3417442" y="239809"/>
                  </a:lnTo>
                  <a:lnTo>
                    <a:pt x="3417442" y="289258"/>
                  </a:lnTo>
                  <a:lnTo>
                    <a:pt x="3417442" y="338730"/>
                  </a:lnTo>
                  <a:lnTo>
                    <a:pt x="3417442" y="388238"/>
                  </a:lnTo>
                  <a:lnTo>
                    <a:pt x="3400180" y="391023"/>
                  </a:lnTo>
                  <a:lnTo>
                    <a:pt x="3382883" y="393842"/>
                  </a:lnTo>
                  <a:lnTo>
                    <a:pt x="3365561" y="396686"/>
                  </a:lnTo>
                  <a:lnTo>
                    <a:pt x="3348228" y="399541"/>
                  </a:lnTo>
                  <a:lnTo>
                    <a:pt x="3348228" y="351725"/>
                  </a:lnTo>
                  <a:lnTo>
                    <a:pt x="3348228" y="303906"/>
                  </a:lnTo>
                  <a:lnTo>
                    <a:pt x="3348228" y="256079"/>
                  </a:lnTo>
                  <a:lnTo>
                    <a:pt x="3348228" y="208242"/>
                  </a:lnTo>
                  <a:lnTo>
                    <a:pt x="3348228" y="160391"/>
                  </a:lnTo>
                  <a:lnTo>
                    <a:pt x="3348228" y="112521"/>
                  </a:lnTo>
                  <a:close/>
                </a:path>
                <a:path w="4037329" h="900429">
                  <a:moveTo>
                    <a:pt x="1232535" y="458342"/>
                  </a:moveTo>
                  <a:lnTo>
                    <a:pt x="1252632" y="455029"/>
                  </a:lnTo>
                  <a:lnTo>
                    <a:pt x="1272730" y="451738"/>
                  </a:lnTo>
                  <a:lnTo>
                    <a:pt x="1292828" y="448448"/>
                  </a:lnTo>
                  <a:lnTo>
                    <a:pt x="1312926" y="445134"/>
                  </a:lnTo>
                  <a:lnTo>
                    <a:pt x="1312926" y="493004"/>
                  </a:lnTo>
                  <a:lnTo>
                    <a:pt x="1312926" y="540855"/>
                  </a:lnTo>
                  <a:lnTo>
                    <a:pt x="1312926" y="588692"/>
                  </a:lnTo>
                  <a:lnTo>
                    <a:pt x="1312926" y="636519"/>
                  </a:lnTo>
                  <a:lnTo>
                    <a:pt x="1312926" y="684338"/>
                  </a:lnTo>
                  <a:lnTo>
                    <a:pt x="1312926" y="732154"/>
                  </a:lnTo>
                  <a:lnTo>
                    <a:pt x="1292828" y="735413"/>
                  </a:lnTo>
                  <a:lnTo>
                    <a:pt x="1272730" y="738695"/>
                  </a:lnTo>
                  <a:lnTo>
                    <a:pt x="1252632" y="741977"/>
                  </a:lnTo>
                  <a:lnTo>
                    <a:pt x="1232535" y="745236"/>
                  </a:lnTo>
                  <a:lnTo>
                    <a:pt x="1232535" y="506158"/>
                  </a:lnTo>
                  <a:lnTo>
                    <a:pt x="1232535" y="458342"/>
                  </a:lnTo>
                  <a:close/>
                </a:path>
                <a:path w="4037329" h="900429">
                  <a:moveTo>
                    <a:pt x="1019683" y="493140"/>
                  </a:moveTo>
                  <a:lnTo>
                    <a:pt x="1039780" y="489827"/>
                  </a:lnTo>
                  <a:lnTo>
                    <a:pt x="1059878" y="486536"/>
                  </a:lnTo>
                  <a:lnTo>
                    <a:pt x="1079976" y="483246"/>
                  </a:lnTo>
                  <a:lnTo>
                    <a:pt x="1100074" y="479932"/>
                  </a:lnTo>
                  <a:lnTo>
                    <a:pt x="1100074" y="503840"/>
                  </a:lnTo>
                  <a:lnTo>
                    <a:pt x="1100074" y="527748"/>
                  </a:lnTo>
                  <a:lnTo>
                    <a:pt x="1100074" y="551656"/>
                  </a:lnTo>
                  <a:lnTo>
                    <a:pt x="1100074" y="575563"/>
                  </a:lnTo>
                  <a:lnTo>
                    <a:pt x="1104391" y="574801"/>
                  </a:lnTo>
                  <a:lnTo>
                    <a:pt x="1108837" y="574166"/>
                  </a:lnTo>
                  <a:lnTo>
                    <a:pt x="1113282" y="573404"/>
                  </a:lnTo>
                  <a:lnTo>
                    <a:pt x="1131381" y="570763"/>
                  </a:lnTo>
                  <a:lnTo>
                    <a:pt x="1147016" y="569134"/>
                  </a:lnTo>
                  <a:lnTo>
                    <a:pt x="1160198" y="568529"/>
                  </a:lnTo>
                  <a:lnTo>
                    <a:pt x="1170939" y="568959"/>
                  </a:lnTo>
                  <a:lnTo>
                    <a:pt x="1202914" y="595258"/>
                  </a:lnTo>
                  <a:lnTo>
                    <a:pt x="1207897" y="638175"/>
                  </a:lnTo>
                  <a:lnTo>
                    <a:pt x="1207897" y="645435"/>
                  </a:lnTo>
                  <a:lnTo>
                    <a:pt x="1207897" y="652732"/>
                  </a:lnTo>
                  <a:lnTo>
                    <a:pt x="1207897" y="660052"/>
                  </a:lnTo>
                  <a:lnTo>
                    <a:pt x="1207897" y="667384"/>
                  </a:lnTo>
                  <a:lnTo>
                    <a:pt x="1207371" y="685718"/>
                  </a:lnTo>
                  <a:lnTo>
                    <a:pt x="1199388" y="725169"/>
                  </a:lnTo>
                  <a:lnTo>
                    <a:pt x="1162145" y="754399"/>
                  </a:lnTo>
                  <a:lnTo>
                    <a:pt x="1113282" y="764793"/>
                  </a:lnTo>
                  <a:lnTo>
                    <a:pt x="1089870" y="768603"/>
                  </a:lnTo>
                  <a:lnTo>
                    <a:pt x="1066482" y="772413"/>
                  </a:lnTo>
                  <a:lnTo>
                    <a:pt x="1043094" y="776224"/>
                  </a:lnTo>
                  <a:lnTo>
                    <a:pt x="1019683" y="780033"/>
                  </a:lnTo>
                  <a:lnTo>
                    <a:pt x="1019683" y="732218"/>
                  </a:lnTo>
                  <a:lnTo>
                    <a:pt x="1019683" y="684402"/>
                  </a:lnTo>
                  <a:lnTo>
                    <a:pt x="1019683" y="636587"/>
                  </a:lnTo>
                  <a:lnTo>
                    <a:pt x="1019683" y="588772"/>
                  </a:lnTo>
                  <a:lnTo>
                    <a:pt x="1019683" y="540956"/>
                  </a:lnTo>
                  <a:lnTo>
                    <a:pt x="1019683" y="493140"/>
                  </a:lnTo>
                  <a:close/>
                </a:path>
                <a:path w="4037329" h="900429">
                  <a:moveTo>
                    <a:pt x="809244" y="527430"/>
                  </a:moveTo>
                  <a:lnTo>
                    <a:pt x="833151" y="523525"/>
                  </a:lnTo>
                  <a:lnTo>
                    <a:pt x="857059" y="519620"/>
                  </a:lnTo>
                  <a:lnTo>
                    <a:pt x="880967" y="515715"/>
                  </a:lnTo>
                  <a:lnTo>
                    <a:pt x="904875" y="511809"/>
                  </a:lnTo>
                  <a:lnTo>
                    <a:pt x="927451" y="509214"/>
                  </a:lnTo>
                  <a:lnTo>
                    <a:pt x="972438" y="518287"/>
                  </a:lnTo>
                  <a:lnTo>
                    <a:pt x="989816" y="555755"/>
                  </a:lnTo>
                  <a:lnTo>
                    <a:pt x="990981" y="575182"/>
                  </a:lnTo>
                  <a:lnTo>
                    <a:pt x="988052" y="597402"/>
                  </a:lnTo>
                  <a:lnTo>
                    <a:pt x="979265" y="615299"/>
                  </a:lnTo>
                  <a:lnTo>
                    <a:pt x="964620" y="628886"/>
                  </a:lnTo>
                  <a:lnTo>
                    <a:pt x="944117" y="638175"/>
                  </a:lnTo>
                  <a:lnTo>
                    <a:pt x="955667" y="639220"/>
                  </a:lnTo>
                  <a:lnTo>
                    <a:pt x="988766" y="660239"/>
                  </a:lnTo>
                  <a:lnTo>
                    <a:pt x="996696" y="691261"/>
                  </a:lnTo>
                  <a:lnTo>
                    <a:pt x="996696" y="696849"/>
                  </a:lnTo>
                  <a:lnTo>
                    <a:pt x="996696" y="702437"/>
                  </a:lnTo>
                  <a:lnTo>
                    <a:pt x="996696" y="708151"/>
                  </a:lnTo>
                  <a:lnTo>
                    <a:pt x="995598" y="728507"/>
                  </a:lnTo>
                  <a:lnTo>
                    <a:pt x="979042" y="770763"/>
                  </a:lnTo>
                  <a:lnTo>
                    <a:pt x="929108" y="793908"/>
                  </a:lnTo>
                  <a:lnTo>
                    <a:pt x="878859" y="803074"/>
                  </a:lnTo>
                  <a:lnTo>
                    <a:pt x="855662" y="806846"/>
                  </a:lnTo>
                  <a:lnTo>
                    <a:pt x="832465" y="810642"/>
                  </a:lnTo>
                  <a:lnTo>
                    <a:pt x="809244" y="814451"/>
                  </a:lnTo>
                  <a:lnTo>
                    <a:pt x="809244" y="766634"/>
                  </a:lnTo>
                  <a:lnTo>
                    <a:pt x="809244" y="718815"/>
                  </a:lnTo>
                  <a:lnTo>
                    <a:pt x="809244" y="670988"/>
                  </a:lnTo>
                  <a:lnTo>
                    <a:pt x="809244" y="623151"/>
                  </a:lnTo>
                  <a:lnTo>
                    <a:pt x="809244" y="575300"/>
                  </a:lnTo>
                  <a:lnTo>
                    <a:pt x="809244" y="52743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60290" y="2536063"/>
              <a:ext cx="1843913" cy="5782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45409" y="2439924"/>
              <a:ext cx="4114165" cy="951230"/>
            </a:xfrm>
            <a:custGeom>
              <a:avLst/>
              <a:gdLst/>
              <a:ahLst/>
              <a:cxnLst/>
              <a:rect l="l" t="t" r="r" b="b"/>
              <a:pathLst>
                <a:path w="4114165" h="951229">
                  <a:moveTo>
                    <a:pt x="702690" y="549021"/>
                  </a:moveTo>
                  <a:lnTo>
                    <a:pt x="721054" y="545992"/>
                  </a:lnTo>
                  <a:lnTo>
                    <a:pt x="739394" y="542988"/>
                  </a:lnTo>
                  <a:lnTo>
                    <a:pt x="757733" y="539984"/>
                  </a:lnTo>
                  <a:lnTo>
                    <a:pt x="776097" y="536955"/>
                  </a:lnTo>
                  <a:lnTo>
                    <a:pt x="782764" y="584368"/>
                  </a:lnTo>
                  <a:lnTo>
                    <a:pt x="789431" y="631745"/>
                  </a:lnTo>
                  <a:lnTo>
                    <a:pt x="796099" y="679098"/>
                  </a:lnTo>
                  <a:lnTo>
                    <a:pt x="802766" y="726439"/>
                  </a:lnTo>
                  <a:lnTo>
                    <a:pt x="806005" y="677481"/>
                  </a:lnTo>
                  <a:lnTo>
                    <a:pt x="809243" y="628522"/>
                  </a:lnTo>
                  <a:lnTo>
                    <a:pt x="812482" y="579564"/>
                  </a:lnTo>
                  <a:lnTo>
                    <a:pt x="815720" y="530605"/>
                  </a:lnTo>
                  <a:lnTo>
                    <a:pt x="834008" y="527577"/>
                  </a:lnTo>
                  <a:lnTo>
                    <a:pt x="852296" y="524573"/>
                  </a:lnTo>
                  <a:lnTo>
                    <a:pt x="870584" y="521569"/>
                  </a:lnTo>
                  <a:lnTo>
                    <a:pt x="888873" y="518540"/>
                  </a:lnTo>
                  <a:lnTo>
                    <a:pt x="883082" y="571404"/>
                  </a:lnTo>
                  <a:lnTo>
                    <a:pt x="877315" y="624268"/>
                  </a:lnTo>
                  <a:lnTo>
                    <a:pt x="871549" y="677132"/>
                  </a:lnTo>
                  <a:lnTo>
                    <a:pt x="865759" y="729996"/>
                  </a:lnTo>
                  <a:lnTo>
                    <a:pt x="860710" y="772255"/>
                  </a:lnTo>
                  <a:lnTo>
                    <a:pt x="851646" y="815943"/>
                  </a:lnTo>
                  <a:lnTo>
                    <a:pt x="827561" y="847095"/>
                  </a:lnTo>
                  <a:lnTo>
                    <a:pt x="787038" y="862070"/>
                  </a:lnTo>
                  <a:lnTo>
                    <a:pt x="759110" y="866997"/>
                  </a:lnTo>
                  <a:lnTo>
                    <a:pt x="746823" y="868997"/>
                  </a:lnTo>
                  <a:lnTo>
                    <a:pt x="734536" y="870997"/>
                  </a:lnTo>
                  <a:lnTo>
                    <a:pt x="722249" y="872998"/>
                  </a:lnTo>
                  <a:lnTo>
                    <a:pt x="722249" y="861548"/>
                  </a:lnTo>
                  <a:lnTo>
                    <a:pt x="722249" y="850074"/>
                  </a:lnTo>
                  <a:lnTo>
                    <a:pt x="722249" y="838600"/>
                  </a:lnTo>
                  <a:lnTo>
                    <a:pt x="722249" y="827151"/>
                  </a:lnTo>
                  <a:lnTo>
                    <a:pt x="734822" y="825118"/>
                  </a:lnTo>
                  <a:lnTo>
                    <a:pt x="742950" y="823087"/>
                  </a:lnTo>
                  <a:lnTo>
                    <a:pt x="746632" y="821181"/>
                  </a:lnTo>
                  <a:lnTo>
                    <a:pt x="750188" y="819150"/>
                  </a:lnTo>
                  <a:lnTo>
                    <a:pt x="751966" y="815848"/>
                  </a:lnTo>
                  <a:lnTo>
                    <a:pt x="751966" y="811022"/>
                  </a:lnTo>
                  <a:lnTo>
                    <a:pt x="738161" y="735253"/>
                  </a:lnTo>
                  <a:lnTo>
                    <a:pt x="729290" y="688695"/>
                  </a:lnTo>
                  <a:lnTo>
                    <a:pt x="720414" y="642137"/>
                  </a:lnTo>
                  <a:lnTo>
                    <a:pt x="711543" y="595579"/>
                  </a:lnTo>
                  <a:lnTo>
                    <a:pt x="702690" y="549021"/>
                  </a:lnTo>
                  <a:close/>
                </a:path>
                <a:path w="4114165" h="951229">
                  <a:moveTo>
                    <a:pt x="4018915" y="1904"/>
                  </a:moveTo>
                  <a:lnTo>
                    <a:pt x="4032039" y="333"/>
                  </a:lnTo>
                  <a:lnTo>
                    <a:pt x="4044188" y="0"/>
                  </a:lnTo>
                  <a:lnTo>
                    <a:pt x="4055383" y="904"/>
                  </a:lnTo>
                  <a:lnTo>
                    <a:pt x="4095749" y="20954"/>
                  </a:lnTo>
                  <a:lnTo>
                    <a:pt x="4111968" y="55663"/>
                  </a:lnTo>
                  <a:lnTo>
                    <a:pt x="4114165" y="92328"/>
                  </a:lnTo>
                  <a:lnTo>
                    <a:pt x="4114165" y="109874"/>
                  </a:lnTo>
                  <a:lnTo>
                    <a:pt x="4114165" y="127444"/>
                  </a:lnTo>
                  <a:lnTo>
                    <a:pt x="4114165" y="145014"/>
                  </a:lnTo>
                  <a:lnTo>
                    <a:pt x="4114165" y="162560"/>
                  </a:lnTo>
                  <a:lnTo>
                    <a:pt x="4113948" y="180655"/>
                  </a:lnTo>
                  <a:lnTo>
                    <a:pt x="4110609" y="219963"/>
                  </a:lnTo>
                  <a:lnTo>
                    <a:pt x="4095115" y="256159"/>
                  </a:lnTo>
                  <a:lnTo>
                    <a:pt x="4064889" y="284225"/>
                  </a:lnTo>
                  <a:lnTo>
                    <a:pt x="4022216" y="298703"/>
                  </a:lnTo>
                  <a:lnTo>
                    <a:pt x="3997499" y="301164"/>
                  </a:lnTo>
                  <a:lnTo>
                    <a:pt x="3986658" y="300936"/>
                  </a:lnTo>
                  <a:lnTo>
                    <a:pt x="3947921" y="285241"/>
                  </a:lnTo>
                  <a:lnTo>
                    <a:pt x="3931263" y="246459"/>
                  </a:lnTo>
                  <a:lnTo>
                    <a:pt x="3928744" y="202311"/>
                  </a:lnTo>
                  <a:lnTo>
                    <a:pt x="3928744" y="184001"/>
                  </a:lnTo>
                  <a:lnTo>
                    <a:pt x="3928744" y="165655"/>
                  </a:lnTo>
                  <a:lnTo>
                    <a:pt x="3928744" y="147286"/>
                  </a:lnTo>
                  <a:lnTo>
                    <a:pt x="3928744" y="128904"/>
                  </a:lnTo>
                  <a:lnTo>
                    <a:pt x="3929245" y="109904"/>
                  </a:lnTo>
                  <a:lnTo>
                    <a:pt x="3936745" y="65024"/>
                  </a:lnTo>
                  <a:lnTo>
                    <a:pt x="3965574" y="24256"/>
                  </a:lnTo>
                  <a:lnTo>
                    <a:pt x="4003383" y="5290"/>
                  </a:lnTo>
                  <a:lnTo>
                    <a:pt x="4018915" y="1904"/>
                  </a:lnTo>
                  <a:close/>
                </a:path>
                <a:path w="4114165" h="951229">
                  <a:moveTo>
                    <a:pt x="312673" y="607567"/>
                  </a:moveTo>
                  <a:lnTo>
                    <a:pt x="325798" y="605996"/>
                  </a:lnTo>
                  <a:lnTo>
                    <a:pt x="337946" y="605663"/>
                  </a:lnTo>
                  <a:lnTo>
                    <a:pt x="349142" y="606567"/>
                  </a:lnTo>
                  <a:lnTo>
                    <a:pt x="389508" y="626617"/>
                  </a:lnTo>
                  <a:lnTo>
                    <a:pt x="405780" y="661326"/>
                  </a:lnTo>
                  <a:lnTo>
                    <a:pt x="407923" y="697991"/>
                  </a:lnTo>
                  <a:lnTo>
                    <a:pt x="407923" y="715537"/>
                  </a:lnTo>
                  <a:lnTo>
                    <a:pt x="407923" y="733107"/>
                  </a:lnTo>
                  <a:lnTo>
                    <a:pt x="407923" y="750677"/>
                  </a:lnTo>
                  <a:lnTo>
                    <a:pt x="407923" y="768223"/>
                  </a:lnTo>
                  <a:lnTo>
                    <a:pt x="407707" y="786318"/>
                  </a:lnTo>
                  <a:lnTo>
                    <a:pt x="404367" y="825626"/>
                  </a:lnTo>
                  <a:lnTo>
                    <a:pt x="388873" y="861822"/>
                  </a:lnTo>
                  <a:lnTo>
                    <a:pt x="358647" y="889888"/>
                  </a:lnTo>
                  <a:lnTo>
                    <a:pt x="316102" y="904366"/>
                  </a:lnTo>
                  <a:lnTo>
                    <a:pt x="291274" y="906827"/>
                  </a:lnTo>
                  <a:lnTo>
                    <a:pt x="280419" y="906599"/>
                  </a:lnTo>
                  <a:lnTo>
                    <a:pt x="241681" y="890904"/>
                  </a:lnTo>
                  <a:lnTo>
                    <a:pt x="225022" y="852177"/>
                  </a:lnTo>
                  <a:lnTo>
                    <a:pt x="222503" y="808101"/>
                  </a:lnTo>
                  <a:lnTo>
                    <a:pt x="222503" y="789717"/>
                  </a:lnTo>
                  <a:lnTo>
                    <a:pt x="222503" y="771334"/>
                  </a:lnTo>
                  <a:lnTo>
                    <a:pt x="222503" y="752951"/>
                  </a:lnTo>
                  <a:lnTo>
                    <a:pt x="222503" y="734567"/>
                  </a:lnTo>
                  <a:lnTo>
                    <a:pt x="223004" y="715567"/>
                  </a:lnTo>
                  <a:lnTo>
                    <a:pt x="230504" y="670687"/>
                  </a:lnTo>
                  <a:lnTo>
                    <a:pt x="259333" y="629920"/>
                  </a:lnTo>
                  <a:lnTo>
                    <a:pt x="297142" y="610953"/>
                  </a:lnTo>
                  <a:lnTo>
                    <a:pt x="312673" y="607567"/>
                  </a:lnTo>
                  <a:close/>
                </a:path>
                <a:path w="4114165" h="951229">
                  <a:moveTo>
                    <a:pt x="0" y="600710"/>
                  </a:moveTo>
                  <a:lnTo>
                    <a:pt x="21070" y="597280"/>
                  </a:lnTo>
                  <a:lnTo>
                    <a:pt x="42163" y="593851"/>
                  </a:lnTo>
                  <a:lnTo>
                    <a:pt x="63257" y="590423"/>
                  </a:lnTo>
                  <a:lnTo>
                    <a:pt x="84327" y="586993"/>
                  </a:lnTo>
                  <a:lnTo>
                    <a:pt x="84327" y="618255"/>
                  </a:lnTo>
                  <a:lnTo>
                    <a:pt x="84327" y="649541"/>
                  </a:lnTo>
                  <a:lnTo>
                    <a:pt x="84327" y="680827"/>
                  </a:lnTo>
                  <a:lnTo>
                    <a:pt x="84327" y="712088"/>
                  </a:lnTo>
                  <a:lnTo>
                    <a:pt x="90616" y="711114"/>
                  </a:lnTo>
                  <a:lnTo>
                    <a:pt x="96916" y="710104"/>
                  </a:lnTo>
                  <a:lnTo>
                    <a:pt x="103241" y="709070"/>
                  </a:lnTo>
                  <a:lnTo>
                    <a:pt x="109600" y="708025"/>
                  </a:lnTo>
                  <a:lnTo>
                    <a:pt x="109600" y="676707"/>
                  </a:lnTo>
                  <a:lnTo>
                    <a:pt x="109600" y="645413"/>
                  </a:lnTo>
                  <a:lnTo>
                    <a:pt x="109600" y="614120"/>
                  </a:lnTo>
                  <a:lnTo>
                    <a:pt x="109600" y="582802"/>
                  </a:lnTo>
                  <a:lnTo>
                    <a:pt x="130651" y="579374"/>
                  </a:lnTo>
                  <a:lnTo>
                    <a:pt x="151701" y="575945"/>
                  </a:lnTo>
                  <a:lnTo>
                    <a:pt x="172751" y="572516"/>
                  </a:lnTo>
                  <a:lnTo>
                    <a:pt x="193801" y="569087"/>
                  </a:lnTo>
                  <a:lnTo>
                    <a:pt x="193801" y="919099"/>
                  </a:lnTo>
                  <a:lnTo>
                    <a:pt x="172751" y="922547"/>
                  </a:lnTo>
                  <a:lnTo>
                    <a:pt x="151701" y="926020"/>
                  </a:lnTo>
                  <a:lnTo>
                    <a:pt x="130651" y="929493"/>
                  </a:lnTo>
                  <a:lnTo>
                    <a:pt x="109600" y="932941"/>
                  </a:lnTo>
                  <a:lnTo>
                    <a:pt x="109600" y="896175"/>
                  </a:lnTo>
                  <a:lnTo>
                    <a:pt x="109600" y="859409"/>
                  </a:lnTo>
                  <a:lnTo>
                    <a:pt x="109600" y="822642"/>
                  </a:lnTo>
                  <a:lnTo>
                    <a:pt x="109600" y="785876"/>
                  </a:lnTo>
                  <a:lnTo>
                    <a:pt x="103241" y="786921"/>
                  </a:lnTo>
                  <a:lnTo>
                    <a:pt x="96916" y="787955"/>
                  </a:lnTo>
                  <a:lnTo>
                    <a:pt x="90616" y="788965"/>
                  </a:lnTo>
                  <a:lnTo>
                    <a:pt x="84327" y="789939"/>
                  </a:lnTo>
                  <a:lnTo>
                    <a:pt x="84327" y="826706"/>
                  </a:lnTo>
                  <a:lnTo>
                    <a:pt x="84327" y="863472"/>
                  </a:lnTo>
                  <a:lnTo>
                    <a:pt x="84327" y="900239"/>
                  </a:lnTo>
                  <a:lnTo>
                    <a:pt x="84327" y="937005"/>
                  </a:lnTo>
                  <a:lnTo>
                    <a:pt x="63257" y="940436"/>
                  </a:lnTo>
                  <a:lnTo>
                    <a:pt x="42163" y="943879"/>
                  </a:lnTo>
                  <a:lnTo>
                    <a:pt x="21070" y="947346"/>
                  </a:lnTo>
                  <a:lnTo>
                    <a:pt x="0" y="950849"/>
                  </a:lnTo>
                  <a:lnTo>
                    <a:pt x="0" y="900829"/>
                  </a:lnTo>
                  <a:lnTo>
                    <a:pt x="0" y="650729"/>
                  </a:lnTo>
                  <a:lnTo>
                    <a:pt x="0" y="600710"/>
                  </a:lnTo>
                  <a:close/>
                </a:path>
                <a:path w="4114165" h="951229">
                  <a:moveTo>
                    <a:pt x="585469" y="502158"/>
                  </a:moveTo>
                  <a:lnTo>
                    <a:pt x="628014" y="497459"/>
                  </a:lnTo>
                  <a:lnTo>
                    <a:pt x="640635" y="496363"/>
                  </a:lnTo>
                  <a:lnTo>
                    <a:pt x="650874" y="495363"/>
                  </a:lnTo>
                  <a:lnTo>
                    <a:pt x="682243" y="488188"/>
                  </a:lnTo>
                  <a:lnTo>
                    <a:pt x="682243" y="499447"/>
                  </a:lnTo>
                  <a:lnTo>
                    <a:pt x="682243" y="510730"/>
                  </a:lnTo>
                  <a:lnTo>
                    <a:pt x="682243" y="522013"/>
                  </a:lnTo>
                  <a:lnTo>
                    <a:pt x="682243" y="533273"/>
                  </a:lnTo>
                  <a:lnTo>
                    <a:pt x="675639" y="536448"/>
                  </a:lnTo>
                  <a:lnTo>
                    <a:pt x="635888" y="542163"/>
                  </a:lnTo>
                  <a:lnTo>
                    <a:pt x="626602" y="542923"/>
                  </a:lnTo>
                  <a:lnTo>
                    <a:pt x="618744" y="543671"/>
                  </a:lnTo>
                  <a:lnTo>
                    <a:pt x="587120" y="565276"/>
                  </a:lnTo>
                  <a:lnTo>
                    <a:pt x="585851" y="593343"/>
                  </a:lnTo>
                  <a:lnTo>
                    <a:pt x="595806" y="580675"/>
                  </a:lnTo>
                  <a:lnTo>
                    <a:pt x="606440" y="571055"/>
                  </a:lnTo>
                  <a:lnTo>
                    <a:pt x="617765" y="564483"/>
                  </a:lnTo>
                  <a:lnTo>
                    <a:pt x="629792" y="560959"/>
                  </a:lnTo>
                  <a:lnTo>
                    <a:pt x="655147" y="559931"/>
                  </a:lnTo>
                  <a:lnTo>
                    <a:pt x="673655" y="566356"/>
                  </a:lnTo>
                  <a:lnTo>
                    <a:pt x="689990" y="601472"/>
                  </a:lnTo>
                  <a:lnTo>
                    <a:pt x="691187" y="639976"/>
                  </a:lnTo>
                  <a:lnTo>
                    <a:pt x="691261" y="654050"/>
                  </a:lnTo>
                  <a:lnTo>
                    <a:pt x="691261" y="671576"/>
                  </a:lnTo>
                  <a:lnTo>
                    <a:pt x="691261" y="689101"/>
                  </a:lnTo>
                  <a:lnTo>
                    <a:pt x="691261" y="706627"/>
                  </a:lnTo>
                  <a:lnTo>
                    <a:pt x="691261" y="724153"/>
                  </a:lnTo>
                  <a:lnTo>
                    <a:pt x="690881" y="746583"/>
                  </a:lnTo>
                  <a:lnTo>
                    <a:pt x="685291" y="791463"/>
                  </a:lnTo>
                  <a:lnTo>
                    <a:pt x="654637" y="833913"/>
                  </a:lnTo>
                  <a:lnTo>
                    <a:pt x="598169" y="855599"/>
                  </a:lnTo>
                  <a:lnTo>
                    <a:pt x="564133" y="860298"/>
                  </a:lnTo>
                  <a:lnTo>
                    <a:pt x="555988" y="860055"/>
                  </a:lnTo>
                  <a:lnTo>
                    <a:pt x="519779" y="839962"/>
                  </a:lnTo>
                  <a:lnTo>
                    <a:pt x="507095" y="797401"/>
                  </a:lnTo>
                  <a:lnTo>
                    <a:pt x="505967" y="764159"/>
                  </a:lnTo>
                  <a:lnTo>
                    <a:pt x="505967" y="721985"/>
                  </a:lnTo>
                  <a:lnTo>
                    <a:pt x="505967" y="679846"/>
                  </a:lnTo>
                  <a:lnTo>
                    <a:pt x="505967" y="637732"/>
                  </a:lnTo>
                  <a:lnTo>
                    <a:pt x="505967" y="595629"/>
                  </a:lnTo>
                  <a:lnTo>
                    <a:pt x="507349" y="578415"/>
                  </a:lnTo>
                  <a:lnTo>
                    <a:pt x="528065" y="534035"/>
                  </a:lnTo>
                  <a:lnTo>
                    <a:pt x="568588" y="506352"/>
                  </a:lnTo>
                  <a:lnTo>
                    <a:pt x="585469" y="50215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31492" y="2881883"/>
              <a:ext cx="5648706" cy="11879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98852" y="2849245"/>
              <a:ext cx="5639181" cy="11779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72374" y="3029711"/>
              <a:ext cx="70230" cy="904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998852" y="2849245"/>
              <a:ext cx="5560060" cy="1177925"/>
            </a:xfrm>
            <a:custGeom>
              <a:avLst/>
              <a:gdLst/>
              <a:ahLst/>
              <a:cxnLst/>
              <a:rect l="l" t="t" r="r" b="b"/>
              <a:pathLst>
                <a:path w="5560059" h="1177925">
                  <a:moveTo>
                    <a:pt x="4246372" y="357250"/>
                  </a:moveTo>
                  <a:lnTo>
                    <a:pt x="4246372" y="373826"/>
                  </a:lnTo>
                  <a:lnTo>
                    <a:pt x="4246372" y="390413"/>
                  </a:lnTo>
                  <a:lnTo>
                    <a:pt x="4246372" y="407025"/>
                  </a:lnTo>
                  <a:lnTo>
                    <a:pt x="4246372" y="423671"/>
                  </a:lnTo>
                  <a:lnTo>
                    <a:pt x="4257167" y="421893"/>
                  </a:lnTo>
                  <a:lnTo>
                    <a:pt x="4264279" y="418972"/>
                  </a:lnTo>
                  <a:lnTo>
                    <a:pt x="4267835" y="415035"/>
                  </a:lnTo>
                  <a:lnTo>
                    <a:pt x="4271264" y="411099"/>
                  </a:lnTo>
                  <a:lnTo>
                    <a:pt x="4273042" y="402970"/>
                  </a:lnTo>
                  <a:lnTo>
                    <a:pt x="4273042" y="390525"/>
                  </a:lnTo>
                  <a:lnTo>
                    <a:pt x="4273042" y="387222"/>
                  </a:lnTo>
                  <a:lnTo>
                    <a:pt x="4273042" y="384047"/>
                  </a:lnTo>
                  <a:lnTo>
                    <a:pt x="4273042" y="380745"/>
                  </a:lnTo>
                  <a:lnTo>
                    <a:pt x="4273042" y="368426"/>
                  </a:lnTo>
                  <a:lnTo>
                    <a:pt x="4271518" y="360933"/>
                  </a:lnTo>
                  <a:lnTo>
                    <a:pt x="4268470" y="358266"/>
                  </a:lnTo>
                  <a:lnTo>
                    <a:pt x="4265295" y="355726"/>
                  </a:lnTo>
                  <a:lnTo>
                    <a:pt x="4258056" y="355345"/>
                  </a:lnTo>
                  <a:lnTo>
                    <a:pt x="4246372" y="357250"/>
                  </a:lnTo>
                  <a:close/>
                </a:path>
                <a:path w="5560059" h="1177925">
                  <a:moveTo>
                    <a:pt x="5452110" y="150494"/>
                  </a:moveTo>
                  <a:lnTo>
                    <a:pt x="5452110" y="169525"/>
                  </a:lnTo>
                  <a:lnTo>
                    <a:pt x="5452110" y="188531"/>
                  </a:lnTo>
                  <a:lnTo>
                    <a:pt x="5452110" y="207537"/>
                  </a:lnTo>
                  <a:lnTo>
                    <a:pt x="5452110" y="226567"/>
                  </a:lnTo>
                  <a:lnTo>
                    <a:pt x="5462778" y="224789"/>
                  </a:lnTo>
                  <a:lnTo>
                    <a:pt x="5479542" y="189864"/>
                  </a:lnTo>
                  <a:lnTo>
                    <a:pt x="5479542" y="186054"/>
                  </a:lnTo>
                  <a:lnTo>
                    <a:pt x="5479542" y="182244"/>
                  </a:lnTo>
                  <a:lnTo>
                    <a:pt x="5479542" y="178434"/>
                  </a:lnTo>
                  <a:lnTo>
                    <a:pt x="5479282" y="168431"/>
                  </a:lnTo>
                  <a:lnTo>
                    <a:pt x="5464937" y="148843"/>
                  </a:lnTo>
                  <a:lnTo>
                    <a:pt x="5452110" y="150494"/>
                  </a:lnTo>
                  <a:close/>
                </a:path>
                <a:path w="5560059" h="1177925">
                  <a:moveTo>
                    <a:pt x="4474464" y="310260"/>
                  </a:moveTo>
                  <a:lnTo>
                    <a:pt x="4450524" y="345680"/>
                  </a:lnTo>
                  <a:lnTo>
                    <a:pt x="4448810" y="369950"/>
                  </a:lnTo>
                  <a:lnTo>
                    <a:pt x="4448976" y="380091"/>
                  </a:lnTo>
                  <a:lnTo>
                    <a:pt x="4456938" y="403987"/>
                  </a:lnTo>
                  <a:lnTo>
                    <a:pt x="4462272" y="403097"/>
                  </a:lnTo>
                  <a:lnTo>
                    <a:pt x="4474464" y="369315"/>
                  </a:lnTo>
                  <a:lnTo>
                    <a:pt x="4474464" y="354552"/>
                  </a:lnTo>
                  <a:lnTo>
                    <a:pt x="4474464" y="339788"/>
                  </a:lnTo>
                  <a:lnTo>
                    <a:pt x="4474464" y="325024"/>
                  </a:lnTo>
                  <a:lnTo>
                    <a:pt x="4474464" y="310260"/>
                  </a:lnTo>
                  <a:close/>
                </a:path>
                <a:path w="5560059" h="1177925">
                  <a:moveTo>
                    <a:pt x="2553716" y="624077"/>
                  </a:moveTo>
                  <a:lnTo>
                    <a:pt x="2553716" y="643127"/>
                  </a:lnTo>
                  <a:lnTo>
                    <a:pt x="2553716" y="662177"/>
                  </a:lnTo>
                  <a:lnTo>
                    <a:pt x="2553716" y="681227"/>
                  </a:lnTo>
                  <a:lnTo>
                    <a:pt x="2553716" y="700277"/>
                  </a:lnTo>
                  <a:lnTo>
                    <a:pt x="2564511" y="698500"/>
                  </a:lnTo>
                  <a:lnTo>
                    <a:pt x="2581148" y="663575"/>
                  </a:lnTo>
                  <a:lnTo>
                    <a:pt x="2581148" y="659764"/>
                  </a:lnTo>
                  <a:lnTo>
                    <a:pt x="2581148" y="655954"/>
                  </a:lnTo>
                  <a:lnTo>
                    <a:pt x="2581148" y="652017"/>
                  </a:lnTo>
                  <a:lnTo>
                    <a:pt x="2580905" y="642070"/>
                  </a:lnTo>
                  <a:lnTo>
                    <a:pt x="2566543" y="622426"/>
                  </a:lnTo>
                  <a:lnTo>
                    <a:pt x="2553716" y="624077"/>
                  </a:lnTo>
                  <a:close/>
                </a:path>
                <a:path w="5560059" h="1177925">
                  <a:moveTo>
                    <a:pt x="1039368" y="871600"/>
                  </a:moveTo>
                  <a:lnTo>
                    <a:pt x="1039368" y="890649"/>
                  </a:lnTo>
                  <a:lnTo>
                    <a:pt x="1039368" y="909685"/>
                  </a:lnTo>
                  <a:lnTo>
                    <a:pt x="1039368" y="928697"/>
                  </a:lnTo>
                  <a:lnTo>
                    <a:pt x="1039368" y="947673"/>
                  </a:lnTo>
                  <a:lnTo>
                    <a:pt x="1050036" y="946022"/>
                  </a:lnTo>
                  <a:lnTo>
                    <a:pt x="1066800" y="910970"/>
                  </a:lnTo>
                  <a:lnTo>
                    <a:pt x="1066800" y="907160"/>
                  </a:lnTo>
                  <a:lnTo>
                    <a:pt x="1066800" y="903350"/>
                  </a:lnTo>
                  <a:lnTo>
                    <a:pt x="1066800" y="899540"/>
                  </a:lnTo>
                  <a:lnTo>
                    <a:pt x="1066538" y="889539"/>
                  </a:lnTo>
                  <a:lnTo>
                    <a:pt x="1052195" y="869949"/>
                  </a:lnTo>
                  <a:lnTo>
                    <a:pt x="1039368" y="871600"/>
                  </a:lnTo>
                  <a:close/>
                </a:path>
                <a:path w="5560059" h="1177925">
                  <a:moveTo>
                    <a:pt x="4246372" y="257175"/>
                  </a:moveTo>
                  <a:lnTo>
                    <a:pt x="4246372" y="268795"/>
                  </a:lnTo>
                  <a:lnTo>
                    <a:pt x="4246372" y="280415"/>
                  </a:lnTo>
                  <a:lnTo>
                    <a:pt x="4246372" y="292036"/>
                  </a:lnTo>
                  <a:lnTo>
                    <a:pt x="4246372" y="303656"/>
                  </a:lnTo>
                  <a:lnTo>
                    <a:pt x="4258691" y="301625"/>
                  </a:lnTo>
                  <a:lnTo>
                    <a:pt x="4266184" y="298703"/>
                  </a:lnTo>
                  <a:lnTo>
                    <a:pt x="4268851" y="295020"/>
                  </a:lnTo>
                  <a:lnTo>
                    <a:pt x="4271645" y="291210"/>
                  </a:lnTo>
                  <a:lnTo>
                    <a:pt x="4273042" y="284479"/>
                  </a:lnTo>
                  <a:lnTo>
                    <a:pt x="4273042" y="274574"/>
                  </a:lnTo>
                  <a:lnTo>
                    <a:pt x="4273042" y="266445"/>
                  </a:lnTo>
                  <a:lnTo>
                    <a:pt x="4271518" y="260984"/>
                  </a:lnTo>
                  <a:lnTo>
                    <a:pt x="4268470" y="258317"/>
                  </a:lnTo>
                  <a:lnTo>
                    <a:pt x="4265295" y="255650"/>
                  </a:lnTo>
                  <a:lnTo>
                    <a:pt x="4258056" y="255269"/>
                  </a:lnTo>
                  <a:lnTo>
                    <a:pt x="4246372" y="257175"/>
                  </a:lnTo>
                  <a:close/>
                </a:path>
                <a:path w="5560059" h="1177925">
                  <a:moveTo>
                    <a:pt x="3771265" y="320293"/>
                  </a:moveTo>
                  <a:lnTo>
                    <a:pt x="3759200" y="355726"/>
                  </a:lnTo>
                  <a:lnTo>
                    <a:pt x="3759200" y="390092"/>
                  </a:lnTo>
                  <a:lnTo>
                    <a:pt x="3759200" y="424434"/>
                  </a:lnTo>
                  <a:lnTo>
                    <a:pt x="3759200" y="458775"/>
                  </a:lnTo>
                  <a:lnTo>
                    <a:pt x="3759200" y="493140"/>
                  </a:lnTo>
                  <a:lnTo>
                    <a:pt x="3759960" y="503856"/>
                  </a:lnTo>
                  <a:lnTo>
                    <a:pt x="3762232" y="511238"/>
                  </a:lnTo>
                  <a:lnTo>
                    <a:pt x="3766004" y="515286"/>
                  </a:lnTo>
                  <a:lnTo>
                    <a:pt x="3771265" y="516000"/>
                  </a:lnTo>
                  <a:lnTo>
                    <a:pt x="3774694" y="515365"/>
                  </a:lnTo>
                  <a:lnTo>
                    <a:pt x="3777615" y="513460"/>
                  </a:lnTo>
                  <a:lnTo>
                    <a:pt x="3779774" y="510158"/>
                  </a:lnTo>
                  <a:lnTo>
                    <a:pt x="3781933" y="506856"/>
                  </a:lnTo>
                  <a:lnTo>
                    <a:pt x="3783076" y="502919"/>
                  </a:lnTo>
                  <a:lnTo>
                    <a:pt x="3783076" y="498475"/>
                  </a:lnTo>
                  <a:lnTo>
                    <a:pt x="3783076" y="461805"/>
                  </a:lnTo>
                  <a:lnTo>
                    <a:pt x="3783076" y="425148"/>
                  </a:lnTo>
                  <a:lnTo>
                    <a:pt x="3783076" y="388514"/>
                  </a:lnTo>
                  <a:lnTo>
                    <a:pt x="3783076" y="351916"/>
                  </a:lnTo>
                  <a:lnTo>
                    <a:pt x="3782958" y="342771"/>
                  </a:lnTo>
                  <a:lnTo>
                    <a:pt x="3776726" y="319404"/>
                  </a:lnTo>
                  <a:lnTo>
                    <a:pt x="3771265" y="320293"/>
                  </a:lnTo>
                  <a:close/>
                </a:path>
                <a:path w="5560059" h="1177925">
                  <a:moveTo>
                    <a:pt x="3454781" y="371982"/>
                  </a:moveTo>
                  <a:lnTo>
                    <a:pt x="3442843" y="407415"/>
                  </a:lnTo>
                  <a:lnTo>
                    <a:pt x="3442843" y="439800"/>
                  </a:lnTo>
                  <a:lnTo>
                    <a:pt x="3442843" y="472186"/>
                  </a:lnTo>
                  <a:lnTo>
                    <a:pt x="3442843" y="504571"/>
                  </a:lnTo>
                  <a:lnTo>
                    <a:pt x="3442843" y="536955"/>
                  </a:lnTo>
                  <a:lnTo>
                    <a:pt x="3442987" y="546240"/>
                  </a:lnTo>
                  <a:lnTo>
                    <a:pt x="3449955" y="568451"/>
                  </a:lnTo>
                  <a:lnTo>
                    <a:pt x="3454654" y="567689"/>
                  </a:lnTo>
                  <a:lnTo>
                    <a:pt x="3459480" y="566927"/>
                  </a:lnTo>
                  <a:lnTo>
                    <a:pt x="3462655" y="564514"/>
                  </a:lnTo>
                  <a:lnTo>
                    <a:pt x="3464179" y="560577"/>
                  </a:lnTo>
                  <a:lnTo>
                    <a:pt x="3465703" y="556513"/>
                  </a:lnTo>
                  <a:lnTo>
                    <a:pt x="3466465" y="548385"/>
                  </a:lnTo>
                  <a:lnTo>
                    <a:pt x="3466465" y="535939"/>
                  </a:lnTo>
                  <a:lnTo>
                    <a:pt x="3466465" y="502868"/>
                  </a:lnTo>
                  <a:lnTo>
                    <a:pt x="3466465" y="469773"/>
                  </a:lnTo>
                  <a:lnTo>
                    <a:pt x="3466465" y="436677"/>
                  </a:lnTo>
                  <a:lnTo>
                    <a:pt x="3466465" y="403605"/>
                  </a:lnTo>
                  <a:lnTo>
                    <a:pt x="3466324" y="393604"/>
                  </a:lnTo>
                  <a:lnTo>
                    <a:pt x="3459607" y="371220"/>
                  </a:lnTo>
                  <a:lnTo>
                    <a:pt x="3454781" y="371982"/>
                  </a:lnTo>
                  <a:close/>
                </a:path>
                <a:path w="5560059" h="1177925">
                  <a:moveTo>
                    <a:pt x="1902460" y="625728"/>
                  </a:moveTo>
                  <a:lnTo>
                    <a:pt x="1890014" y="662939"/>
                  </a:lnTo>
                  <a:lnTo>
                    <a:pt x="1890014" y="669925"/>
                  </a:lnTo>
                  <a:lnTo>
                    <a:pt x="1890014" y="676909"/>
                  </a:lnTo>
                  <a:lnTo>
                    <a:pt x="1890014" y="683894"/>
                  </a:lnTo>
                  <a:lnTo>
                    <a:pt x="1897888" y="682625"/>
                  </a:lnTo>
                  <a:lnTo>
                    <a:pt x="1905762" y="681354"/>
                  </a:lnTo>
                  <a:lnTo>
                    <a:pt x="1913636" y="680084"/>
                  </a:lnTo>
                  <a:lnTo>
                    <a:pt x="1913636" y="673100"/>
                  </a:lnTo>
                  <a:lnTo>
                    <a:pt x="1913636" y="666114"/>
                  </a:lnTo>
                  <a:lnTo>
                    <a:pt x="1913636" y="659129"/>
                  </a:lnTo>
                  <a:lnTo>
                    <a:pt x="1913493" y="648987"/>
                  </a:lnTo>
                  <a:lnTo>
                    <a:pt x="1906905" y="624966"/>
                  </a:lnTo>
                  <a:lnTo>
                    <a:pt x="1902460" y="625728"/>
                  </a:lnTo>
                  <a:close/>
                </a:path>
                <a:path w="5560059" h="1177925">
                  <a:moveTo>
                    <a:pt x="610616" y="836802"/>
                  </a:moveTo>
                  <a:lnTo>
                    <a:pt x="598297" y="874013"/>
                  </a:lnTo>
                  <a:lnTo>
                    <a:pt x="598297" y="881125"/>
                  </a:lnTo>
                  <a:lnTo>
                    <a:pt x="598297" y="888110"/>
                  </a:lnTo>
                  <a:lnTo>
                    <a:pt x="598297" y="895095"/>
                  </a:lnTo>
                  <a:lnTo>
                    <a:pt x="606171" y="893698"/>
                  </a:lnTo>
                  <a:lnTo>
                    <a:pt x="614045" y="892428"/>
                  </a:lnTo>
                  <a:lnTo>
                    <a:pt x="621919" y="891158"/>
                  </a:lnTo>
                  <a:lnTo>
                    <a:pt x="621919" y="884173"/>
                  </a:lnTo>
                  <a:lnTo>
                    <a:pt x="621919" y="877188"/>
                  </a:lnTo>
                  <a:lnTo>
                    <a:pt x="621919" y="870203"/>
                  </a:lnTo>
                  <a:lnTo>
                    <a:pt x="621776" y="860079"/>
                  </a:lnTo>
                  <a:lnTo>
                    <a:pt x="615188" y="836040"/>
                  </a:lnTo>
                  <a:lnTo>
                    <a:pt x="610616" y="836802"/>
                  </a:lnTo>
                  <a:close/>
                </a:path>
                <a:path w="5560059" h="1177925">
                  <a:moveTo>
                    <a:pt x="5371846" y="13080"/>
                  </a:moveTo>
                  <a:lnTo>
                    <a:pt x="5391870" y="9822"/>
                  </a:lnTo>
                  <a:lnTo>
                    <a:pt x="5411930" y="6540"/>
                  </a:lnTo>
                  <a:lnTo>
                    <a:pt x="5432014" y="3258"/>
                  </a:lnTo>
                  <a:lnTo>
                    <a:pt x="5452110" y="0"/>
                  </a:lnTo>
                  <a:lnTo>
                    <a:pt x="5452110" y="23905"/>
                  </a:lnTo>
                  <a:lnTo>
                    <a:pt x="5452110" y="47799"/>
                  </a:lnTo>
                  <a:lnTo>
                    <a:pt x="5452110" y="71669"/>
                  </a:lnTo>
                  <a:lnTo>
                    <a:pt x="5452110" y="95503"/>
                  </a:lnTo>
                  <a:lnTo>
                    <a:pt x="5456555" y="94868"/>
                  </a:lnTo>
                  <a:lnTo>
                    <a:pt x="5499052" y="89122"/>
                  </a:lnTo>
                  <a:lnTo>
                    <a:pt x="5512234" y="88522"/>
                  </a:lnTo>
                  <a:lnTo>
                    <a:pt x="5522976" y="88900"/>
                  </a:lnTo>
                  <a:lnTo>
                    <a:pt x="5554970" y="115198"/>
                  </a:lnTo>
                  <a:lnTo>
                    <a:pt x="5560060" y="158114"/>
                  </a:lnTo>
                  <a:lnTo>
                    <a:pt x="5560060" y="165429"/>
                  </a:lnTo>
                  <a:lnTo>
                    <a:pt x="5560060" y="172719"/>
                  </a:lnTo>
                  <a:lnTo>
                    <a:pt x="5560060" y="180010"/>
                  </a:lnTo>
                  <a:lnTo>
                    <a:pt x="5560060" y="187325"/>
                  </a:lnTo>
                  <a:lnTo>
                    <a:pt x="5559516" y="205712"/>
                  </a:lnTo>
                  <a:lnTo>
                    <a:pt x="5551551" y="245109"/>
                  </a:lnTo>
                  <a:lnTo>
                    <a:pt x="5514252" y="274411"/>
                  </a:lnTo>
                  <a:lnTo>
                    <a:pt x="5465318" y="284733"/>
                  </a:lnTo>
                  <a:lnTo>
                    <a:pt x="5441961" y="288545"/>
                  </a:lnTo>
                  <a:lnTo>
                    <a:pt x="5418582" y="292369"/>
                  </a:lnTo>
                  <a:lnTo>
                    <a:pt x="5395202" y="296217"/>
                  </a:lnTo>
                  <a:lnTo>
                    <a:pt x="5371846" y="300100"/>
                  </a:lnTo>
                  <a:lnTo>
                    <a:pt x="5371846" y="252231"/>
                  </a:lnTo>
                  <a:lnTo>
                    <a:pt x="5371846" y="204380"/>
                  </a:lnTo>
                  <a:lnTo>
                    <a:pt x="5371846" y="156543"/>
                  </a:lnTo>
                  <a:lnTo>
                    <a:pt x="5371846" y="108716"/>
                  </a:lnTo>
                  <a:lnTo>
                    <a:pt x="5371846" y="60897"/>
                  </a:lnTo>
                  <a:lnTo>
                    <a:pt x="5371846" y="13080"/>
                  </a:lnTo>
                  <a:close/>
                </a:path>
                <a:path w="5560059" h="1177925">
                  <a:moveTo>
                    <a:pt x="5043170" y="66801"/>
                  </a:moveTo>
                  <a:lnTo>
                    <a:pt x="5063289" y="63488"/>
                  </a:lnTo>
                  <a:lnTo>
                    <a:pt x="5083444" y="60197"/>
                  </a:lnTo>
                  <a:lnTo>
                    <a:pt x="5103623" y="56907"/>
                  </a:lnTo>
                  <a:lnTo>
                    <a:pt x="5123815" y="53593"/>
                  </a:lnTo>
                  <a:lnTo>
                    <a:pt x="5123815" y="110267"/>
                  </a:lnTo>
                  <a:lnTo>
                    <a:pt x="5123815" y="166941"/>
                  </a:lnTo>
                  <a:lnTo>
                    <a:pt x="5123815" y="223615"/>
                  </a:lnTo>
                  <a:lnTo>
                    <a:pt x="5123815" y="280288"/>
                  </a:lnTo>
                  <a:lnTo>
                    <a:pt x="5130958" y="279072"/>
                  </a:lnTo>
                  <a:lnTo>
                    <a:pt x="5138102" y="277891"/>
                  </a:lnTo>
                  <a:lnTo>
                    <a:pt x="5145246" y="276734"/>
                  </a:lnTo>
                  <a:lnTo>
                    <a:pt x="5152390" y="275589"/>
                  </a:lnTo>
                  <a:lnTo>
                    <a:pt x="5152390" y="218916"/>
                  </a:lnTo>
                  <a:lnTo>
                    <a:pt x="5152390" y="162242"/>
                  </a:lnTo>
                  <a:lnTo>
                    <a:pt x="5152390" y="105568"/>
                  </a:lnTo>
                  <a:lnTo>
                    <a:pt x="5152390" y="48894"/>
                  </a:lnTo>
                  <a:lnTo>
                    <a:pt x="5172656" y="45634"/>
                  </a:lnTo>
                  <a:lnTo>
                    <a:pt x="5192887" y="42338"/>
                  </a:lnTo>
                  <a:lnTo>
                    <a:pt x="5213094" y="39018"/>
                  </a:lnTo>
                  <a:lnTo>
                    <a:pt x="5233289" y="35687"/>
                  </a:lnTo>
                  <a:lnTo>
                    <a:pt x="5233289" y="92360"/>
                  </a:lnTo>
                  <a:lnTo>
                    <a:pt x="5233289" y="149034"/>
                  </a:lnTo>
                  <a:lnTo>
                    <a:pt x="5233289" y="205708"/>
                  </a:lnTo>
                  <a:lnTo>
                    <a:pt x="5233289" y="262381"/>
                  </a:lnTo>
                  <a:lnTo>
                    <a:pt x="5240506" y="261165"/>
                  </a:lnTo>
                  <a:lnTo>
                    <a:pt x="5247687" y="259984"/>
                  </a:lnTo>
                  <a:lnTo>
                    <a:pt x="5254845" y="258827"/>
                  </a:lnTo>
                  <a:lnTo>
                    <a:pt x="5261991" y="257682"/>
                  </a:lnTo>
                  <a:lnTo>
                    <a:pt x="5261991" y="201009"/>
                  </a:lnTo>
                  <a:lnTo>
                    <a:pt x="5261991" y="144335"/>
                  </a:lnTo>
                  <a:lnTo>
                    <a:pt x="5261991" y="87661"/>
                  </a:lnTo>
                  <a:lnTo>
                    <a:pt x="5261991" y="30987"/>
                  </a:lnTo>
                  <a:lnTo>
                    <a:pt x="5282203" y="27727"/>
                  </a:lnTo>
                  <a:lnTo>
                    <a:pt x="5302440" y="24431"/>
                  </a:lnTo>
                  <a:lnTo>
                    <a:pt x="5322677" y="21111"/>
                  </a:lnTo>
                  <a:lnTo>
                    <a:pt x="5342890" y="17779"/>
                  </a:lnTo>
                  <a:lnTo>
                    <a:pt x="5342890" y="65649"/>
                  </a:lnTo>
                  <a:lnTo>
                    <a:pt x="5342890" y="304800"/>
                  </a:lnTo>
                  <a:lnTo>
                    <a:pt x="5292916" y="312937"/>
                  </a:lnTo>
                  <a:lnTo>
                    <a:pt x="5242945" y="321093"/>
                  </a:lnTo>
                  <a:lnTo>
                    <a:pt x="5192982" y="329263"/>
                  </a:lnTo>
                  <a:lnTo>
                    <a:pt x="5143029" y="337443"/>
                  </a:lnTo>
                  <a:lnTo>
                    <a:pt x="5093090" y="345631"/>
                  </a:lnTo>
                  <a:lnTo>
                    <a:pt x="5043170" y="353821"/>
                  </a:lnTo>
                  <a:lnTo>
                    <a:pt x="5043170" y="305952"/>
                  </a:lnTo>
                  <a:lnTo>
                    <a:pt x="5043170" y="258101"/>
                  </a:lnTo>
                  <a:lnTo>
                    <a:pt x="5043170" y="210264"/>
                  </a:lnTo>
                  <a:lnTo>
                    <a:pt x="5043170" y="162437"/>
                  </a:lnTo>
                  <a:lnTo>
                    <a:pt x="5043170" y="114618"/>
                  </a:lnTo>
                  <a:lnTo>
                    <a:pt x="5043170" y="66801"/>
                  </a:lnTo>
                  <a:close/>
                </a:path>
                <a:path w="5560059" h="1177925">
                  <a:moveTo>
                    <a:pt x="4814316" y="104266"/>
                  </a:moveTo>
                  <a:lnTo>
                    <a:pt x="4831937" y="101336"/>
                  </a:lnTo>
                  <a:lnTo>
                    <a:pt x="4849558" y="98440"/>
                  </a:lnTo>
                  <a:lnTo>
                    <a:pt x="4867179" y="95569"/>
                  </a:lnTo>
                  <a:lnTo>
                    <a:pt x="4884801" y="92709"/>
                  </a:lnTo>
                  <a:lnTo>
                    <a:pt x="4884801" y="131115"/>
                  </a:lnTo>
                  <a:lnTo>
                    <a:pt x="4884801" y="169544"/>
                  </a:lnTo>
                  <a:lnTo>
                    <a:pt x="4884801" y="207974"/>
                  </a:lnTo>
                  <a:lnTo>
                    <a:pt x="4884801" y="246379"/>
                  </a:lnTo>
                  <a:lnTo>
                    <a:pt x="4898612" y="205708"/>
                  </a:lnTo>
                  <a:lnTo>
                    <a:pt x="4912423" y="165036"/>
                  </a:lnTo>
                  <a:lnTo>
                    <a:pt x="4926234" y="124364"/>
                  </a:lnTo>
                  <a:lnTo>
                    <a:pt x="4940046" y="83692"/>
                  </a:lnTo>
                  <a:lnTo>
                    <a:pt x="4958715" y="80644"/>
                  </a:lnTo>
                  <a:lnTo>
                    <a:pt x="4977384" y="77596"/>
                  </a:lnTo>
                  <a:lnTo>
                    <a:pt x="4996053" y="74548"/>
                  </a:lnTo>
                  <a:lnTo>
                    <a:pt x="5014722" y="71500"/>
                  </a:lnTo>
                  <a:lnTo>
                    <a:pt x="5014722" y="358393"/>
                  </a:lnTo>
                  <a:lnTo>
                    <a:pt x="4997100" y="361271"/>
                  </a:lnTo>
                  <a:lnTo>
                    <a:pt x="4979479" y="364172"/>
                  </a:lnTo>
                  <a:lnTo>
                    <a:pt x="4961858" y="367073"/>
                  </a:lnTo>
                  <a:lnTo>
                    <a:pt x="4944237" y="369950"/>
                  </a:lnTo>
                  <a:lnTo>
                    <a:pt x="4944237" y="331184"/>
                  </a:lnTo>
                  <a:lnTo>
                    <a:pt x="4944237" y="292417"/>
                  </a:lnTo>
                  <a:lnTo>
                    <a:pt x="4944237" y="253650"/>
                  </a:lnTo>
                  <a:lnTo>
                    <a:pt x="4944237" y="214883"/>
                  </a:lnTo>
                  <a:lnTo>
                    <a:pt x="4930141" y="255936"/>
                  </a:lnTo>
                  <a:lnTo>
                    <a:pt x="4916058" y="296989"/>
                  </a:lnTo>
                  <a:lnTo>
                    <a:pt x="4901999" y="338042"/>
                  </a:lnTo>
                  <a:lnTo>
                    <a:pt x="4887976" y="379094"/>
                  </a:lnTo>
                  <a:lnTo>
                    <a:pt x="4869519" y="382123"/>
                  </a:lnTo>
                  <a:lnTo>
                    <a:pt x="4851098" y="385127"/>
                  </a:lnTo>
                  <a:lnTo>
                    <a:pt x="4832701" y="388131"/>
                  </a:lnTo>
                  <a:lnTo>
                    <a:pt x="4814316" y="391159"/>
                  </a:lnTo>
                  <a:lnTo>
                    <a:pt x="4814316" y="343344"/>
                  </a:lnTo>
                  <a:lnTo>
                    <a:pt x="4814316" y="295528"/>
                  </a:lnTo>
                  <a:lnTo>
                    <a:pt x="4814316" y="247713"/>
                  </a:lnTo>
                  <a:lnTo>
                    <a:pt x="4814316" y="199898"/>
                  </a:lnTo>
                  <a:lnTo>
                    <a:pt x="4814316" y="152082"/>
                  </a:lnTo>
                  <a:lnTo>
                    <a:pt x="4814316" y="104266"/>
                  </a:lnTo>
                  <a:close/>
                </a:path>
                <a:path w="5560059" h="1177925">
                  <a:moveTo>
                    <a:pt x="4597654" y="139572"/>
                  </a:moveTo>
                  <a:lnTo>
                    <a:pt x="4645013" y="131857"/>
                  </a:lnTo>
                  <a:lnTo>
                    <a:pt x="4692396" y="124142"/>
                  </a:lnTo>
                  <a:lnTo>
                    <a:pt x="4739778" y="116427"/>
                  </a:lnTo>
                  <a:lnTo>
                    <a:pt x="4787138" y="108712"/>
                  </a:lnTo>
                  <a:lnTo>
                    <a:pt x="4787138" y="156527"/>
                  </a:lnTo>
                  <a:lnTo>
                    <a:pt x="4787138" y="204342"/>
                  </a:lnTo>
                  <a:lnTo>
                    <a:pt x="4787138" y="252158"/>
                  </a:lnTo>
                  <a:lnTo>
                    <a:pt x="4787138" y="299973"/>
                  </a:lnTo>
                  <a:lnTo>
                    <a:pt x="4787138" y="347789"/>
                  </a:lnTo>
                  <a:lnTo>
                    <a:pt x="4787138" y="395604"/>
                  </a:lnTo>
                  <a:lnTo>
                    <a:pt x="4767042" y="398863"/>
                  </a:lnTo>
                  <a:lnTo>
                    <a:pt x="4746958" y="402145"/>
                  </a:lnTo>
                  <a:lnTo>
                    <a:pt x="4726898" y="405427"/>
                  </a:lnTo>
                  <a:lnTo>
                    <a:pt x="4706874" y="408685"/>
                  </a:lnTo>
                  <a:lnTo>
                    <a:pt x="4706874" y="352010"/>
                  </a:lnTo>
                  <a:lnTo>
                    <a:pt x="4706874" y="295322"/>
                  </a:lnTo>
                  <a:lnTo>
                    <a:pt x="4706874" y="238611"/>
                  </a:lnTo>
                  <a:lnTo>
                    <a:pt x="4706874" y="181863"/>
                  </a:lnTo>
                  <a:lnTo>
                    <a:pt x="4699656" y="183026"/>
                  </a:lnTo>
                  <a:lnTo>
                    <a:pt x="4692475" y="184213"/>
                  </a:lnTo>
                  <a:lnTo>
                    <a:pt x="4685317" y="185400"/>
                  </a:lnTo>
                  <a:lnTo>
                    <a:pt x="4678172" y="186562"/>
                  </a:lnTo>
                  <a:lnTo>
                    <a:pt x="4678172" y="222777"/>
                  </a:lnTo>
                  <a:lnTo>
                    <a:pt x="4678172" y="259016"/>
                  </a:lnTo>
                  <a:lnTo>
                    <a:pt x="4678172" y="295255"/>
                  </a:lnTo>
                  <a:lnTo>
                    <a:pt x="4678172" y="331469"/>
                  </a:lnTo>
                  <a:lnTo>
                    <a:pt x="4677648" y="349948"/>
                  </a:lnTo>
                  <a:lnTo>
                    <a:pt x="4669790" y="389381"/>
                  </a:lnTo>
                  <a:lnTo>
                    <a:pt x="4632745" y="418484"/>
                  </a:lnTo>
                  <a:lnTo>
                    <a:pt x="4583811" y="428878"/>
                  </a:lnTo>
                  <a:lnTo>
                    <a:pt x="4579493" y="429513"/>
                  </a:lnTo>
                  <a:lnTo>
                    <a:pt x="4575048" y="430275"/>
                  </a:lnTo>
                  <a:lnTo>
                    <a:pt x="4570603" y="431038"/>
                  </a:lnTo>
                  <a:lnTo>
                    <a:pt x="4570603" y="419248"/>
                  </a:lnTo>
                  <a:lnTo>
                    <a:pt x="4570603" y="407495"/>
                  </a:lnTo>
                  <a:lnTo>
                    <a:pt x="4570603" y="395765"/>
                  </a:lnTo>
                  <a:lnTo>
                    <a:pt x="4570603" y="384047"/>
                  </a:lnTo>
                  <a:lnTo>
                    <a:pt x="4580890" y="382269"/>
                  </a:lnTo>
                  <a:lnTo>
                    <a:pt x="4597654" y="347217"/>
                  </a:lnTo>
                  <a:lnTo>
                    <a:pt x="4597654" y="295306"/>
                  </a:lnTo>
                  <a:lnTo>
                    <a:pt x="4597654" y="243395"/>
                  </a:lnTo>
                  <a:lnTo>
                    <a:pt x="4597654" y="191484"/>
                  </a:lnTo>
                  <a:lnTo>
                    <a:pt x="4597654" y="139572"/>
                  </a:lnTo>
                  <a:close/>
                </a:path>
                <a:path w="5560059" h="1177925">
                  <a:moveTo>
                    <a:pt x="4166108" y="210184"/>
                  </a:moveTo>
                  <a:lnTo>
                    <a:pt x="4189995" y="206279"/>
                  </a:lnTo>
                  <a:lnTo>
                    <a:pt x="4213860" y="202374"/>
                  </a:lnTo>
                  <a:lnTo>
                    <a:pt x="4237724" y="198469"/>
                  </a:lnTo>
                  <a:lnTo>
                    <a:pt x="4261612" y="194563"/>
                  </a:lnTo>
                  <a:lnTo>
                    <a:pt x="4284206" y="191968"/>
                  </a:lnTo>
                  <a:lnTo>
                    <a:pt x="4303014" y="192182"/>
                  </a:lnTo>
                  <a:lnTo>
                    <a:pt x="4337270" y="210018"/>
                  </a:lnTo>
                  <a:lnTo>
                    <a:pt x="4347718" y="257809"/>
                  </a:lnTo>
                  <a:lnTo>
                    <a:pt x="4344789" y="280031"/>
                  </a:lnTo>
                  <a:lnTo>
                    <a:pt x="4336002" y="297941"/>
                  </a:lnTo>
                  <a:lnTo>
                    <a:pt x="4321357" y="311566"/>
                  </a:lnTo>
                  <a:lnTo>
                    <a:pt x="4300855" y="320928"/>
                  </a:lnTo>
                  <a:lnTo>
                    <a:pt x="4312404" y="321903"/>
                  </a:lnTo>
                  <a:lnTo>
                    <a:pt x="4345576" y="342919"/>
                  </a:lnTo>
                  <a:lnTo>
                    <a:pt x="4353560" y="373888"/>
                  </a:lnTo>
                  <a:lnTo>
                    <a:pt x="4353560" y="379475"/>
                  </a:lnTo>
                  <a:lnTo>
                    <a:pt x="4353560" y="385190"/>
                  </a:lnTo>
                  <a:lnTo>
                    <a:pt x="4353560" y="390778"/>
                  </a:lnTo>
                  <a:lnTo>
                    <a:pt x="4352442" y="411136"/>
                  </a:lnTo>
                  <a:lnTo>
                    <a:pt x="4335780" y="453516"/>
                  </a:lnTo>
                  <a:lnTo>
                    <a:pt x="4285845" y="476537"/>
                  </a:lnTo>
                  <a:lnTo>
                    <a:pt x="4235652" y="485755"/>
                  </a:lnTo>
                  <a:lnTo>
                    <a:pt x="4212463" y="489521"/>
                  </a:lnTo>
                  <a:lnTo>
                    <a:pt x="4189273" y="493287"/>
                  </a:lnTo>
                  <a:lnTo>
                    <a:pt x="4166108" y="497077"/>
                  </a:lnTo>
                  <a:lnTo>
                    <a:pt x="4166108" y="449262"/>
                  </a:lnTo>
                  <a:lnTo>
                    <a:pt x="4166108" y="401447"/>
                  </a:lnTo>
                  <a:lnTo>
                    <a:pt x="4166108" y="353631"/>
                  </a:lnTo>
                  <a:lnTo>
                    <a:pt x="4166108" y="305816"/>
                  </a:lnTo>
                  <a:lnTo>
                    <a:pt x="4166108" y="258000"/>
                  </a:lnTo>
                  <a:lnTo>
                    <a:pt x="4166108" y="210184"/>
                  </a:lnTo>
                  <a:close/>
                </a:path>
                <a:path w="5560059" h="1177925">
                  <a:moveTo>
                    <a:pt x="3146171" y="376808"/>
                  </a:moveTo>
                  <a:lnTo>
                    <a:pt x="3166268" y="373550"/>
                  </a:lnTo>
                  <a:lnTo>
                    <a:pt x="3186366" y="370268"/>
                  </a:lnTo>
                  <a:lnTo>
                    <a:pt x="3206464" y="366986"/>
                  </a:lnTo>
                  <a:lnTo>
                    <a:pt x="3226562" y="363727"/>
                  </a:lnTo>
                  <a:lnTo>
                    <a:pt x="3226562" y="389467"/>
                  </a:lnTo>
                  <a:lnTo>
                    <a:pt x="3226562" y="415242"/>
                  </a:lnTo>
                  <a:lnTo>
                    <a:pt x="3226562" y="441041"/>
                  </a:lnTo>
                  <a:lnTo>
                    <a:pt x="3226562" y="466851"/>
                  </a:lnTo>
                  <a:lnTo>
                    <a:pt x="3233801" y="465633"/>
                  </a:lnTo>
                  <a:lnTo>
                    <a:pt x="3241040" y="464438"/>
                  </a:lnTo>
                  <a:lnTo>
                    <a:pt x="3248279" y="463244"/>
                  </a:lnTo>
                  <a:lnTo>
                    <a:pt x="3255518" y="462025"/>
                  </a:lnTo>
                  <a:lnTo>
                    <a:pt x="3255518" y="436286"/>
                  </a:lnTo>
                  <a:lnTo>
                    <a:pt x="3255518" y="410511"/>
                  </a:lnTo>
                  <a:lnTo>
                    <a:pt x="3255518" y="384712"/>
                  </a:lnTo>
                  <a:lnTo>
                    <a:pt x="3255518" y="358901"/>
                  </a:lnTo>
                  <a:lnTo>
                    <a:pt x="3275689" y="355643"/>
                  </a:lnTo>
                  <a:lnTo>
                    <a:pt x="3295824" y="352361"/>
                  </a:lnTo>
                  <a:lnTo>
                    <a:pt x="3315936" y="349079"/>
                  </a:lnTo>
                  <a:lnTo>
                    <a:pt x="3336036" y="345820"/>
                  </a:lnTo>
                  <a:lnTo>
                    <a:pt x="3336036" y="632713"/>
                  </a:lnTo>
                  <a:lnTo>
                    <a:pt x="3315936" y="636027"/>
                  </a:lnTo>
                  <a:lnTo>
                    <a:pt x="3295824" y="639317"/>
                  </a:lnTo>
                  <a:lnTo>
                    <a:pt x="3275689" y="642608"/>
                  </a:lnTo>
                  <a:lnTo>
                    <a:pt x="3255518" y="645921"/>
                  </a:lnTo>
                  <a:lnTo>
                    <a:pt x="3255518" y="619462"/>
                  </a:lnTo>
                  <a:lnTo>
                    <a:pt x="3255518" y="593026"/>
                  </a:lnTo>
                  <a:lnTo>
                    <a:pt x="3255518" y="566590"/>
                  </a:lnTo>
                  <a:lnTo>
                    <a:pt x="3255518" y="540130"/>
                  </a:lnTo>
                  <a:lnTo>
                    <a:pt x="3248279" y="541347"/>
                  </a:lnTo>
                  <a:lnTo>
                    <a:pt x="3241040" y="542528"/>
                  </a:lnTo>
                  <a:lnTo>
                    <a:pt x="3233801" y="543685"/>
                  </a:lnTo>
                  <a:lnTo>
                    <a:pt x="3226562" y="544829"/>
                  </a:lnTo>
                  <a:lnTo>
                    <a:pt x="3226562" y="571307"/>
                  </a:lnTo>
                  <a:lnTo>
                    <a:pt x="3226562" y="597773"/>
                  </a:lnTo>
                  <a:lnTo>
                    <a:pt x="3226562" y="624214"/>
                  </a:lnTo>
                  <a:lnTo>
                    <a:pt x="3226562" y="650620"/>
                  </a:lnTo>
                  <a:lnTo>
                    <a:pt x="3206464" y="653932"/>
                  </a:lnTo>
                  <a:lnTo>
                    <a:pt x="3186366" y="657209"/>
                  </a:lnTo>
                  <a:lnTo>
                    <a:pt x="3166268" y="660461"/>
                  </a:lnTo>
                  <a:lnTo>
                    <a:pt x="3146171" y="663701"/>
                  </a:lnTo>
                  <a:lnTo>
                    <a:pt x="3146171" y="615886"/>
                  </a:lnTo>
                  <a:lnTo>
                    <a:pt x="3146171" y="568071"/>
                  </a:lnTo>
                  <a:lnTo>
                    <a:pt x="3146171" y="520255"/>
                  </a:lnTo>
                  <a:lnTo>
                    <a:pt x="3146171" y="472440"/>
                  </a:lnTo>
                  <a:lnTo>
                    <a:pt x="3146171" y="424624"/>
                  </a:lnTo>
                  <a:lnTo>
                    <a:pt x="3146171" y="376808"/>
                  </a:lnTo>
                  <a:close/>
                </a:path>
                <a:path w="5560059" h="1177925">
                  <a:moveTo>
                    <a:pt x="2866644" y="422528"/>
                  </a:moveTo>
                  <a:lnTo>
                    <a:pt x="2891714" y="418433"/>
                  </a:lnTo>
                  <a:lnTo>
                    <a:pt x="2916809" y="414337"/>
                  </a:lnTo>
                  <a:lnTo>
                    <a:pt x="2941903" y="410241"/>
                  </a:lnTo>
                  <a:lnTo>
                    <a:pt x="2966974" y="406145"/>
                  </a:lnTo>
                  <a:lnTo>
                    <a:pt x="2973451" y="444742"/>
                  </a:lnTo>
                  <a:lnTo>
                    <a:pt x="2979928" y="483361"/>
                  </a:lnTo>
                  <a:lnTo>
                    <a:pt x="2986404" y="521981"/>
                  </a:lnTo>
                  <a:lnTo>
                    <a:pt x="2992882" y="560577"/>
                  </a:lnTo>
                  <a:lnTo>
                    <a:pt x="2998712" y="519926"/>
                  </a:lnTo>
                  <a:lnTo>
                    <a:pt x="3004566" y="479297"/>
                  </a:lnTo>
                  <a:lnTo>
                    <a:pt x="3010419" y="438669"/>
                  </a:lnTo>
                  <a:lnTo>
                    <a:pt x="3016250" y="398017"/>
                  </a:lnTo>
                  <a:lnTo>
                    <a:pt x="3041681" y="393900"/>
                  </a:lnTo>
                  <a:lnTo>
                    <a:pt x="3067113" y="389747"/>
                  </a:lnTo>
                  <a:lnTo>
                    <a:pt x="3092545" y="385570"/>
                  </a:lnTo>
                  <a:lnTo>
                    <a:pt x="3117977" y="381380"/>
                  </a:lnTo>
                  <a:lnTo>
                    <a:pt x="3117977" y="429205"/>
                  </a:lnTo>
                  <a:lnTo>
                    <a:pt x="3117977" y="668401"/>
                  </a:lnTo>
                  <a:lnTo>
                    <a:pt x="3100643" y="671185"/>
                  </a:lnTo>
                  <a:lnTo>
                    <a:pt x="3083321" y="674004"/>
                  </a:lnTo>
                  <a:lnTo>
                    <a:pt x="3066024" y="676848"/>
                  </a:lnTo>
                  <a:lnTo>
                    <a:pt x="3048762" y="679703"/>
                  </a:lnTo>
                  <a:lnTo>
                    <a:pt x="3048762" y="630249"/>
                  </a:lnTo>
                  <a:lnTo>
                    <a:pt x="3048762" y="580770"/>
                  </a:lnTo>
                  <a:lnTo>
                    <a:pt x="3048762" y="531292"/>
                  </a:lnTo>
                  <a:lnTo>
                    <a:pt x="3048762" y="481838"/>
                  </a:lnTo>
                  <a:lnTo>
                    <a:pt x="3040306" y="532681"/>
                  </a:lnTo>
                  <a:lnTo>
                    <a:pt x="3031886" y="583501"/>
                  </a:lnTo>
                  <a:lnTo>
                    <a:pt x="3023490" y="634321"/>
                  </a:lnTo>
                  <a:lnTo>
                    <a:pt x="3015107" y="685164"/>
                  </a:lnTo>
                  <a:lnTo>
                    <a:pt x="3003984" y="686974"/>
                  </a:lnTo>
                  <a:lnTo>
                    <a:pt x="2992897" y="688784"/>
                  </a:lnTo>
                  <a:lnTo>
                    <a:pt x="2981834" y="690594"/>
                  </a:lnTo>
                  <a:lnTo>
                    <a:pt x="2970784" y="692403"/>
                  </a:lnTo>
                  <a:lnTo>
                    <a:pt x="2962096" y="644378"/>
                  </a:lnTo>
                  <a:lnTo>
                    <a:pt x="2953385" y="596328"/>
                  </a:lnTo>
                  <a:lnTo>
                    <a:pt x="2944673" y="548278"/>
                  </a:lnTo>
                  <a:lnTo>
                    <a:pt x="2935986" y="500252"/>
                  </a:lnTo>
                  <a:lnTo>
                    <a:pt x="2935986" y="549707"/>
                  </a:lnTo>
                  <a:lnTo>
                    <a:pt x="2935986" y="599186"/>
                  </a:lnTo>
                  <a:lnTo>
                    <a:pt x="2935986" y="648664"/>
                  </a:lnTo>
                  <a:lnTo>
                    <a:pt x="2935986" y="698118"/>
                  </a:lnTo>
                  <a:lnTo>
                    <a:pt x="2918650" y="700956"/>
                  </a:lnTo>
                  <a:lnTo>
                    <a:pt x="2901315" y="703770"/>
                  </a:lnTo>
                  <a:lnTo>
                    <a:pt x="2883979" y="706584"/>
                  </a:lnTo>
                  <a:lnTo>
                    <a:pt x="2866644" y="709421"/>
                  </a:lnTo>
                  <a:lnTo>
                    <a:pt x="2866644" y="470344"/>
                  </a:lnTo>
                  <a:lnTo>
                    <a:pt x="2866644" y="422528"/>
                  </a:lnTo>
                  <a:close/>
                </a:path>
                <a:path w="5560059" h="1177925">
                  <a:moveTo>
                    <a:pt x="2686304" y="451992"/>
                  </a:moveTo>
                  <a:lnTo>
                    <a:pt x="2706401" y="448679"/>
                  </a:lnTo>
                  <a:lnTo>
                    <a:pt x="2726499" y="445388"/>
                  </a:lnTo>
                  <a:lnTo>
                    <a:pt x="2746597" y="442098"/>
                  </a:lnTo>
                  <a:lnTo>
                    <a:pt x="2766695" y="438784"/>
                  </a:lnTo>
                  <a:lnTo>
                    <a:pt x="2766695" y="486654"/>
                  </a:lnTo>
                  <a:lnTo>
                    <a:pt x="2766695" y="534505"/>
                  </a:lnTo>
                  <a:lnTo>
                    <a:pt x="2766695" y="582342"/>
                  </a:lnTo>
                  <a:lnTo>
                    <a:pt x="2766695" y="630169"/>
                  </a:lnTo>
                  <a:lnTo>
                    <a:pt x="2766695" y="677988"/>
                  </a:lnTo>
                  <a:lnTo>
                    <a:pt x="2766695" y="725804"/>
                  </a:lnTo>
                  <a:lnTo>
                    <a:pt x="2746597" y="729063"/>
                  </a:lnTo>
                  <a:lnTo>
                    <a:pt x="2726499" y="732345"/>
                  </a:lnTo>
                  <a:lnTo>
                    <a:pt x="2706401" y="735627"/>
                  </a:lnTo>
                  <a:lnTo>
                    <a:pt x="2686304" y="738885"/>
                  </a:lnTo>
                  <a:lnTo>
                    <a:pt x="2686304" y="499808"/>
                  </a:lnTo>
                  <a:lnTo>
                    <a:pt x="2686304" y="451992"/>
                  </a:lnTo>
                  <a:close/>
                </a:path>
                <a:path w="5560059" h="1177925">
                  <a:moveTo>
                    <a:pt x="2473452" y="486790"/>
                  </a:moveTo>
                  <a:lnTo>
                    <a:pt x="2493547" y="483477"/>
                  </a:lnTo>
                  <a:lnTo>
                    <a:pt x="2513631" y="480186"/>
                  </a:lnTo>
                  <a:lnTo>
                    <a:pt x="2533691" y="476896"/>
                  </a:lnTo>
                  <a:lnTo>
                    <a:pt x="2553716" y="473582"/>
                  </a:lnTo>
                  <a:lnTo>
                    <a:pt x="2553716" y="497490"/>
                  </a:lnTo>
                  <a:lnTo>
                    <a:pt x="2553716" y="521398"/>
                  </a:lnTo>
                  <a:lnTo>
                    <a:pt x="2553716" y="545306"/>
                  </a:lnTo>
                  <a:lnTo>
                    <a:pt x="2553716" y="569213"/>
                  </a:lnTo>
                  <a:lnTo>
                    <a:pt x="2558161" y="568451"/>
                  </a:lnTo>
                  <a:lnTo>
                    <a:pt x="2562606" y="567816"/>
                  </a:lnTo>
                  <a:lnTo>
                    <a:pt x="2567051" y="567054"/>
                  </a:lnTo>
                  <a:lnTo>
                    <a:pt x="2585096" y="564413"/>
                  </a:lnTo>
                  <a:lnTo>
                    <a:pt x="2600737" y="562784"/>
                  </a:lnTo>
                  <a:lnTo>
                    <a:pt x="2613949" y="562179"/>
                  </a:lnTo>
                  <a:lnTo>
                    <a:pt x="2624709" y="562609"/>
                  </a:lnTo>
                  <a:lnTo>
                    <a:pt x="2656629" y="588908"/>
                  </a:lnTo>
                  <a:lnTo>
                    <a:pt x="2661666" y="631825"/>
                  </a:lnTo>
                  <a:lnTo>
                    <a:pt x="2661666" y="639085"/>
                  </a:lnTo>
                  <a:lnTo>
                    <a:pt x="2661666" y="646382"/>
                  </a:lnTo>
                  <a:lnTo>
                    <a:pt x="2661666" y="653702"/>
                  </a:lnTo>
                  <a:lnTo>
                    <a:pt x="2661666" y="661034"/>
                  </a:lnTo>
                  <a:lnTo>
                    <a:pt x="2661140" y="679368"/>
                  </a:lnTo>
                  <a:lnTo>
                    <a:pt x="2653157" y="718819"/>
                  </a:lnTo>
                  <a:lnTo>
                    <a:pt x="2615914" y="748049"/>
                  </a:lnTo>
                  <a:lnTo>
                    <a:pt x="2567051" y="758443"/>
                  </a:lnTo>
                  <a:lnTo>
                    <a:pt x="2543639" y="762253"/>
                  </a:lnTo>
                  <a:lnTo>
                    <a:pt x="2520251" y="766063"/>
                  </a:lnTo>
                  <a:lnTo>
                    <a:pt x="2496863" y="769874"/>
                  </a:lnTo>
                  <a:lnTo>
                    <a:pt x="2473452" y="773683"/>
                  </a:lnTo>
                  <a:lnTo>
                    <a:pt x="2473452" y="725868"/>
                  </a:lnTo>
                  <a:lnTo>
                    <a:pt x="2473452" y="678052"/>
                  </a:lnTo>
                  <a:lnTo>
                    <a:pt x="2473452" y="630237"/>
                  </a:lnTo>
                  <a:lnTo>
                    <a:pt x="2473452" y="582421"/>
                  </a:lnTo>
                  <a:lnTo>
                    <a:pt x="2473452" y="534606"/>
                  </a:lnTo>
                  <a:lnTo>
                    <a:pt x="2473452" y="486790"/>
                  </a:lnTo>
                  <a:close/>
                </a:path>
                <a:path w="5560059" h="1177925">
                  <a:moveTo>
                    <a:pt x="2283587" y="517778"/>
                  </a:moveTo>
                  <a:lnTo>
                    <a:pt x="2326945" y="510710"/>
                  </a:lnTo>
                  <a:lnTo>
                    <a:pt x="2370328" y="503618"/>
                  </a:lnTo>
                  <a:lnTo>
                    <a:pt x="2413710" y="496526"/>
                  </a:lnTo>
                  <a:lnTo>
                    <a:pt x="2457069" y="489457"/>
                  </a:lnTo>
                  <a:lnTo>
                    <a:pt x="2457069" y="504487"/>
                  </a:lnTo>
                  <a:lnTo>
                    <a:pt x="2457069" y="519493"/>
                  </a:lnTo>
                  <a:lnTo>
                    <a:pt x="2457069" y="534499"/>
                  </a:lnTo>
                  <a:lnTo>
                    <a:pt x="2457069" y="549528"/>
                  </a:lnTo>
                  <a:lnTo>
                    <a:pt x="2445470" y="551433"/>
                  </a:lnTo>
                  <a:lnTo>
                    <a:pt x="2433907" y="553338"/>
                  </a:lnTo>
                  <a:lnTo>
                    <a:pt x="2422368" y="555243"/>
                  </a:lnTo>
                  <a:lnTo>
                    <a:pt x="2410841" y="557149"/>
                  </a:lnTo>
                  <a:lnTo>
                    <a:pt x="2410841" y="613824"/>
                  </a:lnTo>
                  <a:lnTo>
                    <a:pt x="2410841" y="670512"/>
                  </a:lnTo>
                  <a:lnTo>
                    <a:pt x="2410841" y="727223"/>
                  </a:lnTo>
                  <a:lnTo>
                    <a:pt x="2410841" y="783970"/>
                  </a:lnTo>
                  <a:lnTo>
                    <a:pt x="2390648" y="787231"/>
                  </a:lnTo>
                  <a:lnTo>
                    <a:pt x="2370454" y="790527"/>
                  </a:lnTo>
                  <a:lnTo>
                    <a:pt x="2350261" y="793847"/>
                  </a:lnTo>
                  <a:lnTo>
                    <a:pt x="2330069" y="797178"/>
                  </a:lnTo>
                  <a:lnTo>
                    <a:pt x="2330069" y="740431"/>
                  </a:lnTo>
                  <a:lnTo>
                    <a:pt x="2330069" y="683720"/>
                  </a:lnTo>
                  <a:lnTo>
                    <a:pt x="2330069" y="627032"/>
                  </a:lnTo>
                  <a:lnTo>
                    <a:pt x="2330069" y="570356"/>
                  </a:lnTo>
                  <a:lnTo>
                    <a:pt x="2318448" y="572188"/>
                  </a:lnTo>
                  <a:lnTo>
                    <a:pt x="2306828" y="574055"/>
                  </a:lnTo>
                  <a:lnTo>
                    <a:pt x="2295207" y="575946"/>
                  </a:lnTo>
                  <a:lnTo>
                    <a:pt x="2283587" y="577850"/>
                  </a:lnTo>
                  <a:lnTo>
                    <a:pt x="2283587" y="562873"/>
                  </a:lnTo>
                  <a:lnTo>
                    <a:pt x="2283587" y="547862"/>
                  </a:lnTo>
                  <a:lnTo>
                    <a:pt x="2283587" y="532826"/>
                  </a:lnTo>
                  <a:lnTo>
                    <a:pt x="2283587" y="517778"/>
                  </a:lnTo>
                  <a:close/>
                </a:path>
                <a:path w="5560059" h="1177925">
                  <a:moveTo>
                    <a:pt x="1594866" y="630301"/>
                  </a:moveTo>
                  <a:lnTo>
                    <a:pt x="1642278" y="622583"/>
                  </a:lnTo>
                  <a:lnTo>
                    <a:pt x="1689655" y="614854"/>
                  </a:lnTo>
                  <a:lnTo>
                    <a:pt x="1737008" y="607101"/>
                  </a:lnTo>
                  <a:lnTo>
                    <a:pt x="1784350" y="599313"/>
                  </a:lnTo>
                  <a:lnTo>
                    <a:pt x="1784350" y="647182"/>
                  </a:lnTo>
                  <a:lnTo>
                    <a:pt x="1784350" y="886332"/>
                  </a:lnTo>
                  <a:lnTo>
                    <a:pt x="1764254" y="889591"/>
                  </a:lnTo>
                  <a:lnTo>
                    <a:pt x="1744170" y="892873"/>
                  </a:lnTo>
                  <a:lnTo>
                    <a:pt x="1724110" y="896155"/>
                  </a:lnTo>
                  <a:lnTo>
                    <a:pt x="1704086" y="899413"/>
                  </a:lnTo>
                  <a:lnTo>
                    <a:pt x="1704086" y="842720"/>
                  </a:lnTo>
                  <a:lnTo>
                    <a:pt x="1704086" y="786002"/>
                  </a:lnTo>
                  <a:lnTo>
                    <a:pt x="1704086" y="729285"/>
                  </a:lnTo>
                  <a:lnTo>
                    <a:pt x="1704086" y="672591"/>
                  </a:lnTo>
                  <a:lnTo>
                    <a:pt x="1696922" y="673754"/>
                  </a:lnTo>
                  <a:lnTo>
                    <a:pt x="1689735" y="674941"/>
                  </a:lnTo>
                  <a:lnTo>
                    <a:pt x="1682547" y="676128"/>
                  </a:lnTo>
                  <a:lnTo>
                    <a:pt x="1675384" y="677290"/>
                  </a:lnTo>
                  <a:lnTo>
                    <a:pt x="1675384" y="713487"/>
                  </a:lnTo>
                  <a:lnTo>
                    <a:pt x="1675384" y="749696"/>
                  </a:lnTo>
                  <a:lnTo>
                    <a:pt x="1675384" y="785929"/>
                  </a:lnTo>
                  <a:lnTo>
                    <a:pt x="1675384" y="822197"/>
                  </a:lnTo>
                  <a:lnTo>
                    <a:pt x="1674860" y="840605"/>
                  </a:lnTo>
                  <a:lnTo>
                    <a:pt x="1667002" y="880109"/>
                  </a:lnTo>
                  <a:lnTo>
                    <a:pt x="1629959" y="909157"/>
                  </a:lnTo>
                  <a:lnTo>
                    <a:pt x="1581150" y="919479"/>
                  </a:lnTo>
                  <a:lnTo>
                    <a:pt x="1567942" y="921638"/>
                  </a:lnTo>
                  <a:lnTo>
                    <a:pt x="1567942" y="909923"/>
                  </a:lnTo>
                  <a:lnTo>
                    <a:pt x="1567942" y="898207"/>
                  </a:lnTo>
                  <a:lnTo>
                    <a:pt x="1567942" y="886491"/>
                  </a:lnTo>
                  <a:lnTo>
                    <a:pt x="1567942" y="874775"/>
                  </a:lnTo>
                  <a:lnTo>
                    <a:pt x="1578102" y="872997"/>
                  </a:lnTo>
                  <a:lnTo>
                    <a:pt x="1594866" y="837945"/>
                  </a:lnTo>
                  <a:lnTo>
                    <a:pt x="1594866" y="786034"/>
                  </a:lnTo>
                  <a:lnTo>
                    <a:pt x="1594866" y="734123"/>
                  </a:lnTo>
                  <a:lnTo>
                    <a:pt x="1594866" y="682212"/>
                  </a:lnTo>
                  <a:lnTo>
                    <a:pt x="1594866" y="630301"/>
                  </a:lnTo>
                  <a:close/>
                </a:path>
                <a:path w="5560059" h="1177925">
                  <a:moveTo>
                    <a:pt x="1280033" y="681735"/>
                  </a:moveTo>
                  <a:lnTo>
                    <a:pt x="1297654" y="678878"/>
                  </a:lnTo>
                  <a:lnTo>
                    <a:pt x="1315275" y="676021"/>
                  </a:lnTo>
                  <a:lnTo>
                    <a:pt x="1332896" y="673163"/>
                  </a:lnTo>
                  <a:lnTo>
                    <a:pt x="1350518" y="670305"/>
                  </a:lnTo>
                  <a:lnTo>
                    <a:pt x="1350518" y="708711"/>
                  </a:lnTo>
                  <a:lnTo>
                    <a:pt x="1350518" y="747140"/>
                  </a:lnTo>
                  <a:lnTo>
                    <a:pt x="1350518" y="785570"/>
                  </a:lnTo>
                  <a:lnTo>
                    <a:pt x="1350518" y="823975"/>
                  </a:lnTo>
                  <a:lnTo>
                    <a:pt x="1364329" y="783304"/>
                  </a:lnTo>
                  <a:lnTo>
                    <a:pt x="1378140" y="742632"/>
                  </a:lnTo>
                  <a:lnTo>
                    <a:pt x="1391951" y="701960"/>
                  </a:lnTo>
                  <a:lnTo>
                    <a:pt x="1405763" y="661288"/>
                  </a:lnTo>
                  <a:lnTo>
                    <a:pt x="1424432" y="658167"/>
                  </a:lnTo>
                  <a:lnTo>
                    <a:pt x="1443101" y="655081"/>
                  </a:lnTo>
                  <a:lnTo>
                    <a:pt x="1461770" y="652019"/>
                  </a:lnTo>
                  <a:lnTo>
                    <a:pt x="1480439" y="648969"/>
                  </a:lnTo>
                  <a:lnTo>
                    <a:pt x="1480439" y="696839"/>
                  </a:lnTo>
                  <a:lnTo>
                    <a:pt x="1480439" y="744690"/>
                  </a:lnTo>
                  <a:lnTo>
                    <a:pt x="1480439" y="792527"/>
                  </a:lnTo>
                  <a:lnTo>
                    <a:pt x="1480439" y="840354"/>
                  </a:lnTo>
                  <a:lnTo>
                    <a:pt x="1480439" y="888173"/>
                  </a:lnTo>
                  <a:lnTo>
                    <a:pt x="1480439" y="935989"/>
                  </a:lnTo>
                  <a:lnTo>
                    <a:pt x="1462817" y="938849"/>
                  </a:lnTo>
                  <a:lnTo>
                    <a:pt x="1445196" y="941720"/>
                  </a:lnTo>
                  <a:lnTo>
                    <a:pt x="1427575" y="944616"/>
                  </a:lnTo>
                  <a:lnTo>
                    <a:pt x="1409954" y="947546"/>
                  </a:lnTo>
                  <a:lnTo>
                    <a:pt x="1409954" y="908780"/>
                  </a:lnTo>
                  <a:lnTo>
                    <a:pt x="1409954" y="870013"/>
                  </a:lnTo>
                  <a:lnTo>
                    <a:pt x="1409954" y="831246"/>
                  </a:lnTo>
                  <a:lnTo>
                    <a:pt x="1409954" y="792479"/>
                  </a:lnTo>
                  <a:lnTo>
                    <a:pt x="1395930" y="833532"/>
                  </a:lnTo>
                  <a:lnTo>
                    <a:pt x="1381871" y="874585"/>
                  </a:lnTo>
                  <a:lnTo>
                    <a:pt x="1367788" y="915638"/>
                  </a:lnTo>
                  <a:lnTo>
                    <a:pt x="1353693" y="956690"/>
                  </a:lnTo>
                  <a:lnTo>
                    <a:pt x="1298489" y="965727"/>
                  </a:lnTo>
                  <a:lnTo>
                    <a:pt x="1280033" y="968755"/>
                  </a:lnTo>
                  <a:lnTo>
                    <a:pt x="1280033" y="729560"/>
                  </a:lnTo>
                  <a:lnTo>
                    <a:pt x="1280033" y="681735"/>
                  </a:lnTo>
                  <a:close/>
                </a:path>
                <a:path w="5560059" h="1177925">
                  <a:moveTo>
                    <a:pt x="1171956" y="699388"/>
                  </a:moveTo>
                  <a:lnTo>
                    <a:pt x="1191980" y="696148"/>
                  </a:lnTo>
                  <a:lnTo>
                    <a:pt x="1212040" y="692896"/>
                  </a:lnTo>
                  <a:lnTo>
                    <a:pt x="1232124" y="689619"/>
                  </a:lnTo>
                  <a:lnTo>
                    <a:pt x="1252220" y="686307"/>
                  </a:lnTo>
                  <a:lnTo>
                    <a:pt x="1252220" y="734124"/>
                  </a:lnTo>
                  <a:lnTo>
                    <a:pt x="1252220" y="973327"/>
                  </a:lnTo>
                  <a:lnTo>
                    <a:pt x="1232124" y="976586"/>
                  </a:lnTo>
                  <a:lnTo>
                    <a:pt x="1212040" y="979868"/>
                  </a:lnTo>
                  <a:lnTo>
                    <a:pt x="1191980" y="983150"/>
                  </a:lnTo>
                  <a:lnTo>
                    <a:pt x="1171956" y="986408"/>
                  </a:lnTo>
                  <a:lnTo>
                    <a:pt x="1171956" y="747258"/>
                  </a:lnTo>
                  <a:lnTo>
                    <a:pt x="1171956" y="699388"/>
                  </a:lnTo>
                  <a:close/>
                </a:path>
                <a:path w="5560059" h="1177925">
                  <a:moveTo>
                    <a:pt x="958977" y="734187"/>
                  </a:moveTo>
                  <a:lnTo>
                    <a:pt x="979074" y="730946"/>
                  </a:lnTo>
                  <a:lnTo>
                    <a:pt x="999172" y="727694"/>
                  </a:lnTo>
                  <a:lnTo>
                    <a:pt x="1019270" y="724417"/>
                  </a:lnTo>
                  <a:lnTo>
                    <a:pt x="1039368" y="721105"/>
                  </a:lnTo>
                  <a:lnTo>
                    <a:pt x="1039368" y="745013"/>
                  </a:lnTo>
                  <a:lnTo>
                    <a:pt x="1039368" y="768921"/>
                  </a:lnTo>
                  <a:lnTo>
                    <a:pt x="1039368" y="792829"/>
                  </a:lnTo>
                  <a:lnTo>
                    <a:pt x="1039368" y="816736"/>
                  </a:lnTo>
                  <a:lnTo>
                    <a:pt x="1043686" y="815974"/>
                  </a:lnTo>
                  <a:lnTo>
                    <a:pt x="1048131" y="815212"/>
                  </a:lnTo>
                  <a:lnTo>
                    <a:pt x="1052576" y="814577"/>
                  </a:lnTo>
                  <a:lnTo>
                    <a:pt x="1070675" y="811883"/>
                  </a:lnTo>
                  <a:lnTo>
                    <a:pt x="1086310" y="810259"/>
                  </a:lnTo>
                  <a:lnTo>
                    <a:pt x="1099492" y="809684"/>
                  </a:lnTo>
                  <a:lnTo>
                    <a:pt x="1110234" y="810132"/>
                  </a:lnTo>
                  <a:lnTo>
                    <a:pt x="1142228" y="836376"/>
                  </a:lnTo>
                  <a:lnTo>
                    <a:pt x="1147318" y="879220"/>
                  </a:lnTo>
                  <a:lnTo>
                    <a:pt x="1147318" y="886553"/>
                  </a:lnTo>
                  <a:lnTo>
                    <a:pt x="1147318" y="893873"/>
                  </a:lnTo>
                  <a:lnTo>
                    <a:pt x="1147318" y="901170"/>
                  </a:lnTo>
                  <a:lnTo>
                    <a:pt x="1147318" y="908430"/>
                  </a:lnTo>
                  <a:lnTo>
                    <a:pt x="1146774" y="926838"/>
                  </a:lnTo>
                  <a:lnTo>
                    <a:pt x="1138809" y="966342"/>
                  </a:lnTo>
                  <a:lnTo>
                    <a:pt x="1101439" y="995572"/>
                  </a:lnTo>
                  <a:lnTo>
                    <a:pt x="1052576" y="1005966"/>
                  </a:lnTo>
                  <a:lnTo>
                    <a:pt x="1029164" y="1009776"/>
                  </a:lnTo>
                  <a:lnTo>
                    <a:pt x="1005776" y="1013587"/>
                  </a:lnTo>
                  <a:lnTo>
                    <a:pt x="982388" y="1017396"/>
                  </a:lnTo>
                  <a:lnTo>
                    <a:pt x="958977" y="1021206"/>
                  </a:lnTo>
                  <a:lnTo>
                    <a:pt x="958977" y="973390"/>
                  </a:lnTo>
                  <a:lnTo>
                    <a:pt x="958977" y="925571"/>
                  </a:lnTo>
                  <a:lnTo>
                    <a:pt x="958977" y="877744"/>
                  </a:lnTo>
                  <a:lnTo>
                    <a:pt x="958977" y="829907"/>
                  </a:lnTo>
                  <a:lnTo>
                    <a:pt x="958977" y="782056"/>
                  </a:lnTo>
                  <a:lnTo>
                    <a:pt x="958977" y="734187"/>
                  </a:lnTo>
                  <a:close/>
                </a:path>
                <a:path w="5560059" h="1177925">
                  <a:moveTo>
                    <a:pt x="742442" y="769619"/>
                  </a:moveTo>
                  <a:lnTo>
                    <a:pt x="789801" y="761902"/>
                  </a:lnTo>
                  <a:lnTo>
                    <a:pt x="837184" y="754173"/>
                  </a:lnTo>
                  <a:lnTo>
                    <a:pt x="884566" y="746420"/>
                  </a:lnTo>
                  <a:lnTo>
                    <a:pt x="931926" y="738631"/>
                  </a:lnTo>
                  <a:lnTo>
                    <a:pt x="931926" y="786456"/>
                  </a:lnTo>
                  <a:lnTo>
                    <a:pt x="931926" y="1025651"/>
                  </a:lnTo>
                  <a:lnTo>
                    <a:pt x="911828" y="1028910"/>
                  </a:lnTo>
                  <a:lnTo>
                    <a:pt x="891730" y="1032192"/>
                  </a:lnTo>
                  <a:lnTo>
                    <a:pt x="871632" y="1035474"/>
                  </a:lnTo>
                  <a:lnTo>
                    <a:pt x="851535" y="1038732"/>
                  </a:lnTo>
                  <a:lnTo>
                    <a:pt x="851535" y="982039"/>
                  </a:lnTo>
                  <a:lnTo>
                    <a:pt x="851535" y="925321"/>
                  </a:lnTo>
                  <a:lnTo>
                    <a:pt x="851535" y="868604"/>
                  </a:lnTo>
                  <a:lnTo>
                    <a:pt x="851535" y="811910"/>
                  </a:lnTo>
                  <a:lnTo>
                    <a:pt x="844391" y="813073"/>
                  </a:lnTo>
                  <a:lnTo>
                    <a:pt x="837247" y="814260"/>
                  </a:lnTo>
                  <a:lnTo>
                    <a:pt x="830103" y="815447"/>
                  </a:lnTo>
                  <a:lnTo>
                    <a:pt x="822960" y="816609"/>
                  </a:lnTo>
                  <a:lnTo>
                    <a:pt x="822960" y="852806"/>
                  </a:lnTo>
                  <a:lnTo>
                    <a:pt x="822960" y="889015"/>
                  </a:lnTo>
                  <a:lnTo>
                    <a:pt x="822960" y="925248"/>
                  </a:lnTo>
                  <a:lnTo>
                    <a:pt x="822960" y="961516"/>
                  </a:lnTo>
                  <a:lnTo>
                    <a:pt x="822436" y="979924"/>
                  </a:lnTo>
                  <a:lnTo>
                    <a:pt x="814578" y="1019428"/>
                  </a:lnTo>
                  <a:lnTo>
                    <a:pt x="777533" y="1048476"/>
                  </a:lnTo>
                  <a:lnTo>
                    <a:pt x="728599" y="1058798"/>
                  </a:lnTo>
                  <a:lnTo>
                    <a:pt x="724281" y="1059560"/>
                  </a:lnTo>
                  <a:lnTo>
                    <a:pt x="719836" y="1060322"/>
                  </a:lnTo>
                  <a:lnTo>
                    <a:pt x="715391" y="1060957"/>
                  </a:lnTo>
                  <a:lnTo>
                    <a:pt x="715391" y="1049242"/>
                  </a:lnTo>
                  <a:lnTo>
                    <a:pt x="715391" y="1037526"/>
                  </a:lnTo>
                  <a:lnTo>
                    <a:pt x="715391" y="1025810"/>
                  </a:lnTo>
                  <a:lnTo>
                    <a:pt x="715391" y="1014094"/>
                  </a:lnTo>
                  <a:lnTo>
                    <a:pt x="725678" y="1012189"/>
                  </a:lnTo>
                  <a:lnTo>
                    <a:pt x="742442" y="977264"/>
                  </a:lnTo>
                  <a:lnTo>
                    <a:pt x="742442" y="925353"/>
                  </a:lnTo>
                  <a:lnTo>
                    <a:pt x="742442" y="873442"/>
                  </a:lnTo>
                  <a:lnTo>
                    <a:pt x="742442" y="821531"/>
                  </a:lnTo>
                  <a:lnTo>
                    <a:pt x="742442" y="769619"/>
                  </a:lnTo>
                  <a:close/>
                </a:path>
                <a:path w="5560059" h="1177925">
                  <a:moveTo>
                    <a:pt x="292481" y="843152"/>
                  </a:moveTo>
                  <a:lnTo>
                    <a:pt x="312505" y="839894"/>
                  </a:lnTo>
                  <a:lnTo>
                    <a:pt x="332565" y="836612"/>
                  </a:lnTo>
                  <a:lnTo>
                    <a:pt x="352649" y="833330"/>
                  </a:lnTo>
                  <a:lnTo>
                    <a:pt x="372745" y="830071"/>
                  </a:lnTo>
                  <a:lnTo>
                    <a:pt x="372745" y="886725"/>
                  </a:lnTo>
                  <a:lnTo>
                    <a:pt x="372745" y="943355"/>
                  </a:lnTo>
                  <a:lnTo>
                    <a:pt x="372745" y="999986"/>
                  </a:lnTo>
                  <a:lnTo>
                    <a:pt x="372745" y="1056639"/>
                  </a:lnTo>
                  <a:lnTo>
                    <a:pt x="379888" y="1055495"/>
                  </a:lnTo>
                  <a:lnTo>
                    <a:pt x="387032" y="1054338"/>
                  </a:lnTo>
                  <a:lnTo>
                    <a:pt x="394176" y="1053157"/>
                  </a:lnTo>
                  <a:lnTo>
                    <a:pt x="401320" y="1051940"/>
                  </a:lnTo>
                  <a:lnTo>
                    <a:pt x="401320" y="995340"/>
                  </a:lnTo>
                  <a:lnTo>
                    <a:pt x="401320" y="938704"/>
                  </a:lnTo>
                  <a:lnTo>
                    <a:pt x="401320" y="882044"/>
                  </a:lnTo>
                  <a:lnTo>
                    <a:pt x="401320" y="825372"/>
                  </a:lnTo>
                  <a:lnTo>
                    <a:pt x="421491" y="822059"/>
                  </a:lnTo>
                  <a:lnTo>
                    <a:pt x="441626" y="818769"/>
                  </a:lnTo>
                  <a:lnTo>
                    <a:pt x="461738" y="815478"/>
                  </a:lnTo>
                  <a:lnTo>
                    <a:pt x="481838" y="812164"/>
                  </a:lnTo>
                  <a:lnTo>
                    <a:pt x="481838" y="868838"/>
                  </a:lnTo>
                  <a:lnTo>
                    <a:pt x="481838" y="925512"/>
                  </a:lnTo>
                  <a:lnTo>
                    <a:pt x="481838" y="982186"/>
                  </a:lnTo>
                  <a:lnTo>
                    <a:pt x="481838" y="1038859"/>
                  </a:lnTo>
                  <a:lnTo>
                    <a:pt x="487553" y="1037843"/>
                  </a:lnTo>
                  <a:lnTo>
                    <a:pt x="493395" y="1036954"/>
                  </a:lnTo>
                  <a:lnTo>
                    <a:pt x="499110" y="1036065"/>
                  </a:lnTo>
                  <a:lnTo>
                    <a:pt x="499110" y="1064948"/>
                  </a:lnTo>
                  <a:lnTo>
                    <a:pt x="499110" y="1093866"/>
                  </a:lnTo>
                  <a:lnTo>
                    <a:pt x="499110" y="1122808"/>
                  </a:lnTo>
                  <a:lnTo>
                    <a:pt x="499110" y="1151762"/>
                  </a:lnTo>
                  <a:lnTo>
                    <a:pt x="485584" y="1153953"/>
                  </a:lnTo>
                  <a:lnTo>
                    <a:pt x="472059" y="1156144"/>
                  </a:lnTo>
                  <a:lnTo>
                    <a:pt x="458533" y="1158335"/>
                  </a:lnTo>
                  <a:lnTo>
                    <a:pt x="445008" y="1160525"/>
                  </a:lnTo>
                  <a:lnTo>
                    <a:pt x="445008" y="1146712"/>
                  </a:lnTo>
                  <a:lnTo>
                    <a:pt x="445008" y="1132887"/>
                  </a:lnTo>
                  <a:lnTo>
                    <a:pt x="445008" y="1119038"/>
                  </a:lnTo>
                  <a:lnTo>
                    <a:pt x="445008" y="1105153"/>
                  </a:lnTo>
                  <a:lnTo>
                    <a:pt x="406888" y="1111420"/>
                  </a:lnTo>
                  <a:lnTo>
                    <a:pt x="368744" y="1117663"/>
                  </a:lnTo>
                  <a:lnTo>
                    <a:pt x="330600" y="1123906"/>
                  </a:lnTo>
                  <a:lnTo>
                    <a:pt x="292481" y="1130172"/>
                  </a:lnTo>
                  <a:lnTo>
                    <a:pt x="292481" y="890969"/>
                  </a:lnTo>
                  <a:lnTo>
                    <a:pt x="292481" y="843152"/>
                  </a:lnTo>
                  <a:close/>
                </a:path>
                <a:path w="5560059" h="1177925">
                  <a:moveTo>
                    <a:pt x="3768852" y="273303"/>
                  </a:moveTo>
                  <a:lnTo>
                    <a:pt x="3781665" y="271680"/>
                  </a:lnTo>
                  <a:lnTo>
                    <a:pt x="3793632" y="271176"/>
                  </a:lnTo>
                  <a:lnTo>
                    <a:pt x="3804767" y="271768"/>
                  </a:lnTo>
                  <a:lnTo>
                    <a:pt x="3846957" y="290956"/>
                  </a:lnTo>
                  <a:lnTo>
                    <a:pt x="3862528" y="326888"/>
                  </a:lnTo>
                  <a:lnTo>
                    <a:pt x="3863975" y="360552"/>
                  </a:lnTo>
                  <a:lnTo>
                    <a:pt x="3863975" y="377985"/>
                  </a:lnTo>
                  <a:lnTo>
                    <a:pt x="3863975" y="395430"/>
                  </a:lnTo>
                  <a:lnTo>
                    <a:pt x="3863975" y="412898"/>
                  </a:lnTo>
                  <a:lnTo>
                    <a:pt x="3863975" y="430402"/>
                  </a:lnTo>
                  <a:lnTo>
                    <a:pt x="3863738" y="448806"/>
                  </a:lnTo>
                  <a:lnTo>
                    <a:pt x="3860292" y="489203"/>
                  </a:lnTo>
                  <a:lnTo>
                    <a:pt x="3843655" y="525144"/>
                  </a:lnTo>
                  <a:lnTo>
                    <a:pt x="3812286" y="549909"/>
                  </a:lnTo>
                  <a:lnTo>
                    <a:pt x="3775245" y="561089"/>
                  </a:lnTo>
                  <a:lnTo>
                    <a:pt x="3735831" y="566598"/>
                  </a:lnTo>
                  <a:lnTo>
                    <a:pt x="3729736" y="566674"/>
                  </a:lnTo>
                  <a:lnTo>
                    <a:pt x="3721989" y="566546"/>
                  </a:lnTo>
                  <a:lnTo>
                    <a:pt x="3688588" y="540765"/>
                  </a:lnTo>
                  <a:lnTo>
                    <a:pt x="3679015" y="494125"/>
                  </a:lnTo>
                  <a:lnTo>
                    <a:pt x="3678555" y="470407"/>
                  </a:lnTo>
                  <a:lnTo>
                    <a:pt x="3678555" y="467232"/>
                  </a:lnTo>
                  <a:lnTo>
                    <a:pt x="3678555" y="464184"/>
                  </a:lnTo>
                  <a:lnTo>
                    <a:pt x="3678555" y="461137"/>
                  </a:lnTo>
                  <a:lnTo>
                    <a:pt x="3670300" y="462406"/>
                  </a:lnTo>
                  <a:lnTo>
                    <a:pt x="3662172" y="463803"/>
                  </a:lnTo>
                  <a:lnTo>
                    <a:pt x="3653917" y="465074"/>
                  </a:lnTo>
                  <a:lnTo>
                    <a:pt x="3653917" y="494028"/>
                  </a:lnTo>
                  <a:lnTo>
                    <a:pt x="3653917" y="522970"/>
                  </a:lnTo>
                  <a:lnTo>
                    <a:pt x="3653917" y="551888"/>
                  </a:lnTo>
                  <a:lnTo>
                    <a:pt x="3653917" y="580770"/>
                  </a:lnTo>
                  <a:lnTo>
                    <a:pt x="3633725" y="584084"/>
                  </a:lnTo>
                  <a:lnTo>
                    <a:pt x="3613546" y="587375"/>
                  </a:lnTo>
                  <a:lnTo>
                    <a:pt x="3593391" y="590665"/>
                  </a:lnTo>
                  <a:lnTo>
                    <a:pt x="3573272" y="593978"/>
                  </a:lnTo>
                  <a:lnTo>
                    <a:pt x="3573272" y="546163"/>
                  </a:lnTo>
                  <a:lnTo>
                    <a:pt x="3573272" y="307085"/>
                  </a:lnTo>
                  <a:lnTo>
                    <a:pt x="3593486" y="303752"/>
                  </a:lnTo>
                  <a:lnTo>
                    <a:pt x="3613737" y="300418"/>
                  </a:lnTo>
                  <a:lnTo>
                    <a:pt x="3634011" y="297084"/>
                  </a:lnTo>
                  <a:lnTo>
                    <a:pt x="3654298" y="293750"/>
                  </a:lnTo>
                  <a:lnTo>
                    <a:pt x="3654298" y="321562"/>
                  </a:lnTo>
                  <a:lnTo>
                    <a:pt x="3654298" y="349361"/>
                  </a:lnTo>
                  <a:lnTo>
                    <a:pt x="3654298" y="377136"/>
                  </a:lnTo>
                  <a:lnTo>
                    <a:pt x="3654298" y="404875"/>
                  </a:lnTo>
                  <a:lnTo>
                    <a:pt x="3662426" y="403605"/>
                  </a:lnTo>
                  <a:lnTo>
                    <a:pt x="3670427" y="402335"/>
                  </a:lnTo>
                  <a:lnTo>
                    <a:pt x="3678555" y="400938"/>
                  </a:lnTo>
                  <a:lnTo>
                    <a:pt x="3678555" y="399668"/>
                  </a:lnTo>
                  <a:lnTo>
                    <a:pt x="3678555" y="398399"/>
                  </a:lnTo>
                  <a:lnTo>
                    <a:pt x="3678555" y="397128"/>
                  </a:lnTo>
                  <a:lnTo>
                    <a:pt x="3678723" y="384770"/>
                  </a:lnTo>
                  <a:lnTo>
                    <a:pt x="3683301" y="343215"/>
                  </a:lnTo>
                  <a:lnTo>
                    <a:pt x="3701589" y="307969"/>
                  </a:lnTo>
                  <a:lnTo>
                    <a:pt x="3734829" y="283233"/>
                  </a:lnTo>
                  <a:lnTo>
                    <a:pt x="3756685" y="275804"/>
                  </a:lnTo>
                  <a:lnTo>
                    <a:pt x="3768852" y="273303"/>
                  </a:lnTo>
                  <a:close/>
                </a:path>
                <a:path w="5560059" h="1177925">
                  <a:moveTo>
                    <a:pt x="4464177" y="156209"/>
                  </a:moveTo>
                  <a:lnTo>
                    <a:pt x="4483469" y="154064"/>
                  </a:lnTo>
                  <a:lnTo>
                    <a:pt x="4500213" y="154289"/>
                  </a:lnTo>
                  <a:lnTo>
                    <a:pt x="4514433" y="156870"/>
                  </a:lnTo>
                  <a:lnTo>
                    <a:pt x="4548030" y="185765"/>
                  </a:lnTo>
                  <a:lnTo>
                    <a:pt x="4554315" y="230584"/>
                  </a:lnTo>
                  <a:lnTo>
                    <a:pt x="4555363" y="289432"/>
                  </a:lnTo>
                  <a:lnTo>
                    <a:pt x="4555363" y="325437"/>
                  </a:lnTo>
                  <a:lnTo>
                    <a:pt x="4555363" y="361441"/>
                  </a:lnTo>
                  <a:lnTo>
                    <a:pt x="4555363" y="397446"/>
                  </a:lnTo>
                  <a:lnTo>
                    <a:pt x="4555363" y="433450"/>
                  </a:lnTo>
                  <a:lnTo>
                    <a:pt x="4535666" y="436687"/>
                  </a:lnTo>
                  <a:lnTo>
                    <a:pt x="4515993" y="439912"/>
                  </a:lnTo>
                  <a:lnTo>
                    <a:pt x="4496319" y="443112"/>
                  </a:lnTo>
                  <a:lnTo>
                    <a:pt x="4476623" y="446277"/>
                  </a:lnTo>
                  <a:lnTo>
                    <a:pt x="4476623" y="439896"/>
                  </a:lnTo>
                  <a:lnTo>
                    <a:pt x="4476623" y="433514"/>
                  </a:lnTo>
                  <a:lnTo>
                    <a:pt x="4476623" y="427132"/>
                  </a:lnTo>
                  <a:lnTo>
                    <a:pt x="4476623" y="420750"/>
                  </a:lnTo>
                  <a:lnTo>
                    <a:pt x="4472646" y="428607"/>
                  </a:lnTo>
                  <a:lnTo>
                    <a:pt x="4444698" y="454834"/>
                  </a:lnTo>
                  <a:lnTo>
                    <a:pt x="4419201" y="460113"/>
                  </a:lnTo>
                  <a:lnTo>
                    <a:pt x="4409233" y="459327"/>
                  </a:lnTo>
                  <a:lnTo>
                    <a:pt x="4377324" y="434355"/>
                  </a:lnTo>
                  <a:lnTo>
                    <a:pt x="4372864" y="399288"/>
                  </a:lnTo>
                  <a:lnTo>
                    <a:pt x="4372864" y="391413"/>
                  </a:lnTo>
                  <a:lnTo>
                    <a:pt x="4372864" y="383539"/>
                  </a:lnTo>
                  <a:lnTo>
                    <a:pt x="4372864" y="375665"/>
                  </a:lnTo>
                  <a:lnTo>
                    <a:pt x="4373457" y="360759"/>
                  </a:lnTo>
                  <a:lnTo>
                    <a:pt x="4388742" y="323155"/>
                  </a:lnTo>
                  <a:lnTo>
                    <a:pt x="4428998" y="295401"/>
                  </a:lnTo>
                  <a:lnTo>
                    <a:pt x="4446595" y="284757"/>
                  </a:lnTo>
                  <a:lnTo>
                    <a:pt x="4459573" y="276256"/>
                  </a:lnTo>
                  <a:lnTo>
                    <a:pt x="4467931" y="269898"/>
                  </a:lnTo>
                  <a:lnTo>
                    <a:pt x="4471670" y="265683"/>
                  </a:lnTo>
                  <a:lnTo>
                    <a:pt x="4473448" y="261492"/>
                  </a:lnTo>
                  <a:lnTo>
                    <a:pt x="4474464" y="253491"/>
                  </a:lnTo>
                  <a:lnTo>
                    <a:pt x="4474464" y="241426"/>
                  </a:lnTo>
                  <a:lnTo>
                    <a:pt x="4465828" y="206755"/>
                  </a:lnTo>
                  <a:lnTo>
                    <a:pt x="4461002" y="207517"/>
                  </a:lnTo>
                  <a:lnTo>
                    <a:pt x="4448810" y="244982"/>
                  </a:lnTo>
                  <a:lnTo>
                    <a:pt x="4448810" y="252507"/>
                  </a:lnTo>
                  <a:lnTo>
                    <a:pt x="4448810" y="260032"/>
                  </a:lnTo>
                  <a:lnTo>
                    <a:pt x="4448810" y="267557"/>
                  </a:lnTo>
                  <a:lnTo>
                    <a:pt x="4448810" y="275081"/>
                  </a:lnTo>
                  <a:lnTo>
                    <a:pt x="4429853" y="278205"/>
                  </a:lnTo>
                  <a:lnTo>
                    <a:pt x="4410884" y="281304"/>
                  </a:lnTo>
                  <a:lnTo>
                    <a:pt x="4391892" y="284404"/>
                  </a:lnTo>
                  <a:lnTo>
                    <a:pt x="4372864" y="287527"/>
                  </a:lnTo>
                  <a:lnTo>
                    <a:pt x="4372864" y="281050"/>
                  </a:lnTo>
                  <a:lnTo>
                    <a:pt x="4372864" y="274700"/>
                  </a:lnTo>
                  <a:lnTo>
                    <a:pt x="4372864" y="268224"/>
                  </a:lnTo>
                  <a:lnTo>
                    <a:pt x="4373314" y="252438"/>
                  </a:lnTo>
                  <a:lnTo>
                    <a:pt x="4384476" y="206271"/>
                  </a:lnTo>
                  <a:lnTo>
                    <a:pt x="4420046" y="171265"/>
                  </a:lnTo>
                  <a:lnTo>
                    <a:pt x="4447895" y="159783"/>
                  </a:lnTo>
                  <a:lnTo>
                    <a:pt x="4464177" y="156209"/>
                  </a:lnTo>
                  <a:close/>
                </a:path>
                <a:path w="5560059" h="1177925">
                  <a:moveTo>
                    <a:pt x="4050792" y="223774"/>
                  </a:moveTo>
                  <a:lnTo>
                    <a:pt x="4066085" y="222202"/>
                  </a:lnTo>
                  <a:lnTo>
                    <a:pt x="4080176" y="222630"/>
                  </a:lnTo>
                  <a:lnTo>
                    <a:pt x="4093100" y="225059"/>
                  </a:lnTo>
                  <a:lnTo>
                    <a:pt x="4130093" y="251277"/>
                  </a:lnTo>
                  <a:lnTo>
                    <a:pt x="4141650" y="303349"/>
                  </a:lnTo>
                  <a:lnTo>
                    <a:pt x="4142105" y="322325"/>
                  </a:lnTo>
                  <a:lnTo>
                    <a:pt x="4123055" y="325469"/>
                  </a:lnTo>
                  <a:lnTo>
                    <a:pt x="4104005" y="328612"/>
                  </a:lnTo>
                  <a:lnTo>
                    <a:pt x="4084955" y="331755"/>
                  </a:lnTo>
                  <a:lnTo>
                    <a:pt x="4065905" y="334899"/>
                  </a:lnTo>
                  <a:lnTo>
                    <a:pt x="4065905" y="326612"/>
                  </a:lnTo>
                  <a:lnTo>
                    <a:pt x="4065905" y="318325"/>
                  </a:lnTo>
                  <a:lnTo>
                    <a:pt x="4065905" y="310038"/>
                  </a:lnTo>
                  <a:lnTo>
                    <a:pt x="4065905" y="301751"/>
                  </a:lnTo>
                  <a:lnTo>
                    <a:pt x="4065905" y="290194"/>
                  </a:lnTo>
                  <a:lnTo>
                    <a:pt x="4065016" y="282575"/>
                  </a:lnTo>
                  <a:lnTo>
                    <a:pt x="4063238" y="278764"/>
                  </a:lnTo>
                  <a:lnTo>
                    <a:pt x="4061587" y="274954"/>
                  </a:lnTo>
                  <a:lnTo>
                    <a:pt x="4058285" y="273430"/>
                  </a:lnTo>
                  <a:lnTo>
                    <a:pt x="4053713" y="274192"/>
                  </a:lnTo>
                  <a:lnTo>
                    <a:pt x="4049014" y="274954"/>
                  </a:lnTo>
                  <a:lnTo>
                    <a:pt x="4045839" y="277240"/>
                  </a:lnTo>
                  <a:lnTo>
                    <a:pt x="4044188" y="281050"/>
                  </a:lnTo>
                  <a:lnTo>
                    <a:pt x="4042664" y="284988"/>
                  </a:lnTo>
                  <a:lnTo>
                    <a:pt x="4041902" y="293115"/>
                  </a:lnTo>
                  <a:lnTo>
                    <a:pt x="4041902" y="305688"/>
                  </a:lnTo>
                  <a:lnTo>
                    <a:pt x="4041902" y="339522"/>
                  </a:lnTo>
                  <a:lnTo>
                    <a:pt x="4041902" y="373379"/>
                  </a:lnTo>
                  <a:lnTo>
                    <a:pt x="4041902" y="407237"/>
                  </a:lnTo>
                  <a:lnTo>
                    <a:pt x="4041902" y="441070"/>
                  </a:lnTo>
                  <a:lnTo>
                    <a:pt x="4041902" y="451357"/>
                  </a:lnTo>
                  <a:lnTo>
                    <a:pt x="4043045" y="458724"/>
                  </a:lnTo>
                  <a:lnTo>
                    <a:pt x="4045458" y="463550"/>
                  </a:lnTo>
                  <a:lnTo>
                    <a:pt x="4047871" y="468249"/>
                  </a:lnTo>
                  <a:lnTo>
                    <a:pt x="4051427" y="470153"/>
                  </a:lnTo>
                  <a:lnTo>
                    <a:pt x="4055999" y="469391"/>
                  </a:lnTo>
                  <a:lnTo>
                    <a:pt x="4061587" y="468502"/>
                  </a:lnTo>
                  <a:lnTo>
                    <a:pt x="4070096" y="428878"/>
                  </a:lnTo>
                  <a:lnTo>
                    <a:pt x="4070096" y="420326"/>
                  </a:lnTo>
                  <a:lnTo>
                    <a:pt x="4070096" y="411797"/>
                  </a:lnTo>
                  <a:lnTo>
                    <a:pt x="4070096" y="403268"/>
                  </a:lnTo>
                  <a:lnTo>
                    <a:pt x="4070096" y="394715"/>
                  </a:lnTo>
                  <a:lnTo>
                    <a:pt x="4088098" y="391763"/>
                  </a:lnTo>
                  <a:lnTo>
                    <a:pt x="4106100" y="388810"/>
                  </a:lnTo>
                  <a:lnTo>
                    <a:pt x="4124102" y="385857"/>
                  </a:lnTo>
                  <a:lnTo>
                    <a:pt x="4142105" y="382904"/>
                  </a:lnTo>
                  <a:lnTo>
                    <a:pt x="4140747" y="425035"/>
                  </a:lnTo>
                  <a:lnTo>
                    <a:pt x="4131532" y="462530"/>
                  </a:lnTo>
                  <a:lnTo>
                    <a:pt x="4105588" y="497869"/>
                  </a:lnTo>
                  <a:lnTo>
                    <a:pt x="4064692" y="518267"/>
                  </a:lnTo>
                  <a:lnTo>
                    <a:pt x="4035619" y="522787"/>
                  </a:lnTo>
                  <a:lnTo>
                    <a:pt x="4021169" y="522763"/>
                  </a:lnTo>
                  <a:lnTo>
                    <a:pt x="3980513" y="504761"/>
                  </a:lnTo>
                  <a:lnTo>
                    <a:pt x="3963035" y="459739"/>
                  </a:lnTo>
                  <a:lnTo>
                    <a:pt x="3961003" y="422909"/>
                  </a:lnTo>
                  <a:lnTo>
                    <a:pt x="3961003" y="402526"/>
                  </a:lnTo>
                  <a:lnTo>
                    <a:pt x="3961003" y="382142"/>
                  </a:lnTo>
                  <a:lnTo>
                    <a:pt x="3961003" y="361759"/>
                  </a:lnTo>
                  <a:lnTo>
                    <a:pt x="3961003" y="341375"/>
                  </a:lnTo>
                  <a:lnTo>
                    <a:pt x="3961411" y="324155"/>
                  </a:lnTo>
                  <a:lnTo>
                    <a:pt x="3967734" y="285114"/>
                  </a:lnTo>
                  <a:lnTo>
                    <a:pt x="3996817" y="247268"/>
                  </a:lnTo>
                  <a:lnTo>
                    <a:pt x="4035482" y="227177"/>
                  </a:lnTo>
                  <a:lnTo>
                    <a:pt x="4050792" y="223774"/>
                  </a:lnTo>
                  <a:close/>
                </a:path>
                <a:path w="5560059" h="1177925">
                  <a:moveTo>
                    <a:pt x="3451987" y="321690"/>
                  </a:moveTo>
                  <a:lnTo>
                    <a:pt x="3465131" y="320045"/>
                  </a:lnTo>
                  <a:lnTo>
                    <a:pt x="3477323" y="319674"/>
                  </a:lnTo>
                  <a:lnTo>
                    <a:pt x="3488563" y="320565"/>
                  </a:lnTo>
                  <a:lnTo>
                    <a:pt x="3528949" y="340613"/>
                  </a:lnTo>
                  <a:lnTo>
                    <a:pt x="3545167" y="375429"/>
                  </a:lnTo>
                  <a:lnTo>
                    <a:pt x="3547364" y="411988"/>
                  </a:lnTo>
                  <a:lnTo>
                    <a:pt x="3547364" y="429589"/>
                  </a:lnTo>
                  <a:lnTo>
                    <a:pt x="3547364" y="447166"/>
                  </a:lnTo>
                  <a:lnTo>
                    <a:pt x="3547364" y="464744"/>
                  </a:lnTo>
                  <a:lnTo>
                    <a:pt x="3547364" y="482345"/>
                  </a:lnTo>
                  <a:lnTo>
                    <a:pt x="3547129" y="500421"/>
                  </a:lnTo>
                  <a:lnTo>
                    <a:pt x="3543808" y="539622"/>
                  </a:lnTo>
                  <a:lnTo>
                    <a:pt x="3528314" y="575944"/>
                  </a:lnTo>
                  <a:lnTo>
                    <a:pt x="3497961" y="604012"/>
                  </a:lnTo>
                  <a:lnTo>
                    <a:pt x="3455416" y="618363"/>
                  </a:lnTo>
                  <a:lnTo>
                    <a:pt x="3430635" y="620839"/>
                  </a:lnTo>
                  <a:lnTo>
                    <a:pt x="3419786" y="620649"/>
                  </a:lnTo>
                  <a:lnTo>
                    <a:pt x="3380994" y="604901"/>
                  </a:lnTo>
                  <a:lnTo>
                    <a:pt x="3364408" y="566245"/>
                  </a:lnTo>
                  <a:lnTo>
                    <a:pt x="3361944" y="522096"/>
                  </a:lnTo>
                  <a:lnTo>
                    <a:pt x="3361944" y="503713"/>
                  </a:lnTo>
                  <a:lnTo>
                    <a:pt x="3361944" y="485330"/>
                  </a:lnTo>
                  <a:lnTo>
                    <a:pt x="3361944" y="466947"/>
                  </a:lnTo>
                  <a:lnTo>
                    <a:pt x="3361944" y="448563"/>
                  </a:lnTo>
                  <a:lnTo>
                    <a:pt x="3362444" y="429583"/>
                  </a:lnTo>
                  <a:lnTo>
                    <a:pt x="3369945" y="384809"/>
                  </a:lnTo>
                  <a:lnTo>
                    <a:pt x="3398774" y="343915"/>
                  </a:lnTo>
                  <a:lnTo>
                    <a:pt x="3436510" y="325020"/>
                  </a:lnTo>
                  <a:lnTo>
                    <a:pt x="3451987" y="321690"/>
                  </a:lnTo>
                  <a:close/>
                </a:path>
                <a:path w="5560059" h="1177925">
                  <a:moveTo>
                    <a:pt x="2107946" y="541274"/>
                  </a:moveTo>
                  <a:lnTo>
                    <a:pt x="2123166" y="539702"/>
                  </a:lnTo>
                  <a:lnTo>
                    <a:pt x="2137219" y="540130"/>
                  </a:lnTo>
                  <a:lnTo>
                    <a:pt x="2150129" y="542559"/>
                  </a:lnTo>
                  <a:lnTo>
                    <a:pt x="2187120" y="568848"/>
                  </a:lnTo>
                  <a:lnTo>
                    <a:pt x="2198677" y="620920"/>
                  </a:lnTo>
                  <a:lnTo>
                    <a:pt x="2199132" y="639952"/>
                  </a:lnTo>
                  <a:lnTo>
                    <a:pt x="2180082" y="643022"/>
                  </a:lnTo>
                  <a:lnTo>
                    <a:pt x="2161032" y="646128"/>
                  </a:lnTo>
                  <a:lnTo>
                    <a:pt x="2141982" y="649257"/>
                  </a:lnTo>
                  <a:lnTo>
                    <a:pt x="2122932" y="652399"/>
                  </a:lnTo>
                  <a:lnTo>
                    <a:pt x="2122932" y="644112"/>
                  </a:lnTo>
                  <a:lnTo>
                    <a:pt x="2122932" y="635825"/>
                  </a:lnTo>
                  <a:lnTo>
                    <a:pt x="2122932" y="627538"/>
                  </a:lnTo>
                  <a:lnTo>
                    <a:pt x="2122932" y="619251"/>
                  </a:lnTo>
                  <a:lnTo>
                    <a:pt x="2122932" y="607694"/>
                  </a:lnTo>
                  <a:lnTo>
                    <a:pt x="2122043" y="600075"/>
                  </a:lnTo>
                  <a:lnTo>
                    <a:pt x="2120265" y="596264"/>
                  </a:lnTo>
                  <a:lnTo>
                    <a:pt x="2118614" y="592454"/>
                  </a:lnTo>
                  <a:lnTo>
                    <a:pt x="2115312" y="590930"/>
                  </a:lnTo>
                  <a:lnTo>
                    <a:pt x="2110740" y="591692"/>
                  </a:lnTo>
                  <a:lnTo>
                    <a:pt x="2106041" y="592454"/>
                  </a:lnTo>
                  <a:lnTo>
                    <a:pt x="2102866" y="594740"/>
                  </a:lnTo>
                  <a:lnTo>
                    <a:pt x="2101215" y="598551"/>
                  </a:lnTo>
                  <a:lnTo>
                    <a:pt x="2099691" y="602488"/>
                  </a:lnTo>
                  <a:lnTo>
                    <a:pt x="2098929" y="610615"/>
                  </a:lnTo>
                  <a:lnTo>
                    <a:pt x="2098929" y="623188"/>
                  </a:lnTo>
                  <a:lnTo>
                    <a:pt x="2098929" y="657076"/>
                  </a:lnTo>
                  <a:lnTo>
                    <a:pt x="2098929" y="690927"/>
                  </a:lnTo>
                  <a:lnTo>
                    <a:pt x="2098929" y="724755"/>
                  </a:lnTo>
                  <a:lnTo>
                    <a:pt x="2098929" y="758570"/>
                  </a:lnTo>
                  <a:lnTo>
                    <a:pt x="2098929" y="768857"/>
                  </a:lnTo>
                  <a:lnTo>
                    <a:pt x="2100072" y="776350"/>
                  </a:lnTo>
                  <a:lnTo>
                    <a:pt x="2102485" y="781049"/>
                  </a:lnTo>
                  <a:lnTo>
                    <a:pt x="2104898" y="785748"/>
                  </a:lnTo>
                  <a:lnTo>
                    <a:pt x="2108454" y="787780"/>
                  </a:lnTo>
                  <a:lnTo>
                    <a:pt x="2113026" y="787018"/>
                  </a:lnTo>
                  <a:lnTo>
                    <a:pt x="2118614" y="786129"/>
                  </a:lnTo>
                  <a:lnTo>
                    <a:pt x="2122297" y="782827"/>
                  </a:lnTo>
                  <a:lnTo>
                    <a:pt x="2127123" y="746378"/>
                  </a:lnTo>
                  <a:lnTo>
                    <a:pt x="2127123" y="737826"/>
                  </a:lnTo>
                  <a:lnTo>
                    <a:pt x="2127123" y="729297"/>
                  </a:lnTo>
                  <a:lnTo>
                    <a:pt x="2127123" y="720768"/>
                  </a:lnTo>
                  <a:lnTo>
                    <a:pt x="2127123" y="712215"/>
                  </a:lnTo>
                  <a:lnTo>
                    <a:pt x="2145125" y="709263"/>
                  </a:lnTo>
                  <a:lnTo>
                    <a:pt x="2163127" y="706310"/>
                  </a:lnTo>
                  <a:lnTo>
                    <a:pt x="2181129" y="703357"/>
                  </a:lnTo>
                  <a:lnTo>
                    <a:pt x="2199132" y="700404"/>
                  </a:lnTo>
                  <a:lnTo>
                    <a:pt x="2197774" y="742535"/>
                  </a:lnTo>
                  <a:lnTo>
                    <a:pt x="2188559" y="780030"/>
                  </a:lnTo>
                  <a:lnTo>
                    <a:pt x="2162615" y="815369"/>
                  </a:lnTo>
                  <a:lnTo>
                    <a:pt x="2121719" y="835785"/>
                  </a:lnTo>
                  <a:lnTo>
                    <a:pt x="2092646" y="840358"/>
                  </a:lnTo>
                  <a:lnTo>
                    <a:pt x="2078196" y="840358"/>
                  </a:lnTo>
                  <a:lnTo>
                    <a:pt x="2037540" y="822277"/>
                  </a:lnTo>
                  <a:lnTo>
                    <a:pt x="2020062" y="777303"/>
                  </a:lnTo>
                  <a:lnTo>
                    <a:pt x="2018030" y="740409"/>
                  </a:lnTo>
                  <a:lnTo>
                    <a:pt x="2018030" y="720026"/>
                  </a:lnTo>
                  <a:lnTo>
                    <a:pt x="2018030" y="699642"/>
                  </a:lnTo>
                  <a:lnTo>
                    <a:pt x="2018030" y="679259"/>
                  </a:lnTo>
                  <a:lnTo>
                    <a:pt x="2018030" y="658876"/>
                  </a:lnTo>
                  <a:lnTo>
                    <a:pt x="2018438" y="641709"/>
                  </a:lnTo>
                  <a:lnTo>
                    <a:pt x="2024761" y="602614"/>
                  </a:lnTo>
                  <a:lnTo>
                    <a:pt x="2053844" y="564768"/>
                  </a:lnTo>
                  <a:lnTo>
                    <a:pt x="2092563" y="544730"/>
                  </a:lnTo>
                  <a:lnTo>
                    <a:pt x="2107946" y="541274"/>
                  </a:lnTo>
                  <a:close/>
                </a:path>
                <a:path w="5560059" h="1177925">
                  <a:moveTo>
                    <a:pt x="1898650" y="575563"/>
                  </a:moveTo>
                  <a:lnTo>
                    <a:pt x="1914886" y="573726"/>
                  </a:lnTo>
                  <a:lnTo>
                    <a:pt x="1929669" y="573912"/>
                  </a:lnTo>
                  <a:lnTo>
                    <a:pt x="1942976" y="576099"/>
                  </a:lnTo>
                  <a:lnTo>
                    <a:pt x="1980483" y="602069"/>
                  </a:lnTo>
                  <a:lnTo>
                    <a:pt x="1992455" y="638825"/>
                  </a:lnTo>
                  <a:lnTo>
                    <a:pt x="1994662" y="675513"/>
                  </a:lnTo>
                  <a:lnTo>
                    <a:pt x="1994662" y="685036"/>
                  </a:lnTo>
                  <a:lnTo>
                    <a:pt x="1994662" y="694547"/>
                  </a:lnTo>
                  <a:lnTo>
                    <a:pt x="1994662" y="704034"/>
                  </a:lnTo>
                  <a:lnTo>
                    <a:pt x="1994662" y="713485"/>
                  </a:lnTo>
                  <a:lnTo>
                    <a:pt x="1968541" y="717772"/>
                  </a:lnTo>
                  <a:lnTo>
                    <a:pt x="1942385" y="722058"/>
                  </a:lnTo>
                  <a:lnTo>
                    <a:pt x="1916205" y="726344"/>
                  </a:lnTo>
                  <a:lnTo>
                    <a:pt x="1890014" y="730630"/>
                  </a:lnTo>
                  <a:lnTo>
                    <a:pt x="1890014" y="746156"/>
                  </a:lnTo>
                  <a:lnTo>
                    <a:pt x="1890014" y="761682"/>
                  </a:lnTo>
                  <a:lnTo>
                    <a:pt x="1890014" y="777208"/>
                  </a:lnTo>
                  <a:lnTo>
                    <a:pt x="1890014" y="792733"/>
                  </a:lnTo>
                  <a:lnTo>
                    <a:pt x="1890014" y="805687"/>
                  </a:lnTo>
                  <a:lnTo>
                    <a:pt x="1890902" y="813942"/>
                  </a:lnTo>
                  <a:lnTo>
                    <a:pt x="1892554" y="817371"/>
                  </a:lnTo>
                  <a:lnTo>
                    <a:pt x="1894332" y="820800"/>
                  </a:lnTo>
                  <a:lnTo>
                    <a:pt x="1897634" y="822197"/>
                  </a:lnTo>
                  <a:lnTo>
                    <a:pt x="1902587" y="821308"/>
                  </a:lnTo>
                  <a:lnTo>
                    <a:pt x="1908683" y="820419"/>
                  </a:lnTo>
                  <a:lnTo>
                    <a:pt x="1918081" y="782573"/>
                  </a:lnTo>
                  <a:lnTo>
                    <a:pt x="1918081" y="773070"/>
                  </a:lnTo>
                  <a:lnTo>
                    <a:pt x="1918081" y="763603"/>
                  </a:lnTo>
                  <a:lnTo>
                    <a:pt x="1918081" y="754159"/>
                  </a:lnTo>
                  <a:lnTo>
                    <a:pt x="1918081" y="744727"/>
                  </a:lnTo>
                  <a:lnTo>
                    <a:pt x="1937226" y="741584"/>
                  </a:lnTo>
                  <a:lnTo>
                    <a:pt x="1956371" y="738441"/>
                  </a:lnTo>
                  <a:lnTo>
                    <a:pt x="1975516" y="735298"/>
                  </a:lnTo>
                  <a:lnTo>
                    <a:pt x="1994662" y="732154"/>
                  </a:lnTo>
                  <a:lnTo>
                    <a:pt x="1994662" y="739266"/>
                  </a:lnTo>
                  <a:lnTo>
                    <a:pt x="1994662" y="746251"/>
                  </a:lnTo>
                  <a:lnTo>
                    <a:pt x="1994662" y="753363"/>
                  </a:lnTo>
                  <a:lnTo>
                    <a:pt x="1994471" y="765887"/>
                  </a:lnTo>
                  <a:lnTo>
                    <a:pt x="1986470" y="810291"/>
                  </a:lnTo>
                  <a:lnTo>
                    <a:pt x="1964182" y="843883"/>
                  </a:lnTo>
                  <a:lnTo>
                    <a:pt x="1928399" y="865965"/>
                  </a:lnTo>
                  <a:lnTo>
                    <a:pt x="1880044" y="873855"/>
                  </a:lnTo>
                  <a:lnTo>
                    <a:pt x="1869090" y="873160"/>
                  </a:lnTo>
                  <a:lnTo>
                    <a:pt x="1828419" y="854328"/>
                  </a:lnTo>
                  <a:lnTo>
                    <a:pt x="1811472" y="817114"/>
                  </a:lnTo>
                  <a:lnTo>
                    <a:pt x="1809114" y="778001"/>
                  </a:lnTo>
                  <a:lnTo>
                    <a:pt x="1809114" y="757120"/>
                  </a:lnTo>
                  <a:lnTo>
                    <a:pt x="1809114" y="736203"/>
                  </a:lnTo>
                  <a:lnTo>
                    <a:pt x="1809114" y="715262"/>
                  </a:lnTo>
                  <a:lnTo>
                    <a:pt x="1809114" y="694308"/>
                  </a:lnTo>
                  <a:lnTo>
                    <a:pt x="1809690" y="676427"/>
                  </a:lnTo>
                  <a:lnTo>
                    <a:pt x="1818513" y="633476"/>
                  </a:lnTo>
                  <a:lnTo>
                    <a:pt x="1849374" y="595121"/>
                  </a:lnTo>
                  <a:lnTo>
                    <a:pt x="1885074" y="578441"/>
                  </a:lnTo>
                  <a:lnTo>
                    <a:pt x="1898650" y="575563"/>
                  </a:lnTo>
                  <a:close/>
                </a:path>
                <a:path w="5560059" h="1177925">
                  <a:moveTo>
                    <a:pt x="606806" y="786637"/>
                  </a:moveTo>
                  <a:lnTo>
                    <a:pt x="623115" y="784800"/>
                  </a:lnTo>
                  <a:lnTo>
                    <a:pt x="637936" y="784986"/>
                  </a:lnTo>
                  <a:lnTo>
                    <a:pt x="651257" y="787173"/>
                  </a:lnTo>
                  <a:lnTo>
                    <a:pt x="688766" y="813143"/>
                  </a:lnTo>
                  <a:lnTo>
                    <a:pt x="700738" y="849899"/>
                  </a:lnTo>
                  <a:lnTo>
                    <a:pt x="702945" y="886586"/>
                  </a:lnTo>
                  <a:lnTo>
                    <a:pt x="702945" y="896111"/>
                  </a:lnTo>
                  <a:lnTo>
                    <a:pt x="702945" y="905636"/>
                  </a:lnTo>
                  <a:lnTo>
                    <a:pt x="702945" y="915161"/>
                  </a:lnTo>
                  <a:lnTo>
                    <a:pt x="702945" y="924686"/>
                  </a:lnTo>
                  <a:lnTo>
                    <a:pt x="676771" y="928953"/>
                  </a:lnTo>
                  <a:lnTo>
                    <a:pt x="650621" y="933195"/>
                  </a:lnTo>
                  <a:lnTo>
                    <a:pt x="624470" y="937438"/>
                  </a:lnTo>
                  <a:lnTo>
                    <a:pt x="598297" y="941704"/>
                  </a:lnTo>
                  <a:lnTo>
                    <a:pt x="598297" y="1016761"/>
                  </a:lnTo>
                  <a:lnTo>
                    <a:pt x="599186" y="1025016"/>
                  </a:lnTo>
                  <a:lnTo>
                    <a:pt x="600837" y="1028445"/>
                  </a:lnTo>
                  <a:lnTo>
                    <a:pt x="602615" y="1032001"/>
                  </a:lnTo>
                  <a:lnTo>
                    <a:pt x="605917" y="1033271"/>
                  </a:lnTo>
                  <a:lnTo>
                    <a:pt x="610870" y="1032509"/>
                  </a:lnTo>
                  <a:lnTo>
                    <a:pt x="626237" y="993647"/>
                  </a:lnTo>
                  <a:lnTo>
                    <a:pt x="626237" y="984144"/>
                  </a:lnTo>
                  <a:lnTo>
                    <a:pt x="626237" y="974677"/>
                  </a:lnTo>
                  <a:lnTo>
                    <a:pt x="626237" y="965233"/>
                  </a:lnTo>
                  <a:lnTo>
                    <a:pt x="626237" y="955801"/>
                  </a:lnTo>
                  <a:lnTo>
                    <a:pt x="645455" y="952658"/>
                  </a:lnTo>
                  <a:lnTo>
                    <a:pt x="664638" y="949515"/>
                  </a:lnTo>
                  <a:lnTo>
                    <a:pt x="683797" y="946372"/>
                  </a:lnTo>
                  <a:lnTo>
                    <a:pt x="702945" y="943228"/>
                  </a:lnTo>
                  <a:lnTo>
                    <a:pt x="702945" y="950340"/>
                  </a:lnTo>
                  <a:lnTo>
                    <a:pt x="702945" y="957325"/>
                  </a:lnTo>
                  <a:lnTo>
                    <a:pt x="702945" y="964437"/>
                  </a:lnTo>
                  <a:lnTo>
                    <a:pt x="702754" y="977014"/>
                  </a:lnTo>
                  <a:lnTo>
                    <a:pt x="694705" y="1021413"/>
                  </a:lnTo>
                  <a:lnTo>
                    <a:pt x="672465" y="1054957"/>
                  </a:lnTo>
                  <a:lnTo>
                    <a:pt x="636682" y="1077039"/>
                  </a:lnTo>
                  <a:lnTo>
                    <a:pt x="588327" y="1084976"/>
                  </a:lnTo>
                  <a:lnTo>
                    <a:pt x="577373" y="1084252"/>
                  </a:lnTo>
                  <a:lnTo>
                    <a:pt x="536702" y="1065402"/>
                  </a:lnTo>
                  <a:lnTo>
                    <a:pt x="519755" y="1028207"/>
                  </a:lnTo>
                  <a:lnTo>
                    <a:pt x="517398" y="989202"/>
                  </a:lnTo>
                  <a:lnTo>
                    <a:pt x="517398" y="968249"/>
                  </a:lnTo>
                  <a:lnTo>
                    <a:pt x="517398" y="947308"/>
                  </a:lnTo>
                  <a:lnTo>
                    <a:pt x="517398" y="926391"/>
                  </a:lnTo>
                  <a:lnTo>
                    <a:pt x="517398" y="905509"/>
                  </a:lnTo>
                  <a:lnTo>
                    <a:pt x="517973" y="887555"/>
                  </a:lnTo>
                  <a:lnTo>
                    <a:pt x="526796" y="844549"/>
                  </a:lnTo>
                  <a:lnTo>
                    <a:pt x="557657" y="806195"/>
                  </a:lnTo>
                  <a:lnTo>
                    <a:pt x="593304" y="789568"/>
                  </a:lnTo>
                  <a:lnTo>
                    <a:pt x="606806" y="786637"/>
                  </a:lnTo>
                  <a:close/>
                </a:path>
                <a:path w="5560059" h="1177925">
                  <a:moveTo>
                    <a:pt x="0" y="827658"/>
                  </a:moveTo>
                  <a:lnTo>
                    <a:pt x="17621" y="824728"/>
                  </a:lnTo>
                  <a:lnTo>
                    <a:pt x="35242" y="821832"/>
                  </a:lnTo>
                  <a:lnTo>
                    <a:pt x="52863" y="818961"/>
                  </a:lnTo>
                  <a:lnTo>
                    <a:pt x="70485" y="816101"/>
                  </a:lnTo>
                  <a:lnTo>
                    <a:pt x="70485" y="855630"/>
                  </a:lnTo>
                  <a:lnTo>
                    <a:pt x="70485" y="895159"/>
                  </a:lnTo>
                  <a:lnTo>
                    <a:pt x="70485" y="934688"/>
                  </a:lnTo>
                  <a:lnTo>
                    <a:pt x="70485" y="974216"/>
                  </a:lnTo>
                  <a:lnTo>
                    <a:pt x="82296" y="932709"/>
                  </a:lnTo>
                  <a:lnTo>
                    <a:pt x="94107" y="891238"/>
                  </a:lnTo>
                  <a:lnTo>
                    <a:pt x="105918" y="849790"/>
                  </a:lnTo>
                  <a:lnTo>
                    <a:pt x="117729" y="808354"/>
                  </a:lnTo>
                  <a:lnTo>
                    <a:pt x="135350" y="805495"/>
                  </a:lnTo>
                  <a:lnTo>
                    <a:pt x="152971" y="802624"/>
                  </a:lnTo>
                  <a:lnTo>
                    <a:pt x="170592" y="799728"/>
                  </a:lnTo>
                  <a:lnTo>
                    <a:pt x="188214" y="796797"/>
                  </a:lnTo>
                  <a:lnTo>
                    <a:pt x="188214" y="846865"/>
                  </a:lnTo>
                  <a:lnTo>
                    <a:pt x="188214" y="1147190"/>
                  </a:lnTo>
                  <a:lnTo>
                    <a:pt x="170592" y="1150048"/>
                  </a:lnTo>
                  <a:lnTo>
                    <a:pt x="152971" y="1152905"/>
                  </a:lnTo>
                  <a:lnTo>
                    <a:pt x="135350" y="1155763"/>
                  </a:lnTo>
                  <a:lnTo>
                    <a:pt x="117729" y="1158620"/>
                  </a:lnTo>
                  <a:lnTo>
                    <a:pt x="117729" y="1118806"/>
                  </a:lnTo>
                  <a:lnTo>
                    <a:pt x="117729" y="1078991"/>
                  </a:lnTo>
                  <a:lnTo>
                    <a:pt x="117729" y="1039177"/>
                  </a:lnTo>
                  <a:lnTo>
                    <a:pt x="117729" y="999362"/>
                  </a:lnTo>
                  <a:lnTo>
                    <a:pt x="106755" y="1040987"/>
                  </a:lnTo>
                  <a:lnTo>
                    <a:pt x="95757" y="1082611"/>
                  </a:lnTo>
                  <a:lnTo>
                    <a:pt x="84760" y="1124235"/>
                  </a:lnTo>
                  <a:lnTo>
                    <a:pt x="73787" y="1165859"/>
                  </a:lnTo>
                  <a:lnTo>
                    <a:pt x="55310" y="1168888"/>
                  </a:lnTo>
                  <a:lnTo>
                    <a:pt x="36845" y="1171892"/>
                  </a:lnTo>
                  <a:lnTo>
                    <a:pt x="18405" y="1174896"/>
                  </a:lnTo>
                  <a:lnTo>
                    <a:pt x="0" y="1177924"/>
                  </a:lnTo>
                  <a:lnTo>
                    <a:pt x="0" y="1127898"/>
                  </a:lnTo>
                  <a:lnTo>
                    <a:pt x="0" y="1077860"/>
                  </a:lnTo>
                  <a:lnTo>
                    <a:pt x="0" y="1027815"/>
                  </a:lnTo>
                  <a:lnTo>
                    <a:pt x="0" y="977768"/>
                  </a:lnTo>
                  <a:lnTo>
                    <a:pt x="0" y="927723"/>
                  </a:lnTo>
                  <a:lnTo>
                    <a:pt x="0" y="877685"/>
                  </a:lnTo>
                  <a:lnTo>
                    <a:pt x="0" y="82765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17621" y="3416300"/>
              <a:ext cx="122682" cy="84623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72311" y="4221479"/>
            <a:ext cx="1708404" cy="201625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19700" y="4221479"/>
            <a:ext cx="1941576" cy="1941576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3272028" y="4957700"/>
            <a:ext cx="549910" cy="727710"/>
            <a:chOff x="3272028" y="4957700"/>
            <a:chExt cx="549910" cy="727710"/>
          </a:xfrm>
        </p:grpSpPr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08604" y="4994147"/>
              <a:ext cx="512825" cy="69113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76600" y="4962272"/>
              <a:ext cx="503300" cy="68080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76600" y="4962272"/>
              <a:ext cx="503555" cy="681355"/>
            </a:xfrm>
            <a:custGeom>
              <a:avLst/>
              <a:gdLst/>
              <a:ahLst/>
              <a:cxnLst/>
              <a:rect l="l" t="t" r="r" b="b"/>
              <a:pathLst>
                <a:path w="503554" h="681354">
                  <a:moveTo>
                    <a:pt x="456438" y="253236"/>
                  </a:moveTo>
                  <a:lnTo>
                    <a:pt x="444882" y="291240"/>
                  </a:lnTo>
                  <a:lnTo>
                    <a:pt x="441696" y="335151"/>
                  </a:lnTo>
                  <a:lnTo>
                    <a:pt x="441578" y="350010"/>
                  </a:lnTo>
                  <a:lnTo>
                    <a:pt x="441676" y="366444"/>
                  </a:lnTo>
                  <a:lnTo>
                    <a:pt x="446277" y="405128"/>
                  </a:lnTo>
                  <a:lnTo>
                    <a:pt x="449325" y="403731"/>
                  </a:lnTo>
                  <a:lnTo>
                    <a:pt x="452374" y="402334"/>
                  </a:lnTo>
                  <a:lnTo>
                    <a:pt x="456438" y="348994"/>
                  </a:lnTo>
                  <a:lnTo>
                    <a:pt x="456438" y="325012"/>
                  </a:lnTo>
                  <a:lnTo>
                    <a:pt x="456438" y="301067"/>
                  </a:lnTo>
                  <a:lnTo>
                    <a:pt x="456438" y="277145"/>
                  </a:lnTo>
                  <a:lnTo>
                    <a:pt x="456438" y="253236"/>
                  </a:lnTo>
                  <a:close/>
                </a:path>
                <a:path w="503554" h="681354">
                  <a:moveTo>
                    <a:pt x="273303" y="91946"/>
                  </a:moveTo>
                  <a:lnTo>
                    <a:pt x="300716" y="79563"/>
                  </a:lnTo>
                  <a:lnTo>
                    <a:pt x="328104" y="67181"/>
                  </a:lnTo>
                  <a:lnTo>
                    <a:pt x="355492" y="54798"/>
                  </a:lnTo>
                  <a:lnTo>
                    <a:pt x="382904" y="42416"/>
                  </a:lnTo>
                  <a:lnTo>
                    <a:pt x="382904" y="94109"/>
                  </a:lnTo>
                  <a:lnTo>
                    <a:pt x="382904" y="145810"/>
                  </a:lnTo>
                  <a:lnTo>
                    <a:pt x="382904" y="507744"/>
                  </a:lnTo>
                  <a:lnTo>
                    <a:pt x="371264" y="513002"/>
                  </a:lnTo>
                  <a:lnTo>
                    <a:pt x="359600" y="518285"/>
                  </a:lnTo>
                  <a:lnTo>
                    <a:pt x="347936" y="523567"/>
                  </a:lnTo>
                  <a:lnTo>
                    <a:pt x="336296" y="528826"/>
                  </a:lnTo>
                  <a:lnTo>
                    <a:pt x="336296" y="160907"/>
                  </a:lnTo>
                  <a:lnTo>
                    <a:pt x="330835" y="163447"/>
                  </a:lnTo>
                  <a:lnTo>
                    <a:pt x="325247" y="165987"/>
                  </a:lnTo>
                  <a:lnTo>
                    <a:pt x="319786" y="168400"/>
                  </a:lnTo>
                  <a:lnTo>
                    <a:pt x="319786" y="220970"/>
                  </a:lnTo>
                  <a:lnTo>
                    <a:pt x="319786" y="536319"/>
                  </a:lnTo>
                  <a:lnTo>
                    <a:pt x="308165" y="541557"/>
                  </a:lnTo>
                  <a:lnTo>
                    <a:pt x="296544" y="546796"/>
                  </a:lnTo>
                  <a:lnTo>
                    <a:pt x="284924" y="552035"/>
                  </a:lnTo>
                  <a:lnTo>
                    <a:pt x="273303" y="557274"/>
                  </a:lnTo>
                  <a:lnTo>
                    <a:pt x="273303" y="143639"/>
                  </a:lnTo>
                  <a:lnTo>
                    <a:pt x="273303" y="91946"/>
                  </a:lnTo>
                  <a:close/>
                </a:path>
                <a:path w="503554" h="681354">
                  <a:moveTo>
                    <a:pt x="140462" y="152017"/>
                  </a:moveTo>
                  <a:lnTo>
                    <a:pt x="150653" y="147425"/>
                  </a:lnTo>
                  <a:lnTo>
                    <a:pt x="160845" y="142809"/>
                  </a:lnTo>
                  <a:lnTo>
                    <a:pt x="171037" y="138193"/>
                  </a:lnTo>
                  <a:lnTo>
                    <a:pt x="181228" y="133602"/>
                  </a:lnTo>
                  <a:lnTo>
                    <a:pt x="181228" y="183450"/>
                  </a:lnTo>
                  <a:lnTo>
                    <a:pt x="181228" y="233316"/>
                  </a:lnTo>
                  <a:lnTo>
                    <a:pt x="181228" y="283188"/>
                  </a:lnTo>
                  <a:lnTo>
                    <a:pt x="181228" y="333055"/>
                  </a:lnTo>
                  <a:lnTo>
                    <a:pt x="181228" y="382903"/>
                  </a:lnTo>
                  <a:lnTo>
                    <a:pt x="187629" y="330159"/>
                  </a:lnTo>
                  <a:lnTo>
                    <a:pt x="194030" y="277397"/>
                  </a:lnTo>
                  <a:lnTo>
                    <a:pt x="200431" y="224629"/>
                  </a:lnTo>
                  <a:lnTo>
                    <a:pt x="206832" y="171867"/>
                  </a:lnTo>
                  <a:lnTo>
                    <a:pt x="213233" y="119124"/>
                  </a:lnTo>
                  <a:lnTo>
                    <a:pt x="224016" y="114264"/>
                  </a:lnTo>
                  <a:lnTo>
                    <a:pt x="234823" y="109392"/>
                  </a:lnTo>
                  <a:lnTo>
                    <a:pt x="245629" y="104497"/>
                  </a:lnTo>
                  <a:lnTo>
                    <a:pt x="256412" y="99566"/>
                  </a:lnTo>
                  <a:lnTo>
                    <a:pt x="256412" y="151292"/>
                  </a:lnTo>
                  <a:lnTo>
                    <a:pt x="256412" y="564894"/>
                  </a:lnTo>
                  <a:lnTo>
                    <a:pt x="246221" y="569485"/>
                  </a:lnTo>
                  <a:lnTo>
                    <a:pt x="236029" y="574101"/>
                  </a:lnTo>
                  <a:lnTo>
                    <a:pt x="225837" y="578717"/>
                  </a:lnTo>
                  <a:lnTo>
                    <a:pt x="215646" y="583309"/>
                  </a:lnTo>
                  <a:lnTo>
                    <a:pt x="215646" y="331976"/>
                  </a:lnTo>
                  <a:lnTo>
                    <a:pt x="209155" y="385176"/>
                  </a:lnTo>
                  <a:lnTo>
                    <a:pt x="202647" y="438395"/>
                  </a:lnTo>
                  <a:lnTo>
                    <a:pt x="196132" y="491621"/>
                  </a:lnTo>
                  <a:lnTo>
                    <a:pt x="189624" y="544840"/>
                  </a:lnTo>
                  <a:lnTo>
                    <a:pt x="183134" y="598041"/>
                  </a:lnTo>
                  <a:lnTo>
                    <a:pt x="172466" y="602878"/>
                  </a:lnTo>
                  <a:lnTo>
                    <a:pt x="161798" y="607693"/>
                  </a:lnTo>
                  <a:lnTo>
                    <a:pt x="151129" y="612507"/>
                  </a:lnTo>
                  <a:lnTo>
                    <a:pt x="140462" y="617345"/>
                  </a:lnTo>
                  <a:lnTo>
                    <a:pt x="140462" y="565618"/>
                  </a:lnTo>
                  <a:lnTo>
                    <a:pt x="140462" y="513899"/>
                  </a:lnTo>
                  <a:lnTo>
                    <a:pt x="140462" y="203706"/>
                  </a:lnTo>
                  <a:lnTo>
                    <a:pt x="140462" y="152017"/>
                  </a:lnTo>
                  <a:close/>
                </a:path>
                <a:path w="503554" h="681354">
                  <a:moveTo>
                    <a:pt x="15621" y="208405"/>
                  </a:moveTo>
                  <a:lnTo>
                    <a:pt x="43033" y="196022"/>
                  </a:lnTo>
                  <a:lnTo>
                    <a:pt x="70421" y="183640"/>
                  </a:lnTo>
                  <a:lnTo>
                    <a:pt x="97809" y="171257"/>
                  </a:lnTo>
                  <a:lnTo>
                    <a:pt x="125222" y="158875"/>
                  </a:lnTo>
                  <a:lnTo>
                    <a:pt x="125222" y="210601"/>
                  </a:lnTo>
                  <a:lnTo>
                    <a:pt x="125222" y="262320"/>
                  </a:lnTo>
                  <a:lnTo>
                    <a:pt x="125222" y="624203"/>
                  </a:lnTo>
                  <a:lnTo>
                    <a:pt x="113601" y="629458"/>
                  </a:lnTo>
                  <a:lnTo>
                    <a:pt x="101980" y="634710"/>
                  </a:lnTo>
                  <a:lnTo>
                    <a:pt x="90360" y="639960"/>
                  </a:lnTo>
                  <a:lnTo>
                    <a:pt x="78739" y="645208"/>
                  </a:lnTo>
                  <a:lnTo>
                    <a:pt x="78739" y="592666"/>
                  </a:lnTo>
                  <a:lnTo>
                    <a:pt x="78739" y="540126"/>
                  </a:lnTo>
                  <a:lnTo>
                    <a:pt x="78739" y="277366"/>
                  </a:lnTo>
                  <a:lnTo>
                    <a:pt x="73278" y="279906"/>
                  </a:lnTo>
                  <a:lnTo>
                    <a:pt x="67690" y="282319"/>
                  </a:lnTo>
                  <a:lnTo>
                    <a:pt x="62229" y="284859"/>
                  </a:lnTo>
                  <a:lnTo>
                    <a:pt x="62229" y="331861"/>
                  </a:lnTo>
                  <a:lnTo>
                    <a:pt x="62229" y="378845"/>
                  </a:lnTo>
                  <a:lnTo>
                    <a:pt x="62229" y="425822"/>
                  </a:lnTo>
                  <a:lnTo>
                    <a:pt x="62229" y="472806"/>
                  </a:lnTo>
                  <a:lnTo>
                    <a:pt x="62229" y="519809"/>
                  </a:lnTo>
                  <a:lnTo>
                    <a:pt x="61920" y="549743"/>
                  </a:lnTo>
                  <a:lnTo>
                    <a:pt x="59443" y="596657"/>
                  </a:lnTo>
                  <a:lnTo>
                    <a:pt x="51085" y="638879"/>
                  </a:lnTo>
                  <a:lnTo>
                    <a:pt x="18712" y="671911"/>
                  </a:lnTo>
                  <a:lnTo>
                    <a:pt x="5079" y="678508"/>
                  </a:lnTo>
                  <a:lnTo>
                    <a:pt x="2539" y="679663"/>
                  </a:lnTo>
                  <a:lnTo>
                    <a:pt x="0" y="680806"/>
                  </a:lnTo>
                  <a:lnTo>
                    <a:pt x="0" y="661786"/>
                  </a:lnTo>
                  <a:lnTo>
                    <a:pt x="0" y="642770"/>
                  </a:lnTo>
                  <a:lnTo>
                    <a:pt x="0" y="623764"/>
                  </a:lnTo>
                  <a:lnTo>
                    <a:pt x="0" y="604772"/>
                  </a:lnTo>
                  <a:lnTo>
                    <a:pt x="5969" y="601851"/>
                  </a:lnTo>
                  <a:lnTo>
                    <a:pt x="15408" y="562750"/>
                  </a:lnTo>
                  <a:lnTo>
                    <a:pt x="15621" y="545082"/>
                  </a:lnTo>
                  <a:lnTo>
                    <a:pt x="15621" y="496974"/>
                  </a:lnTo>
                  <a:lnTo>
                    <a:pt x="15621" y="448877"/>
                  </a:lnTo>
                  <a:lnTo>
                    <a:pt x="15621" y="400787"/>
                  </a:lnTo>
                  <a:lnTo>
                    <a:pt x="15621" y="352699"/>
                  </a:lnTo>
                  <a:lnTo>
                    <a:pt x="15621" y="304609"/>
                  </a:lnTo>
                  <a:lnTo>
                    <a:pt x="15621" y="256512"/>
                  </a:lnTo>
                  <a:lnTo>
                    <a:pt x="15621" y="208405"/>
                  </a:lnTo>
                  <a:close/>
                </a:path>
                <a:path w="503554" h="681354">
                  <a:moveTo>
                    <a:pt x="450596" y="3427"/>
                  </a:moveTo>
                  <a:lnTo>
                    <a:pt x="461690" y="0"/>
                  </a:lnTo>
                  <a:lnTo>
                    <a:pt x="471344" y="394"/>
                  </a:lnTo>
                  <a:lnTo>
                    <a:pt x="479546" y="4623"/>
                  </a:lnTo>
                  <a:lnTo>
                    <a:pt x="498998" y="51595"/>
                  </a:lnTo>
                  <a:lnTo>
                    <a:pt x="501854" y="91461"/>
                  </a:lnTo>
                  <a:lnTo>
                    <a:pt x="503136" y="167090"/>
                  </a:lnTo>
                  <a:lnTo>
                    <a:pt x="503300" y="219835"/>
                  </a:lnTo>
                  <a:lnTo>
                    <a:pt x="503300" y="266545"/>
                  </a:lnTo>
                  <a:lnTo>
                    <a:pt x="503300" y="313256"/>
                  </a:lnTo>
                  <a:lnTo>
                    <a:pt x="503300" y="359966"/>
                  </a:lnTo>
                  <a:lnTo>
                    <a:pt x="503300" y="406677"/>
                  </a:lnTo>
                  <a:lnTo>
                    <a:pt x="503300" y="453388"/>
                  </a:lnTo>
                  <a:lnTo>
                    <a:pt x="491890" y="458531"/>
                  </a:lnTo>
                  <a:lnTo>
                    <a:pt x="480504" y="463675"/>
                  </a:lnTo>
                  <a:lnTo>
                    <a:pt x="469118" y="468818"/>
                  </a:lnTo>
                  <a:lnTo>
                    <a:pt x="457708" y="473962"/>
                  </a:lnTo>
                  <a:lnTo>
                    <a:pt x="457708" y="463579"/>
                  </a:lnTo>
                  <a:lnTo>
                    <a:pt x="457708" y="453197"/>
                  </a:lnTo>
                  <a:lnTo>
                    <a:pt x="457708" y="442815"/>
                  </a:lnTo>
                  <a:lnTo>
                    <a:pt x="457708" y="432433"/>
                  </a:lnTo>
                  <a:lnTo>
                    <a:pt x="455445" y="445168"/>
                  </a:lnTo>
                  <a:lnTo>
                    <a:pt x="443085" y="481947"/>
                  </a:lnTo>
                  <a:lnTo>
                    <a:pt x="424479" y="496067"/>
                  </a:lnTo>
                  <a:lnTo>
                    <a:pt x="418703" y="494758"/>
                  </a:lnTo>
                  <a:lnTo>
                    <a:pt x="400319" y="454150"/>
                  </a:lnTo>
                  <a:lnTo>
                    <a:pt x="397763" y="397254"/>
                  </a:lnTo>
                  <a:lnTo>
                    <a:pt x="397763" y="387709"/>
                  </a:lnTo>
                  <a:lnTo>
                    <a:pt x="397763" y="378140"/>
                  </a:lnTo>
                  <a:lnTo>
                    <a:pt x="397763" y="368571"/>
                  </a:lnTo>
                  <a:lnTo>
                    <a:pt x="397763" y="359027"/>
                  </a:lnTo>
                  <a:lnTo>
                    <a:pt x="398099" y="334837"/>
                  </a:lnTo>
                  <a:lnTo>
                    <a:pt x="403225" y="285367"/>
                  </a:lnTo>
                  <a:lnTo>
                    <a:pt x="420387" y="245647"/>
                  </a:lnTo>
                  <a:lnTo>
                    <a:pt x="440338" y="211834"/>
                  </a:lnTo>
                  <a:lnTo>
                    <a:pt x="447849" y="198118"/>
                  </a:lnTo>
                  <a:lnTo>
                    <a:pt x="456340" y="155112"/>
                  </a:lnTo>
                  <a:lnTo>
                    <a:pt x="456438" y="141730"/>
                  </a:lnTo>
                  <a:lnTo>
                    <a:pt x="456320" y="125158"/>
                  </a:lnTo>
                  <a:lnTo>
                    <a:pt x="451485" y="85469"/>
                  </a:lnTo>
                  <a:lnTo>
                    <a:pt x="448690" y="86612"/>
                  </a:lnTo>
                  <a:lnTo>
                    <a:pt x="441650" y="129698"/>
                  </a:lnTo>
                  <a:lnTo>
                    <a:pt x="441578" y="147318"/>
                  </a:lnTo>
                  <a:lnTo>
                    <a:pt x="441578" y="159510"/>
                  </a:lnTo>
                  <a:lnTo>
                    <a:pt x="441578" y="171702"/>
                  </a:lnTo>
                  <a:lnTo>
                    <a:pt x="441578" y="183894"/>
                  </a:lnTo>
                  <a:lnTo>
                    <a:pt x="441578" y="196086"/>
                  </a:lnTo>
                  <a:lnTo>
                    <a:pt x="430625" y="201039"/>
                  </a:lnTo>
                  <a:lnTo>
                    <a:pt x="419671" y="205992"/>
                  </a:lnTo>
                  <a:lnTo>
                    <a:pt x="408717" y="210945"/>
                  </a:lnTo>
                  <a:lnTo>
                    <a:pt x="397763" y="215898"/>
                  </a:lnTo>
                  <a:lnTo>
                    <a:pt x="397763" y="208160"/>
                  </a:lnTo>
                  <a:lnTo>
                    <a:pt x="397763" y="200388"/>
                  </a:lnTo>
                  <a:lnTo>
                    <a:pt x="397763" y="192591"/>
                  </a:lnTo>
                  <a:lnTo>
                    <a:pt x="397763" y="184783"/>
                  </a:lnTo>
                  <a:lnTo>
                    <a:pt x="398006" y="159180"/>
                  </a:lnTo>
                  <a:lnTo>
                    <a:pt x="400014" y="116595"/>
                  </a:lnTo>
                  <a:lnTo>
                    <a:pt x="408035" y="69260"/>
                  </a:lnTo>
                  <a:lnTo>
                    <a:pt x="425003" y="27572"/>
                  </a:lnTo>
                  <a:lnTo>
                    <a:pt x="441144" y="9094"/>
                  </a:lnTo>
                  <a:lnTo>
                    <a:pt x="450596" y="3427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520178" y="4958117"/>
            <a:ext cx="685800" cy="732155"/>
            <a:chOff x="7520178" y="4958117"/>
            <a:chExt cx="685800" cy="732155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7516" y="4994147"/>
              <a:ext cx="648462" cy="69570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24750" y="4962689"/>
              <a:ext cx="639826" cy="68510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524750" y="4962689"/>
              <a:ext cx="640080" cy="685165"/>
            </a:xfrm>
            <a:custGeom>
              <a:avLst/>
              <a:gdLst/>
              <a:ahLst/>
              <a:cxnLst/>
              <a:rect l="l" t="t" r="r" b="b"/>
              <a:pathLst>
                <a:path w="640079" h="685164">
                  <a:moveTo>
                    <a:pt x="579374" y="254978"/>
                  </a:moveTo>
                  <a:lnTo>
                    <a:pt x="564461" y="293340"/>
                  </a:lnTo>
                  <a:lnTo>
                    <a:pt x="560339" y="337542"/>
                  </a:lnTo>
                  <a:lnTo>
                    <a:pt x="560197" y="352514"/>
                  </a:lnTo>
                  <a:lnTo>
                    <a:pt x="560318" y="369042"/>
                  </a:lnTo>
                  <a:lnTo>
                    <a:pt x="566293" y="407886"/>
                  </a:lnTo>
                  <a:lnTo>
                    <a:pt x="570229" y="406489"/>
                  </a:lnTo>
                  <a:lnTo>
                    <a:pt x="579256" y="367349"/>
                  </a:lnTo>
                  <a:lnTo>
                    <a:pt x="579374" y="351371"/>
                  </a:lnTo>
                  <a:lnTo>
                    <a:pt x="579374" y="327273"/>
                  </a:lnTo>
                  <a:lnTo>
                    <a:pt x="579374" y="303174"/>
                  </a:lnTo>
                  <a:lnTo>
                    <a:pt x="579374" y="279076"/>
                  </a:lnTo>
                  <a:lnTo>
                    <a:pt x="579374" y="254978"/>
                  </a:lnTo>
                  <a:close/>
                </a:path>
                <a:path w="640079" h="685164">
                  <a:moveTo>
                    <a:pt x="345058" y="93180"/>
                  </a:moveTo>
                  <a:lnTo>
                    <a:pt x="380416" y="80512"/>
                  </a:lnTo>
                  <a:lnTo>
                    <a:pt x="415798" y="67843"/>
                  </a:lnTo>
                  <a:lnTo>
                    <a:pt x="451179" y="55175"/>
                  </a:lnTo>
                  <a:lnTo>
                    <a:pt x="486536" y="42507"/>
                  </a:lnTo>
                  <a:lnTo>
                    <a:pt x="486536" y="94572"/>
                  </a:lnTo>
                  <a:lnTo>
                    <a:pt x="486536" y="146631"/>
                  </a:lnTo>
                  <a:lnTo>
                    <a:pt x="486536" y="511010"/>
                  </a:lnTo>
                  <a:lnTo>
                    <a:pt x="471562" y="516346"/>
                  </a:lnTo>
                  <a:lnTo>
                    <a:pt x="456564" y="521694"/>
                  </a:lnTo>
                  <a:lnTo>
                    <a:pt x="441567" y="527065"/>
                  </a:lnTo>
                  <a:lnTo>
                    <a:pt x="426593" y="532473"/>
                  </a:lnTo>
                  <a:lnTo>
                    <a:pt x="426593" y="479568"/>
                  </a:lnTo>
                  <a:lnTo>
                    <a:pt x="426593" y="162141"/>
                  </a:lnTo>
                  <a:lnTo>
                    <a:pt x="419480" y="164681"/>
                  </a:lnTo>
                  <a:lnTo>
                    <a:pt x="412369" y="167221"/>
                  </a:lnTo>
                  <a:lnTo>
                    <a:pt x="405256" y="169761"/>
                  </a:lnTo>
                  <a:lnTo>
                    <a:pt x="405256" y="217080"/>
                  </a:lnTo>
                  <a:lnTo>
                    <a:pt x="405256" y="264393"/>
                  </a:lnTo>
                  <a:lnTo>
                    <a:pt x="405256" y="311694"/>
                  </a:lnTo>
                  <a:lnTo>
                    <a:pt x="405256" y="358977"/>
                  </a:lnTo>
                  <a:lnTo>
                    <a:pt x="405256" y="406235"/>
                  </a:lnTo>
                  <a:lnTo>
                    <a:pt x="404854" y="436377"/>
                  </a:lnTo>
                  <a:lnTo>
                    <a:pt x="401667" y="483709"/>
                  </a:lnTo>
                  <a:lnTo>
                    <a:pt x="390810" y="526250"/>
                  </a:lnTo>
                  <a:lnTo>
                    <a:pt x="361267" y="554063"/>
                  </a:lnTo>
                  <a:lnTo>
                    <a:pt x="328168" y="567652"/>
                  </a:lnTo>
                  <a:lnTo>
                    <a:pt x="324866" y="568795"/>
                  </a:lnTo>
                  <a:lnTo>
                    <a:pt x="324866" y="549650"/>
                  </a:lnTo>
                  <a:lnTo>
                    <a:pt x="324866" y="530504"/>
                  </a:lnTo>
                  <a:lnTo>
                    <a:pt x="324866" y="511359"/>
                  </a:lnTo>
                  <a:lnTo>
                    <a:pt x="324866" y="492214"/>
                  </a:lnTo>
                  <a:lnTo>
                    <a:pt x="332613" y="489166"/>
                  </a:lnTo>
                  <a:lnTo>
                    <a:pt x="344795" y="449851"/>
                  </a:lnTo>
                  <a:lnTo>
                    <a:pt x="345058" y="432016"/>
                  </a:lnTo>
                  <a:lnTo>
                    <a:pt x="345058" y="383622"/>
                  </a:lnTo>
                  <a:lnTo>
                    <a:pt x="345058" y="335217"/>
                  </a:lnTo>
                  <a:lnTo>
                    <a:pt x="345058" y="286805"/>
                  </a:lnTo>
                  <a:lnTo>
                    <a:pt x="345058" y="238391"/>
                  </a:lnTo>
                  <a:lnTo>
                    <a:pt x="345058" y="189979"/>
                  </a:lnTo>
                  <a:lnTo>
                    <a:pt x="345058" y="141574"/>
                  </a:lnTo>
                  <a:lnTo>
                    <a:pt x="345058" y="93180"/>
                  </a:lnTo>
                  <a:close/>
                </a:path>
                <a:path w="640079" h="685164">
                  <a:moveTo>
                    <a:pt x="163322" y="158204"/>
                  </a:moveTo>
                  <a:lnTo>
                    <a:pt x="176466" y="153517"/>
                  </a:lnTo>
                  <a:lnTo>
                    <a:pt x="189610" y="148806"/>
                  </a:lnTo>
                  <a:lnTo>
                    <a:pt x="202755" y="144095"/>
                  </a:lnTo>
                  <a:lnTo>
                    <a:pt x="215900" y="139408"/>
                  </a:lnTo>
                  <a:lnTo>
                    <a:pt x="215900" y="189562"/>
                  </a:lnTo>
                  <a:lnTo>
                    <a:pt x="215900" y="239740"/>
                  </a:lnTo>
                  <a:lnTo>
                    <a:pt x="215900" y="289936"/>
                  </a:lnTo>
                  <a:lnTo>
                    <a:pt x="215900" y="340145"/>
                  </a:lnTo>
                  <a:lnTo>
                    <a:pt x="215900" y="390360"/>
                  </a:lnTo>
                  <a:lnTo>
                    <a:pt x="224191" y="337185"/>
                  </a:lnTo>
                  <a:lnTo>
                    <a:pt x="232458" y="284029"/>
                  </a:lnTo>
                  <a:lnTo>
                    <a:pt x="240707" y="230879"/>
                  </a:lnTo>
                  <a:lnTo>
                    <a:pt x="248944" y="177723"/>
                  </a:lnTo>
                  <a:lnTo>
                    <a:pt x="257175" y="124549"/>
                  </a:lnTo>
                  <a:lnTo>
                    <a:pt x="271154" y="119594"/>
                  </a:lnTo>
                  <a:lnTo>
                    <a:pt x="285099" y="114627"/>
                  </a:lnTo>
                  <a:lnTo>
                    <a:pt x="299019" y="109636"/>
                  </a:lnTo>
                  <a:lnTo>
                    <a:pt x="312927" y="104610"/>
                  </a:lnTo>
                  <a:lnTo>
                    <a:pt x="312927" y="156675"/>
                  </a:lnTo>
                  <a:lnTo>
                    <a:pt x="312927" y="573113"/>
                  </a:lnTo>
                  <a:lnTo>
                    <a:pt x="299783" y="577800"/>
                  </a:lnTo>
                  <a:lnTo>
                    <a:pt x="286639" y="582511"/>
                  </a:lnTo>
                  <a:lnTo>
                    <a:pt x="273494" y="587222"/>
                  </a:lnTo>
                  <a:lnTo>
                    <a:pt x="260350" y="591909"/>
                  </a:lnTo>
                  <a:lnTo>
                    <a:pt x="260350" y="338798"/>
                  </a:lnTo>
                  <a:lnTo>
                    <a:pt x="251954" y="392442"/>
                  </a:lnTo>
                  <a:lnTo>
                    <a:pt x="243541" y="446079"/>
                  </a:lnTo>
                  <a:lnTo>
                    <a:pt x="235121" y="499705"/>
                  </a:lnTo>
                  <a:lnTo>
                    <a:pt x="226708" y="553312"/>
                  </a:lnTo>
                  <a:lnTo>
                    <a:pt x="218313" y="606895"/>
                  </a:lnTo>
                  <a:lnTo>
                    <a:pt x="177057" y="621727"/>
                  </a:lnTo>
                  <a:lnTo>
                    <a:pt x="163322" y="626643"/>
                  </a:lnTo>
                  <a:lnTo>
                    <a:pt x="163322" y="574597"/>
                  </a:lnTo>
                  <a:lnTo>
                    <a:pt x="163322" y="522553"/>
                  </a:lnTo>
                  <a:lnTo>
                    <a:pt x="163322" y="210269"/>
                  </a:lnTo>
                  <a:lnTo>
                    <a:pt x="163322" y="158204"/>
                  </a:lnTo>
                  <a:close/>
                </a:path>
                <a:path w="640079" h="685164">
                  <a:moveTo>
                    <a:pt x="0" y="216624"/>
                  </a:moveTo>
                  <a:lnTo>
                    <a:pt x="35339" y="203975"/>
                  </a:lnTo>
                  <a:lnTo>
                    <a:pt x="70691" y="191351"/>
                  </a:lnTo>
                  <a:lnTo>
                    <a:pt x="106066" y="178726"/>
                  </a:lnTo>
                  <a:lnTo>
                    <a:pt x="141477" y="166078"/>
                  </a:lnTo>
                  <a:lnTo>
                    <a:pt x="141477" y="634479"/>
                  </a:lnTo>
                  <a:lnTo>
                    <a:pt x="126428" y="639853"/>
                  </a:lnTo>
                  <a:lnTo>
                    <a:pt x="111378" y="645231"/>
                  </a:lnTo>
                  <a:lnTo>
                    <a:pt x="96329" y="650612"/>
                  </a:lnTo>
                  <a:lnTo>
                    <a:pt x="81279" y="655993"/>
                  </a:lnTo>
                  <a:lnTo>
                    <a:pt x="81279" y="603107"/>
                  </a:lnTo>
                  <a:lnTo>
                    <a:pt x="81279" y="285712"/>
                  </a:lnTo>
                  <a:lnTo>
                    <a:pt x="74168" y="288252"/>
                  </a:lnTo>
                  <a:lnTo>
                    <a:pt x="67055" y="290792"/>
                  </a:lnTo>
                  <a:lnTo>
                    <a:pt x="59944" y="293332"/>
                  </a:lnTo>
                  <a:lnTo>
                    <a:pt x="59944" y="346236"/>
                  </a:lnTo>
                  <a:lnTo>
                    <a:pt x="59944" y="399140"/>
                  </a:lnTo>
                  <a:lnTo>
                    <a:pt x="59944" y="663638"/>
                  </a:lnTo>
                  <a:lnTo>
                    <a:pt x="44969" y="669003"/>
                  </a:lnTo>
                  <a:lnTo>
                    <a:pt x="29972" y="674370"/>
                  </a:lnTo>
                  <a:lnTo>
                    <a:pt x="14974" y="679737"/>
                  </a:lnTo>
                  <a:lnTo>
                    <a:pt x="0" y="685101"/>
                  </a:lnTo>
                  <a:lnTo>
                    <a:pt x="0" y="268689"/>
                  </a:lnTo>
                  <a:lnTo>
                    <a:pt x="0" y="216624"/>
                  </a:lnTo>
                  <a:close/>
                </a:path>
                <a:path w="640079" h="685164">
                  <a:moveTo>
                    <a:pt x="571753" y="3518"/>
                  </a:moveTo>
                  <a:lnTo>
                    <a:pt x="586138" y="0"/>
                  </a:lnTo>
                  <a:lnTo>
                    <a:pt x="598630" y="327"/>
                  </a:lnTo>
                  <a:lnTo>
                    <a:pt x="609240" y="4536"/>
                  </a:lnTo>
                  <a:lnTo>
                    <a:pt x="630364" y="36681"/>
                  </a:lnTo>
                  <a:lnTo>
                    <a:pt x="638004" y="91819"/>
                  </a:lnTo>
                  <a:lnTo>
                    <a:pt x="639615" y="167915"/>
                  </a:lnTo>
                  <a:lnTo>
                    <a:pt x="639826" y="220942"/>
                  </a:lnTo>
                  <a:lnTo>
                    <a:pt x="639826" y="268019"/>
                  </a:lnTo>
                  <a:lnTo>
                    <a:pt x="639826" y="315072"/>
                  </a:lnTo>
                  <a:lnTo>
                    <a:pt x="639826" y="362107"/>
                  </a:lnTo>
                  <a:lnTo>
                    <a:pt x="639826" y="409129"/>
                  </a:lnTo>
                  <a:lnTo>
                    <a:pt x="639826" y="456146"/>
                  </a:lnTo>
                  <a:lnTo>
                    <a:pt x="625084" y="461385"/>
                  </a:lnTo>
                  <a:lnTo>
                    <a:pt x="610377" y="466623"/>
                  </a:lnTo>
                  <a:lnTo>
                    <a:pt x="595695" y="471862"/>
                  </a:lnTo>
                  <a:lnTo>
                    <a:pt x="581025" y="477101"/>
                  </a:lnTo>
                  <a:lnTo>
                    <a:pt x="581025" y="466699"/>
                  </a:lnTo>
                  <a:lnTo>
                    <a:pt x="581025" y="456273"/>
                  </a:lnTo>
                  <a:lnTo>
                    <a:pt x="581025" y="445847"/>
                  </a:lnTo>
                  <a:lnTo>
                    <a:pt x="581025" y="435445"/>
                  </a:lnTo>
                  <a:lnTo>
                    <a:pt x="578050" y="448256"/>
                  </a:lnTo>
                  <a:lnTo>
                    <a:pt x="562098" y="485288"/>
                  </a:lnTo>
                  <a:lnTo>
                    <a:pt x="538104" y="499661"/>
                  </a:lnTo>
                  <a:lnTo>
                    <a:pt x="530685" y="498389"/>
                  </a:lnTo>
                  <a:lnTo>
                    <a:pt x="506872" y="457638"/>
                  </a:lnTo>
                  <a:lnTo>
                    <a:pt x="503554" y="400393"/>
                  </a:lnTo>
                  <a:lnTo>
                    <a:pt x="503554" y="390773"/>
                  </a:lnTo>
                  <a:lnTo>
                    <a:pt x="503554" y="381152"/>
                  </a:lnTo>
                  <a:lnTo>
                    <a:pt x="503554" y="371532"/>
                  </a:lnTo>
                  <a:lnTo>
                    <a:pt x="503554" y="361912"/>
                  </a:lnTo>
                  <a:lnTo>
                    <a:pt x="503985" y="337554"/>
                  </a:lnTo>
                  <a:lnTo>
                    <a:pt x="510540" y="287744"/>
                  </a:lnTo>
                  <a:lnTo>
                    <a:pt x="532846" y="247578"/>
                  </a:lnTo>
                  <a:lnTo>
                    <a:pt x="558587" y="213409"/>
                  </a:lnTo>
                  <a:lnTo>
                    <a:pt x="568245" y="199574"/>
                  </a:lnTo>
                  <a:lnTo>
                    <a:pt x="579233" y="156188"/>
                  </a:lnTo>
                  <a:lnTo>
                    <a:pt x="579374" y="142710"/>
                  </a:lnTo>
                  <a:lnTo>
                    <a:pt x="579231" y="125991"/>
                  </a:lnTo>
                  <a:lnTo>
                    <a:pt x="572897" y="86068"/>
                  </a:lnTo>
                  <a:lnTo>
                    <a:pt x="569341" y="87338"/>
                  </a:lnTo>
                  <a:lnTo>
                    <a:pt x="560292" y="130764"/>
                  </a:lnTo>
                  <a:lnTo>
                    <a:pt x="560197" y="148552"/>
                  </a:lnTo>
                  <a:lnTo>
                    <a:pt x="560197" y="160819"/>
                  </a:lnTo>
                  <a:lnTo>
                    <a:pt x="560197" y="173063"/>
                  </a:lnTo>
                  <a:lnTo>
                    <a:pt x="560197" y="185306"/>
                  </a:lnTo>
                  <a:lnTo>
                    <a:pt x="560197" y="197574"/>
                  </a:lnTo>
                  <a:lnTo>
                    <a:pt x="546024" y="202642"/>
                  </a:lnTo>
                  <a:lnTo>
                    <a:pt x="531876" y="207734"/>
                  </a:lnTo>
                  <a:lnTo>
                    <a:pt x="517727" y="212826"/>
                  </a:lnTo>
                  <a:lnTo>
                    <a:pt x="503554" y="217894"/>
                  </a:lnTo>
                  <a:lnTo>
                    <a:pt x="503554" y="210008"/>
                  </a:lnTo>
                  <a:lnTo>
                    <a:pt x="503554" y="202146"/>
                  </a:lnTo>
                  <a:lnTo>
                    <a:pt x="503554" y="194284"/>
                  </a:lnTo>
                  <a:lnTo>
                    <a:pt x="503554" y="186398"/>
                  </a:lnTo>
                  <a:lnTo>
                    <a:pt x="503888" y="160680"/>
                  </a:lnTo>
                  <a:lnTo>
                    <a:pt x="506555" y="117818"/>
                  </a:lnTo>
                  <a:lnTo>
                    <a:pt x="516889" y="70113"/>
                  </a:lnTo>
                  <a:lnTo>
                    <a:pt x="538821" y="28057"/>
                  </a:lnTo>
                  <a:lnTo>
                    <a:pt x="559585" y="9300"/>
                  </a:lnTo>
                  <a:lnTo>
                    <a:pt x="571753" y="351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791" y="1990344"/>
            <a:ext cx="6648132" cy="26252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244" y="4797552"/>
            <a:ext cx="1129283" cy="14401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1279" y="5225034"/>
            <a:ext cx="1306195" cy="7422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4724400"/>
            <a:ext cx="2007107" cy="15575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3829" y="5309742"/>
            <a:ext cx="1308100" cy="80623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492" y="718312"/>
            <a:ext cx="8591550" cy="5628005"/>
            <a:chOff x="126492" y="718312"/>
            <a:chExt cx="8591550" cy="5628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5608" y="1837944"/>
              <a:ext cx="1695450" cy="8084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350" y="1805559"/>
              <a:ext cx="1685163" cy="7985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03350" y="1805559"/>
              <a:ext cx="1685289" cy="798830"/>
            </a:xfrm>
            <a:custGeom>
              <a:avLst/>
              <a:gdLst/>
              <a:ahLst/>
              <a:cxnLst/>
              <a:rect l="l" t="t" r="r" b="b"/>
              <a:pathLst>
                <a:path w="1685289" h="798830">
                  <a:moveTo>
                    <a:pt x="874902" y="416560"/>
                  </a:moveTo>
                  <a:lnTo>
                    <a:pt x="874902" y="441535"/>
                  </a:lnTo>
                  <a:lnTo>
                    <a:pt x="874902" y="466534"/>
                  </a:lnTo>
                  <a:lnTo>
                    <a:pt x="874902" y="491533"/>
                  </a:lnTo>
                  <a:lnTo>
                    <a:pt x="874902" y="516508"/>
                  </a:lnTo>
                  <a:lnTo>
                    <a:pt x="883376" y="514199"/>
                  </a:lnTo>
                  <a:lnTo>
                    <a:pt x="905003" y="479409"/>
                  </a:lnTo>
                  <a:lnTo>
                    <a:pt x="905382" y="466598"/>
                  </a:lnTo>
                  <a:lnTo>
                    <a:pt x="905382" y="461644"/>
                  </a:lnTo>
                  <a:lnTo>
                    <a:pt x="905382" y="456818"/>
                  </a:lnTo>
                  <a:lnTo>
                    <a:pt x="905382" y="451865"/>
                  </a:lnTo>
                  <a:lnTo>
                    <a:pt x="905049" y="439265"/>
                  </a:lnTo>
                  <a:lnTo>
                    <a:pt x="891190" y="414750"/>
                  </a:lnTo>
                  <a:lnTo>
                    <a:pt x="883975" y="415012"/>
                  </a:lnTo>
                  <a:lnTo>
                    <a:pt x="874902" y="416560"/>
                  </a:lnTo>
                  <a:close/>
                </a:path>
                <a:path w="1685289" h="798830">
                  <a:moveTo>
                    <a:pt x="424942" y="500379"/>
                  </a:moveTo>
                  <a:lnTo>
                    <a:pt x="424942" y="528976"/>
                  </a:lnTo>
                  <a:lnTo>
                    <a:pt x="424942" y="557609"/>
                  </a:lnTo>
                  <a:lnTo>
                    <a:pt x="424942" y="586265"/>
                  </a:lnTo>
                  <a:lnTo>
                    <a:pt x="424942" y="614933"/>
                  </a:lnTo>
                  <a:lnTo>
                    <a:pt x="433349" y="612671"/>
                  </a:lnTo>
                  <a:lnTo>
                    <a:pt x="455906" y="575417"/>
                  </a:lnTo>
                  <a:lnTo>
                    <a:pt x="456311" y="559562"/>
                  </a:lnTo>
                  <a:lnTo>
                    <a:pt x="456311" y="553846"/>
                  </a:lnTo>
                  <a:lnTo>
                    <a:pt x="456311" y="548004"/>
                  </a:lnTo>
                  <a:lnTo>
                    <a:pt x="456311" y="542289"/>
                  </a:lnTo>
                  <a:lnTo>
                    <a:pt x="456023" y="527240"/>
                  </a:lnTo>
                  <a:lnTo>
                    <a:pt x="442563" y="499046"/>
                  </a:lnTo>
                  <a:lnTo>
                    <a:pt x="434824" y="499094"/>
                  </a:lnTo>
                  <a:lnTo>
                    <a:pt x="424942" y="500379"/>
                  </a:lnTo>
                  <a:close/>
                </a:path>
                <a:path w="1685289" h="798830">
                  <a:moveTo>
                    <a:pt x="874902" y="265938"/>
                  </a:moveTo>
                  <a:lnTo>
                    <a:pt x="874902" y="283390"/>
                  </a:lnTo>
                  <a:lnTo>
                    <a:pt x="874902" y="300878"/>
                  </a:lnTo>
                  <a:lnTo>
                    <a:pt x="874902" y="318390"/>
                  </a:lnTo>
                  <a:lnTo>
                    <a:pt x="874902" y="335914"/>
                  </a:lnTo>
                  <a:lnTo>
                    <a:pt x="884431" y="333369"/>
                  </a:lnTo>
                  <a:lnTo>
                    <a:pt x="905382" y="292100"/>
                  </a:lnTo>
                  <a:lnTo>
                    <a:pt x="905382" y="279780"/>
                  </a:lnTo>
                  <a:lnTo>
                    <a:pt x="903605" y="271525"/>
                  </a:lnTo>
                  <a:lnTo>
                    <a:pt x="900049" y="267588"/>
                  </a:lnTo>
                  <a:lnTo>
                    <a:pt x="896548" y="265205"/>
                  </a:lnTo>
                  <a:lnTo>
                    <a:pt x="891190" y="264144"/>
                  </a:lnTo>
                  <a:lnTo>
                    <a:pt x="883975" y="264392"/>
                  </a:lnTo>
                  <a:lnTo>
                    <a:pt x="874902" y="265938"/>
                  </a:lnTo>
                  <a:close/>
                </a:path>
                <a:path w="1685289" h="798830">
                  <a:moveTo>
                    <a:pt x="1358900" y="138302"/>
                  </a:moveTo>
                  <a:lnTo>
                    <a:pt x="1344818" y="177960"/>
                  </a:lnTo>
                  <a:lnTo>
                    <a:pt x="1344676" y="194437"/>
                  </a:lnTo>
                  <a:lnTo>
                    <a:pt x="1344676" y="202340"/>
                  </a:lnTo>
                  <a:lnTo>
                    <a:pt x="1344676" y="210232"/>
                  </a:lnTo>
                  <a:lnTo>
                    <a:pt x="1344676" y="218100"/>
                  </a:lnTo>
                  <a:lnTo>
                    <a:pt x="1344676" y="225932"/>
                  </a:lnTo>
                  <a:lnTo>
                    <a:pt x="1351438" y="224484"/>
                  </a:lnTo>
                  <a:lnTo>
                    <a:pt x="1358201" y="223012"/>
                  </a:lnTo>
                  <a:lnTo>
                    <a:pt x="1364964" y="221539"/>
                  </a:lnTo>
                  <a:lnTo>
                    <a:pt x="1371727" y="220090"/>
                  </a:lnTo>
                  <a:lnTo>
                    <a:pt x="1371727" y="212185"/>
                  </a:lnTo>
                  <a:lnTo>
                    <a:pt x="1371727" y="204279"/>
                  </a:lnTo>
                  <a:lnTo>
                    <a:pt x="1371727" y="196373"/>
                  </a:lnTo>
                  <a:lnTo>
                    <a:pt x="1371727" y="188467"/>
                  </a:lnTo>
                  <a:lnTo>
                    <a:pt x="1371562" y="173227"/>
                  </a:lnTo>
                  <a:lnTo>
                    <a:pt x="1364107" y="137160"/>
                  </a:lnTo>
                  <a:lnTo>
                    <a:pt x="1358900" y="138302"/>
                  </a:lnTo>
                  <a:close/>
                </a:path>
                <a:path w="1685289" h="798830">
                  <a:moveTo>
                    <a:pt x="1477518" y="43687"/>
                  </a:moveTo>
                  <a:lnTo>
                    <a:pt x="1496853" y="39423"/>
                  </a:lnTo>
                  <a:lnTo>
                    <a:pt x="1516189" y="35194"/>
                  </a:lnTo>
                  <a:lnTo>
                    <a:pt x="1535525" y="30989"/>
                  </a:lnTo>
                  <a:lnTo>
                    <a:pt x="1554861" y="26796"/>
                  </a:lnTo>
                  <a:lnTo>
                    <a:pt x="1563121" y="83994"/>
                  </a:lnTo>
                  <a:lnTo>
                    <a:pt x="1569227" y="127380"/>
                  </a:lnTo>
                  <a:lnTo>
                    <a:pt x="1573166" y="156956"/>
                  </a:lnTo>
                  <a:lnTo>
                    <a:pt x="1574927" y="172719"/>
                  </a:lnTo>
                  <a:lnTo>
                    <a:pt x="1581209" y="120473"/>
                  </a:lnTo>
                  <a:lnTo>
                    <a:pt x="1586706" y="77263"/>
                  </a:lnTo>
                  <a:lnTo>
                    <a:pt x="1591393" y="43078"/>
                  </a:lnTo>
                  <a:lnTo>
                    <a:pt x="1595247" y="17906"/>
                  </a:lnTo>
                  <a:lnTo>
                    <a:pt x="1615801" y="13430"/>
                  </a:lnTo>
                  <a:lnTo>
                    <a:pt x="1636331" y="8953"/>
                  </a:lnTo>
                  <a:lnTo>
                    <a:pt x="1656861" y="4476"/>
                  </a:lnTo>
                  <a:lnTo>
                    <a:pt x="1677416" y="0"/>
                  </a:lnTo>
                  <a:lnTo>
                    <a:pt x="1668176" y="53552"/>
                  </a:lnTo>
                  <a:lnTo>
                    <a:pt x="1658937" y="107140"/>
                  </a:lnTo>
                  <a:lnTo>
                    <a:pt x="1649698" y="160752"/>
                  </a:lnTo>
                  <a:lnTo>
                    <a:pt x="1640458" y="214375"/>
                  </a:lnTo>
                  <a:lnTo>
                    <a:pt x="1651676" y="268289"/>
                  </a:lnTo>
                  <a:lnTo>
                    <a:pt x="1662858" y="322214"/>
                  </a:lnTo>
                  <a:lnTo>
                    <a:pt x="1674016" y="376164"/>
                  </a:lnTo>
                  <a:lnTo>
                    <a:pt x="1685163" y="430149"/>
                  </a:lnTo>
                  <a:lnTo>
                    <a:pt x="1662684" y="435028"/>
                  </a:lnTo>
                  <a:lnTo>
                    <a:pt x="1640205" y="439943"/>
                  </a:lnTo>
                  <a:lnTo>
                    <a:pt x="1617726" y="444882"/>
                  </a:lnTo>
                  <a:lnTo>
                    <a:pt x="1595247" y="449833"/>
                  </a:lnTo>
                  <a:lnTo>
                    <a:pt x="1588964" y="409920"/>
                  </a:lnTo>
                  <a:lnTo>
                    <a:pt x="1583467" y="372840"/>
                  </a:lnTo>
                  <a:lnTo>
                    <a:pt x="1578780" y="338570"/>
                  </a:lnTo>
                  <a:lnTo>
                    <a:pt x="1574927" y="307086"/>
                  </a:lnTo>
                  <a:lnTo>
                    <a:pt x="1570237" y="346207"/>
                  </a:lnTo>
                  <a:lnTo>
                    <a:pt x="1565322" y="384508"/>
                  </a:lnTo>
                  <a:lnTo>
                    <a:pt x="1560193" y="421975"/>
                  </a:lnTo>
                  <a:lnTo>
                    <a:pt x="1554861" y="458596"/>
                  </a:lnTo>
                  <a:lnTo>
                    <a:pt x="1535525" y="462807"/>
                  </a:lnTo>
                  <a:lnTo>
                    <a:pt x="1516189" y="467042"/>
                  </a:lnTo>
                  <a:lnTo>
                    <a:pt x="1496853" y="471277"/>
                  </a:lnTo>
                  <a:lnTo>
                    <a:pt x="1477518" y="475488"/>
                  </a:lnTo>
                  <a:lnTo>
                    <a:pt x="1485505" y="428638"/>
                  </a:lnTo>
                  <a:lnTo>
                    <a:pt x="1493475" y="381806"/>
                  </a:lnTo>
                  <a:lnTo>
                    <a:pt x="1501438" y="334981"/>
                  </a:lnTo>
                  <a:lnTo>
                    <a:pt x="1509408" y="288149"/>
                  </a:lnTo>
                  <a:lnTo>
                    <a:pt x="1517395" y="241300"/>
                  </a:lnTo>
                  <a:lnTo>
                    <a:pt x="1507414" y="191867"/>
                  </a:lnTo>
                  <a:lnTo>
                    <a:pt x="1497457" y="142446"/>
                  </a:lnTo>
                  <a:lnTo>
                    <a:pt x="1487499" y="93049"/>
                  </a:lnTo>
                  <a:lnTo>
                    <a:pt x="1477518" y="43687"/>
                  </a:lnTo>
                  <a:close/>
                </a:path>
                <a:path w="1685289" h="798830">
                  <a:moveTo>
                    <a:pt x="783082" y="195452"/>
                  </a:moveTo>
                  <a:lnTo>
                    <a:pt x="810416" y="189525"/>
                  </a:lnTo>
                  <a:lnTo>
                    <a:pt x="837739" y="183562"/>
                  </a:lnTo>
                  <a:lnTo>
                    <a:pt x="865038" y="177575"/>
                  </a:lnTo>
                  <a:lnTo>
                    <a:pt x="892301" y="171576"/>
                  </a:lnTo>
                  <a:lnTo>
                    <a:pt x="918136" y="167600"/>
                  </a:lnTo>
                  <a:lnTo>
                    <a:pt x="956756" y="172362"/>
                  </a:lnTo>
                  <a:lnTo>
                    <a:pt x="985408" y="213360"/>
                  </a:lnTo>
                  <a:lnTo>
                    <a:pt x="990726" y="266573"/>
                  </a:lnTo>
                  <a:lnTo>
                    <a:pt x="987371" y="300009"/>
                  </a:lnTo>
                  <a:lnTo>
                    <a:pt x="977312" y="326993"/>
                  </a:lnTo>
                  <a:lnTo>
                    <a:pt x="960562" y="347547"/>
                  </a:lnTo>
                  <a:lnTo>
                    <a:pt x="937132" y="361695"/>
                  </a:lnTo>
                  <a:lnTo>
                    <a:pt x="950394" y="363172"/>
                  </a:lnTo>
                  <a:lnTo>
                    <a:pt x="988276" y="394602"/>
                  </a:lnTo>
                  <a:lnTo>
                    <a:pt x="997331" y="441198"/>
                  </a:lnTo>
                  <a:lnTo>
                    <a:pt x="997331" y="447577"/>
                  </a:lnTo>
                  <a:lnTo>
                    <a:pt x="997331" y="453945"/>
                  </a:lnTo>
                  <a:lnTo>
                    <a:pt x="997331" y="460289"/>
                  </a:lnTo>
                  <a:lnTo>
                    <a:pt x="997331" y="466598"/>
                  </a:lnTo>
                  <a:lnTo>
                    <a:pt x="996068" y="497292"/>
                  </a:lnTo>
                  <a:lnTo>
                    <a:pt x="985972" y="544536"/>
                  </a:lnTo>
                  <a:lnTo>
                    <a:pt x="944943" y="585993"/>
                  </a:lnTo>
                  <a:lnTo>
                    <a:pt x="889126" y="604138"/>
                  </a:lnTo>
                  <a:lnTo>
                    <a:pt x="836152" y="615759"/>
                  </a:lnTo>
                  <a:lnTo>
                    <a:pt x="783082" y="627379"/>
                  </a:lnTo>
                  <a:lnTo>
                    <a:pt x="783082" y="579378"/>
                  </a:lnTo>
                  <a:lnTo>
                    <a:pt x="783082" y="531384"/>
                  </a:lnTo>
                  <a:lnTo>
                    <a:pt x="783082" y="243454"/>
                  </a:lnTo>
                  <a:lnTo>
                    <a:pt x="783082" y="195452"/>
                  </a:lnTo>
                  <a:close/>
                </a:path>
                <a:path w="1685289" h="798830">
                  <a:moveTo>
                    <a:pt x="576452" y="240664"/>
                  </a:moveTo>
                  <a:lnTo>
                    <a:pt x="599408" y="235690"/>
                  </a:lnTo>
                  <a:lnTo>
                    <a:pt x="622363" y="230679"/>
                  </a:lnTo>
                  <a:lnTo>
                    <a:pt x="645318" y="225645"/>
                  </a:lnTo>
                  <a:lnTo>
                    <a:pt x="668274" y="220599"/>
                  </a:lnTo>
                  <a:lnTo>
                    <a:pt x="668274" y="268600"/>
                  </a:lnTo>
                  <a:lnTo>
                    <a:pt x="668274" y="652526"/>
                  </a:lnTo>
                  <a:lnTo>
                    <a:pt x="645318" y="657500"/>
                  </a:lnTo>
                  <a:lnTo>
                    <a:pt x="622363" y="662511"/>
                  </a:lnTo>
                  <a:lnTo>
                    <a:pt x="599408" y="667545"/>
                  </a:lnTo>
                  <a:lnTo>
                    <a:pt x="576452" y="672591"/>
                  </a:lnTo>
                  <a:lnTo>
                    <a:pt x="576452" y="624590"/>
                  </a:lnTo>
                  <a:lnTo>
                    <a:pt x="576452" y="288666"/>
                  </a:lnTo>
                  <a:lnTo>
                    <a:pt x="576452" y="240664"/>
                  </a:lnTo>
                  <a:close/>
                </a:path>
                <a:path w="1685289" h="798830">
                  <a:moveTo>
                    <a:pt x="333120" y="293877"/>
                  </a:moveTo>
                  <a:lnTo>
                    <a:pt x="356076" y="288903"/>
                  </a:lnTo>
                  <a:lnTo>
                    <a:pt x="379031" y="283892"/>
                  </a:lnTo>
                  <a:lnTo>
                    <a:pt x="401986" y="278858"/>
                  </a:lnTo>
                  <a:lnTo>
                    <a:pt x="424942" y="273812"/>
                  </a:lnTo>
                  <a:lnTo>
                    <a:pt x="424942" y="309796"/>
                  </a:lnTo>
                  <a:lnTo>
                    <a:pt x="424942" y="345757"/>
                  </a:lnTo>
                  <a:lnTo>
                    <a:pt x="424942" y="381718"/>
                  </a:lnTo>
                  <a:lnTo>
                    <a:pt x="424942" y="417702"/>
                  </a:lnTo>
                  <a:lnTo>
                    <a:pt x="430022" y="416560"/>
                  </a:lnTo>
                  <a:lnTo>
                    <a:pt x="434975" y="415543"/>
                  </a:lnTo>
                  <a:lnTo>
                    <a:pt x="440055" y="414400"/>
                  </a:lnTo>
                  <a:lnTo>
                    <a:pt x="460748" y="410327"/>
                  </a:lnTo>
                  <a:lnTo>
                    <a:pt x="478631" y="407812"/>
                  </a:lnTo>
                  <a:lnTo>
                    <a:pt x="493704" y="406846"/>
                  </a:lnTo>
                  <a:lnTo>
                    <a:pt x="505968" y="407415"/>
                  </a:lnTo>
                  <a:lnTo>
                    <a:pt x="537972" y="433324"/>
                  </a:lnTo>
                  <a:lnTo>
                    <a:pt x="547616" y="485901"/>
                  </a:lnTo>
                  <a:lnTo>
                    <a:pt x="548258" y="511428"/>
                  </a:lnTo>
                  <a:lnTo>
                    <a:pt x="548258" y="522402"/>
                  </a:lnTo>
                  <a:lnTo>
                    <a:pt x="548258" y="533399"/>
                  </a:lnTo>
                  <a:lnTo>
                    <a:pt x="548258" y="544397"/>
                  </a:lnTo>
                  <a:lnTo>
                    <a:pt x="548258" y="555370"/>
                  </a:lnTo>
                  <a:lnTo>
                    <a:pt x="547661" y="583039"/>
                  </a:lnTo>
                  <a:lnTo>
                    <a:pt x="542847" y="626612"/>
                  </a:lnTo>
                  <a:lnTo>
                    <a:pt x="526113" y="666051"/>
                  </a:lnTo>
                  <a:lnTo>
                    <a:pt x="480599" y="691975"/>
                  </a:lnTo>
                  <a:lnTo>
                    <a:pt x="440055" y="702437"/>
                  </a:lnTo>
                  <a:lnTo>
                    <a:pt x="413309" y="708249"/>
                  </a:lnTo>
                  <a:lnTo>
                    <a:pt x="386588" y="714073"/>
                  </a:lnTo>
                  <a:lnTo>
                    <a:pt x="359866" y="719921"/>
                  </a:lnTo>
                  <a:lnTo>
                    <a:pt x="333120" y="725804"/>
                  </a:lnTo>
                  <a:lnTo>
                    <a:pt x="333120" y="677803"/>
                  </a:lnTo>
                  <a:lnTo>
                    <a:pt x="333120" y="341879"/>
                  </a:lnTo>
                  <a:lnTo>
                    <a:pt x="333120" y="293877"/>
                  </a:lnTo>
                  <a:close/>
                </a:path>
                <a:path w="1685289" h="798830">
                  <a:moveTo>
                    <a:pt x="1354582" y="62737"/>
                  </a:moveTo>
                  <a:lnTo>
                    <a:pt x="1373157" y="59971"/>
                  </a:lnTo>
                  <a:lnTo>
                    <a:pt x="1390030" y="60229"/>
                  </a:lnTo>
                  <a:lnTo>
                    <a:pt x="1405213" y="63488"/>
                  </a:lnTo>
                  <a:lnTo>
                    <a:pt x="1440259" y="89423"/>
                  </a:lnTo>
                  <a:lnTo>
                    <a:pt x="1458704" y="135699"/>
                  </a:lnTo>
                  <a:lnTo>
                    <a:pt x="1463796" y="183324"/>
                  </a:lnTo>
                  <a:lnTo>
                    <a:pt x="1464437" y="212851"/>
                  </a:lnTo>
                  <a:lnTo>
                    <a:pt x="1464437" y="227159"/>
                  </a:lnTo>
                  <a:lnTo>
                    <a:pt x="1464437" y="241490"/>
                  </a:lnTo>
                  <a:lnTo>
                    <a:pt x="1464437" y="255821"/>
                  </a:lnTo>
                  <a:lnTo>
                    <a:pt x="1464437" y="270128"/>
                  </a:lnTo>
                  <a:lnTo>
                    <a:pt x="1434508" y="276681"/>
                  </a:lnTo>
                  <a:lnTo>
                    <a:pt x="1404556" y="283210"/>
                  </a:lnTo>
                  <a:lnTo>
                    <a:pt x="1374604" y="289738"/>
                  </a:lnTo>
                  <a:lnTo>
                    <a:pt x="1344676" y="296290"/>
                  </a:lnTo>
                  <a:lnTo>
                    <a:pt x="1344676" y="319627"/>
                  </a:lnTo>
                  <a:lnTo>
                    <a:pt x="1344676" y="342963"/>
                  </a:lnTo>
                  <a:lnTo>
                    <a:pt x="1344676" y="366299"/>
                  </a:lnTo>
                  <a:lnTo>
                    <a:pt x="1344676" y="389636"/>
                  </a:lnTo>
                  <a:lnTo>
                    <a:pt x="1344866" y="402969"/>
                  </a:lnTo>
                  <a:lnTo>
                    <a:pt x="1353439" y="433958"/>
                  </a:lnTo>
                  <a:lnTo>
                    <a:pt x="1359154" y="432688"/>
                  </a:lnTo>
                  <a:lnTo>
                    <a:pt x="1366139" y="431164"/>
                  </a:lnTo>
                  <a:lnTo>
                    <a:pt x="1376572" y="389104"/>
                  </a:lnTo>
                  <a:lnTo>
                    <a:pt x="1376807" y="374268"/>
                  </a:lnTo>
                  <a:lnTo>
                    <a:pt x="1376807" y="360001"/>
                  </a:lnTo>
                  <a:lnTo>
                    <a:pt x="1376807" y="345757"/>
                  </a:lnTo>
                  <a:lnTo>
                    <a:pt x="1376807" y="331513"/>
                  </a:lnTo>
                  <a:lnTo>
                    <a:pt x="1376807" y="317245"/>
                  </a:lnTo>
                  <a:lnTo>
                    <a:pt x="1398714" y="312481"/>
                  </a:lnTo>
                  <a:lnTo>
                    <a:pt x="1420621" y="307705"/>
                  </a:lnTo>
                  <a:lnTo>
                    <a:pt x="1442529" y="302904"/>
                  </a:lnTo>
                  <a:lnTo>
                    <a:pt x="1464437" y="298068"/>
                  </a:lnTo>
                  <a:lnTo>
                    <a:pt x="1464437" y="306068"/>
                  </a:lnTo>
                  <a:lnTo>
                    <a:pt x="1464437" y="314055"/>
                  </a:lnTo>
                  <a:lnTo>
                    <a:pt x="1464437" y="322018"/>
                  </a:lnTo>
                  <a:lnTo>
                    <a:pt x="1464437" y="329945"/>
                  </a:lnTo>
                  <a:lnTo>
                    <a:pt x="1464202" y="348851"/>
                  </a:lnTo>
                  <a:lnTo>
                    <a:pt x="1460881" y="392302"/>
                  </a:lnTo>
                  <a:lnTo>
                    <a:pt x="1444244" y="441832"/>
                  </a:lnTo>
                  <a:lnTo>
                    <a:pt x="1420794" y="476694"/>
                  </a:lnTo>
                  <a:lnTo>
                    <a:pt x="1388649" y="499729"/>
                  </a:lnTo>
                  <a:lnTo>
                    <a:pt x="1346711" y="511145"/>
                  </a:lnTo>
                  <a:lnTo>
                    <a:pt x="1333373" y="511825"/>
                  </a:lnTo>
                  <a:lnTo>
                    <a:pt x="1320891" y="510815"/>
                  </a:lnTo>
                  <a:lnTo>
                    <a:pt x="1281203" y="491160"/>
                  </a:lnTo>
                  <a:lnTo>
                    <a:pt x="1259923" y="452026"/>
                  </a:lnTo>
                  <a:lnTo>
                    <a:pt x="1253442" y="410114"/>
                  </a:lnTo>
                  <a:lnTo>
                    <a:pt x="1252220" y="367918"/>
                  </a:lnTo>
                  <a:lnTo>
                    <a:pt x="1252220" y="336411"/>
                  </a:lnTo>
                  <a:lnTo>
                    <a:pt x="1252220" y="304926"/>
                  </a:lnTo>
                  <a:lnTo>
                    <a:pt x="1252220" y="273442"/>
                  </a:lnTo>
                  <a:lnTo>
                    <a:pt x="1252220" y="241935"/>
                  </a:lnTo>
                  <a:lnTo>
                    <a:pt x="1252888" y="214981"/>
                  </a:lnTo>
                  <a:lnTo>
                    <a:pt x="1258274" y="169122"/>
                  </a:lnTo>
                  <a:lnTo>
                    <a:pt x="1277175" y="118300"/>
                  </a:lnTo>
                  <a:lnTo>
                    <a:pt x="1310933" y="82097"/>
                  </a:lnTo>
                  <a:lnTo>
                    <a:pt x="1339127" y="67238"/>
                  </a:lnTo>
                  <a:lnTo>
                    <a:pt x="1354582" y="62737"/>
                  </a:lnTo>
                  <a:close/>
                </a:path>
                <a:path w="1685289" h="798830">
                  <a:moveTo>
                    <a:pt x="1123823" y="113156"/>
                  </a:moveTo>
                  <a:lnTo>
                    <a:pt x="1141200" y="110751"/>
                  </a:lnTo>
                  <a:lnTo>
                    <a:pt x="1157303" y="111347"/>
                  </a:lnTo>
                  <a:lnTo>
                    <a:pt x="1172096" y="114942"/>
                  </a:lnTo>
                  <a:lnTo>
                    <a:pt x="1206912" y="141525"/>
                  </a:lnTo>
                  <a:lnTo>
                    <a:pt x="1223375" y="186586"/>
                  </a:lnTo>
                  <a:lnTo>
                    <a:pt x="1227566" y="232687"/>
                  </a:lnTo>
                  <a:lnTo>
                    <a:pt x="1228089" y="261238"/>
                  </a:lnTo>
                  <a:lnTo>
                    <a:pt x="1206297" y="266001"/>
                  </a:lnTo>
                  <a:lnTo>
                    <a:pt x="1184528" y="270763"/>
                  </a:lnTo>
                  <a:lnTo>
                    <a:pt x="1162760" y="275526"/>
                  </a:lnTo>
                  <a:lnTo>
                    <a:pt x="1140968" y="280288"/>
                  </a:lnTo>
                  <a:lnTo>
                    <a:pt x="1140968" y="267884"/>
                  </a:lnTo>
                  <a:lnTo>
                    <a:pt x="1140968" y="255444"/>
                  </a:lnTo>
                  <a:lnTo>
                    <a:pt x="1140968" y="242980"/>
                  </a:lnTo>
                  <a:lnTo>
                    <a:pt x="1140968" y="230504"/>
                  </a:lnTo>
                  <a:lnTo>
                    <a:pt x="1140777" y="218551"/>
                  </a:lnTo>
                  <a:lnTo>
                    <a:pt x="1132332" y="187832"/>
                  </a:lnTo>
                  <a:lnTo>
                    <a:pt x="1126998" y="188975"/>
                  </a:lnTo>
                  <a:lnTo>
                    <a:pt x="1121664" y="190118"/>
                  </a:lnTo>
                  <a:lnTo>
                    <a:pt x="1113408" y="236474"/>
                  </a:lnTo>
                  <a:lnTo>
                    <a:pt x="1113408" y="287432"/>
                  </a:lnTo>
                  <a:lnTo>
                    <a:pt x="1113408" y="338391"/>
                  </a:lnTo>
                  <a:lnTo>
                    <a:pt x="1113408" y="389350"/>
                  </a:lnTo>
                  <a:lnTo>
                    <a:pt x="1113408" y="440308"/>
                  </a:lnTo>
                  <a:lnTo>
                    <a:pt x="1113670" y="451050"/>
                  </a:lnTo>
                  <a:lnTo>
                    <a:pt x="1124331" y="484124"/>
                  </a:lnTo>
                  <a:lnTo>
                    <a:pt x="1129664" y="482853"/>
                  </a:lnTo>
                  <a:lnTo>
                    <a:pt x="1136014" y="481583"/>
                  </a:lnTo>
                  <a:lnTo>
                    <a:pt x="1145579" y="437243"/>
                  </a:lnTo>
                  <a:lnTo>
                    <a:pt x="1145794" y="421766"/>
                  </a:lnTo>
                  <a:lnTo>
                    <a:pt x="1145794" y="408908"/>
                  </a:lnTo>
                  <a:lnTo>
                    <a:pt x="1145794" y="396049"/>
                  </a:lnTo>
                  <a:lnTo>
                    <a:pt x="1145794" y="383190"/>
                  </a:lnTo>
                  <a:lnTo>
                    <a:pt x="1145794" y="370331"/>
                  </a:lnTo>
                  <a:lnTo>
                    <a:pt x="1166368" y="365855"/>
                  </a:lnTo>
                  <a:lnTo>
                    <a:pt x="1186942" y="361378"/>
                  </a:lnTo>
                  <a:lnTo>
                    <a:pt x="1207516" y="356901"/>
                  </a:lnTo>
                  <a:lnTo>
                    <a:pt x="1228089" y="352425"/>
                  </a:lnTo>
                  <a:lnTo>
                    <a:pt x="1227343" y="397811"/>
                  </a:lnTo>
                  <a:lnTo>
                    <a:pt x="1223666" y="443984"/>
                  </a:lnTo>
                  <a:lnTo>
                    <a:pt x="1210183" y="486917"/>
                  </a:lnTo>
                  <a:lnTo>
                    <a:pt x="1186305" y="525422"/>
                  </a:lnTo>
                  <a:lnTo>
                    <a:pt x="1153159" y="550830"/>
                  </a:lnTo>
                  <a:lnTo>
                    <a:pt x="1106368" y="563312"/>
                  </a:lnTo>
                  <a:lnTo>
                    <a:pt x="1089818" y="563340"/>
                  </a:lnTo>
                  <a:lnTo>
                    <a:pt x="1075316" y="560558"/>
                  </a:lnTo>
                  <a:lnTo>
                    <a:pt x="1043336" y="536384"/>
                  </a:lnTo>
                  <a:lnTo>
                    <a:pt x="1026310" y="490606"/>
                  </a:lnTo>
                  <a:lnTo>
                    <a:pt x="1021548" y="442930"/>
                  </a:lnTo>
                  <a:lnTo>
                    <a:pt x="1020952" y="413257"/>
                  </a:lnTo>
                  <a:lnTo>
                    <a:pt x="1020952" y="382587"/>
                  </a:lnTo>
                  <a:lnTo>
                    <a:pt x="1020952" y="351916"/>
                  </a:lnTo>
                  <a:lnTo>
                    <a:pt x="1020952" y="321246"/>
                  </a:lnTo>
                  <a:lnTo>
                    <a:pt x="1020952" y="290575"/>
                  </a:lnTo>
                  <a:lnTo>
                    <a:pt x="1021451" y="264642"/>
                  </a:lnTo>
                  <a:lnTo>
                    <a:pt x="1025399" y="222299"/>
                  </a:lnTo>
                  <a:lnTo>
                    <a:pt x="1041019" y="176720"/>
                  </a:lnTo>
                  <a:lnTo>
                    <a:pt x="1075352" y="136142"/>
                  </a:lnTo>
                  <a:lnTo>
                    <a:pt x="1106300" y="118373"/>
                  </a:lnTo>
                  <a:lnTo>
                    <a:pt x="1123823" y="113156"/>
                  </a:lnTo>
                  <a:close/>
                </a:path>
                <a:path w="1685289" h="798830">
                  <a:moveTo>
                    <a:pt x="0" y="271779"/>
                  </a:moveTo>
                  <a:lnTo>
                    <a:pt x="31148" y="264941"/>
                  </a:lnTo>
                  <a:lnTo>
                    <a:pt x="62309" y="258127"/>
                  </a:lnTo>
                  <a:lnTo>
                    <a:pt x="93493" y="251313"/>
                  </a:lnTo>
                  <a:lnTo>
                    <a:pt x="124713" y="244475"/>
                  </a:lnTo>
                  <a:lnTo>
                    <a:pt x="127500" y="268670"/>
                  </a:lnTo>
                  <a:lnTo>
                    <a:pt x="130333" y="294973"/>
                  </a:lnTo>
                  <a:lnTo>
                    <a:pt x="133215" y="323395"/>
                  </a:lnTo>
                  <a:lnTo>
                    <a:pt x="136144" y="353949"/>
                  </a:lnTo>
                  <a:lnTo>
                    <a:pt x="139571" y="386714"/>
                  </a:lnTo>
                  <a:lnTo>
                    <a:pt x="142986" y="419480"/>
                  </a:lnTo>
                  <a:lnTo>
                    <a:pt x="146377" y="452246"/>
                  </a:lnTo>
                  <a:lnTo>
                    <a:pt x="149733" y="485013"/>
                  </a:lnTo>
                  <a:lnTo>
                    <a:pt x="154214" y="434860"/>
                  </a:lnTo>
                  <a:lnTo>
                    <a:pt x="158671" y="384689"/>
                  </a:lnTo>
                  <a:lnTo>
                    <a:pt x="163110" y="334511"/>
                  </a:lnTo>
                  <a:lnTo>
                    <a:pt x="167537" y="284340"/>
                  </a:lnTo>
                  <a:lnTo>
                    <a:pt x="171958" y="234187"/>
                  </a:lnTo>
                  <a:lnTo>
                    <a:pt x="203295" y="227329"/>
                  </a:lnTo>
                  <a:lnTo>
                    <a:pt x="234632" y="220471"/>
                  </a:lnTo>
                  <a:lnTo>
                    <a:pt x="265969" y="213613"/>
                  </a:lnTo>
                  <a:lnTo>
                    <a:pt x="297306" y="206755"/>
                  </a:lnTo>
                  <a:lnTo>
                    <a:pt x="297306" y="733551"/>
                  </a:lnTo>
                  <a:lnTo>
                    <a:pt x="276256" y="738199"/>
                  </a:lnTo>
                  <a:lnTo>
                    <a:pt x="255206" y="742822"/>
                  </a:lnTo>
                  <a:lnTo>
                    <a:pt x="234156" y="747446"/>
                  </a:lnTo>
                  <a:lnTo>
                    <a:pt x="213106" y="752093"/>
                  </a:lnTo>
                  <a:lnTo>
                    <a:pt x="213058" y="701258"/>
                  </a:lnTo>
                  <a:lnTo>
                    <a:pt x="213025" y="650424"/>
                  </a:lnTo>
                  <a:lnTo>
                    <a:pt x="213002" y="599595"/>
                  </a:lnTo>
                  <a:lnTo>
                    <a:pt x="212988" y="548772"/>
                  </a:lnTo>
                  <a:lnTo>
                    <a:pt x="212981" y="497958"/>
                  </a:lnTo>
                  <a:lnTo>
                    <a:pt x="212979" y="447156"/>
                  </a:lnTo>
                  <a:lnTo>
                    <a:pt x="212978" y="396366"/>
                  </a:lnTo>
                  <a:lnTo>
                    <a:pt x="208189" y="448237"/>
                  </a:lnTo>
                  <a:lnTo>
                    <a:pt x="203399" y="500104"/>
                  </a:lnTo>
                  <a:lnTo>
                    <a:pt x="198609" y="551968"/>
                  </a:lnTo>
                  <a:lnTo>
                    <a:pt x="193820" y="603825"/>
                  </a:lnTo>
                  <a:lnTo>
                    <a:pt x="189030" y="655672"/>
                  </a:lnTo>
                  <a:lnTo>
                    <a:pt x="184240" y="707509"/>
                  </a:lnTo>
                  <a:lnTo>
                    <a:pt x="179450" y="759332"/>
                  </a:lnTo>
                  <a:lnTo>
                    <a:pt x="134641" y="769173"/>
                  </a:lnTo>
                  <a:lnTo>
                    <a:pt x="119761" y="772413"/>
                  </a:lnTo>
                  <a:lnTo>
                    <a:pt x="114699" y="723863"/>
                  </a:lnTo>
                  <a:lnTo>
                    <a:pt x="109637" y="675313"/>
                  </a:lnTo>
                  <a:lnTo>
                    <a:pt x="104575" y="626763"/>
                  </a:lnTo>
                  <a:lnTo>
                    <a:pt x="99513" y="578212"/>
                  </a:lnTo>
                  <a:lnTo>
                    <a:pt x="94451" y="529662"/>
                  </a:lnTo>
                  <a:lnTo>
                    <a:pt x="89389" y="481112"/>
                  </a:lnTo>
                  <a:lnTo>
                    <a:pt x="84328" y="432562"/>
                  </a:lnTo>
                  <a:lnTo>
                    <a:pt x="84320" y="482247"/>
                  </a:lnTo>
                  <a:lnTo>
                    <a:pt x="84302" y="531920"/>
                  </a:lnTo>
                  <a:lnTo>
                    <a:pt x="84278" y="581581"/>
                  </a:lnTo>
                  <a:lnTo>
                    <a:pt x="84250" y="631234"/>
                  </a:lnTo>
                  <a:lnTo>
                    <a:pt x="84226" y="680880"/>
                  </a:lnTo>
                  <a:lnTo>
                    <a:pt x="84208" y="730521"/>
                  </a:lnTo>
                  <a:lnTo>
                    <a:pt x="84200" y="780161"/>
                  </a:lnTo>
                  <a:lnTo>
                    <a:pt x="63150" y="784806"/>
                  </a:lnTo>
                  <a:lnTo>
                    <a:pt x="42100" y="789416"/>
                  </a:lnTo>
                  <a:lnTo>
                    <a:pt x="21050" y="794002"/>
                  </a:lnTo>
                  <a:lnTo>
                    <a:pt x="0" y="798576"/>
                  </a:lnTo>
                  <a:lnTo>
                    <a:pt x="0" y="745887"/>
                  </a:lnTo>
                  <a:lnTo>
                    <a:pt x="0" y="693204"/>
                  </a:lnTo>
                  <a:lnTo>
                    <a:pt x="0" y="324468"/>
                  </a:lnTo>
                  <a:lnTo>
                    <a:pt x="0" y="271779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7352" y="1941576"/>
              <a:ext cx="250685" cy="1440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5602" y="1909953"/>
              <a:ext cx="239902" cy="1334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1030" y="1905381"/>
              <a:ext cx="249047" cy="1426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4156" y="754380"/>
              <a:ext cx="4007357" cy="14333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2025" y="722884"/>
              <a:ext cx="3997579" cy="14224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55030" y="839216"/>
              <a:ext cx="1544955" cy="780415"/>
            </a:xfrm>
            <a:custGeom>
              <a:avLst/>
              <a:gdLst/>
              <a:ahLst/>
              <a:cxnLst/>
              <a:rect l="l" t="t" r="r" b="b"/>
              <a:pathLst>
                <a:path w="1544954" h="780415">
                  <a:moveTo>
                    <a:pt x="477139" y="330708"/>
                  </a:moveTo>
                  <a:lnTo>
                    <a:pt x="477139" y="332232"/>
                  </a:lnTo>
                  <a:lnTo>
                    <a:pt x="477139" y="333756"/>
                  </a:lnTo>
                  <a:lnTo>
                    <a:pt x="477139" y="335280"/>
                  </a:lnTo>
                  <a:lnTo>
                    <a:pt x="476041" y="383088"/>
                  </a:lnTo>
                  <a:lnTo>
                    <a:pt x="472749" y="430202"/>
                  </a:lnTo>
                  <a:lnTo>
                    <a:pt x="467263" y="476627"/>
                  </a:lnTo>
                  <a:lnTo>
                    <a:pt x="459582" y="522370"/>
                  </a:lnTo>
                  <a:lnTo>
                    <a:pt x="449707" y="567436"/>
                  </a:lnTo>
                  <a:lnTo>
                    <a:pt x="462565" y="564653"/>
                  </a:lnTo>
                  <a:lnTo>
                    <a:pt x="475424" y="561848"/>
                  </a:lnTo>
                  <a:lnTo>
                    <a:pt x="488283" y="559042"/>
                  </a:lnTo>
                  <a:lnTo>
                    <a:pt x="501142" y="556260"/>
                  </a:lnTo>
                  <a:lnTo>
                    <a:pt x="501142" y="325500"/>
                  </a:lnTo>
                  <a:lnTo>
                    <a:pt x="493141" y="327279"/>
                  </a:lnTo>
                  <a:lnTo>
                    <a:pt x="485140" y="328930"/>
                  </a:lnTo>
                  <a:lnTo>
                    <a:pt x="477139" y="330708"/>
                  </a:lnTo>
                  <a:close/>
                </a:path>
                <a:path w="1544954" h="780415">
                  <a:moveTo>
                    <a:pt x="1180338" y="148336"/>
                  </a:moveTo>
                  <a:lnTo>
                    <a:pt x="1166383" y="187940"/>
                  </a:lnTo>
                  <a:lnTo>
                    <a:pt x="1166241" y="204470"/>
                  </a:lnTo>
                  <a:lnTo>
                    <a:pt x="1166241" y="212373"/>
                  </a:lnTo>
                  <a:lnTo>
                    <a:pt x="1166241" y="220265"/>
                  </a:lnTo>
                  <a:lnTo>
                    <a:pt x="1166241" y="228133"/>
                  </a:lnTo>
                  <a:lnTo>
                    <a:pt x="1166241" y="235966"/>
                  </a:lnTo>
                  <a:lnTo>
                    <a:pt x="1172983" y="234517"/>
                  </a:lnTo>
                  <a:lnTo>
                    <a:pt x="1179703" y="233045"/>
                  </a:lnTo>
                  <a:lnTo>
                    <a:pt x="1186422" y="231572"/>
                  </a:lnTo>
                  <a:lnTo>
                    <a:pt x="1193165" y="230124"/>
                  </a:lnTo>
                  <a:lnTo>
                    <a:pt x="1193165" y="222218"/>
                  </a:lnTo>
                  <a:lnTo>
                    <a:pt x="1193165" y="214312"/>
                  </a:lnTo>
                  <a:lnTo>
                    <a:pt x="1193165" y="206406"/>
                  </a:lnTo>
                  <a:lnTo>
                    <a:pt x="1193165" y="198500"/>
                  </a:lnTo>
                  <a:lnTo>
                    <a:pt x="1193018" y="183261"/>
                  </a:lnTo>
                  <a:lnTo>
                    <a:pt x="1185545" y="147193"/>
                  </a:lnTo>
                  <a:lnTo>
                    <a:pt x="1180338" y="148336"/>
                  </a:lnTo>
                  <a:close/>
                </a:path>
                <a:path w="1544954" h="780415">
                  <a:moveTo>
                    <a:pt x="739775" y="244601"/>
                  </a:moveTo>
                  <a:lnTo>
                    <a:pt x="725693" y="284259"/>
                  </a:lnTo>
                  <a:lnTo>
                    <a:pt x="725551" y="300736"/>
                  </a:lnTo>
                  <a:lnTo>
                    <a:pt x="725551" y="308641"/>
                  </a:lnTo>
                  <a:lnTo>
                    <a:pt x="725551" y="316547"/>
                  </a:lnTo>
                  <a:lnTo>
                    <a:pt x="725551" y="324453"/>
                  </a:lnTo>
                  <a:lnTo>
                    <a:pt x="725551" y="332359"/>
                  </a:lnTo>
                  <a:lnTo>
                    <a:pt x="732313" y="330910"/>
                  </a:lnTo>
                  <a:lnTo>
                    <a:pt x="739076" y="329438"/>
                  </a:lnTo>
                  <a:lnTo>
                    <a:pt x="745839" y="327965"/>
                  </a:lnTo>
                  <a:lnTo>
                    <a:pt x="752601" y="326517"/>
                  </a:lnTo>
                  <a:lnTo>
                    <a:pt x="752601" y="318611"/>
                  </a:lnTo>
                  <a:lnTo>
                    <a:pt x="752601" y="310705"/>
                  </a:lnTo>
                  <a:lnTo>
                    <a:pt x="752601" y="302799"/>
                  </a:lnTo>
                  <a:lnTo>
                    <a:pt x="752601" y="294894"/>
                  </a:lnTo>
                  <a:lnTo>
                    <a:pt x="752437" y="279652"/>
                  </a:lnTo>
                  <a:lnTo>
                    <a:pt x="744981" y="243459"/>
                  </a:lnTo>
                  <a:lnTo>
                    <a:pt x="739775" y="244601"/>
                  </a:lnTo>
                  <a:close/>
                </a:path>
                <a:path w="1544954" h="780415">
                  <a:moveTo>
                    <a:pt x="1315466" y="50037"/>
                  </a:moveTo>
                  <a:lnTo>
                    <a:pt x="1335639" y="45656"/>
                  </a:lnTo>
                  <a:lnTo>
                    <a:pt x="1355788" y="41275"/>
                  </a:lnTo>
                  <a:lnTo>
                    <a:pt x="1375937" y="36893"/>
                  </a:lnTo>
                  <a:lnTo>
                    <a:pt x="1396111" y="32512"/>
                  </a:lnTo>
                  <a:lnTo>
                    <a:pt x="1396111" y="263906"/>
                  </a:lnTo>
                  <a:lnTo>
                    <a:pt x="1408746" y="214834"/>
                  </a:lnTo>
                  <a:lnTo>
                    <a:pt x="1421364" y="165768"/>
                  </a:lnTo>
                  <a:lnTo>
                    <a:pt x="1433976" y="116715"/>
                  </a:lnTo>
                  <a:lnTo>
                    <a:pt x="1446594" y="67679"/>
                  </a:lnTo>
                  <a:lnTo>
                    <a:pt x="1459229" y="18669"/>
                  </a:lnTo>
                  <a:lnTo>
                    <a:pt x="1480566" y="14001"/>
                  </a:lnTo>
                  <a:lnTo>
                    <a:pt x="1501902" y="9334"/>
                  </a:lnTo>
                  <a:lnTo>
                    <a:pt x="1523238" y="4667"/>
                  </a:lnTo>
                  <a:lnTo>
                    <a:pt x="1544574" y="0"/>
                  </a:lnTo>
                  <a:lnTo>
                    <a:pt x="1544574" y="53964"/>
                  </a:lnTo>
                  <a:lnTo>
                    <a:pt x="1544574" y="431800"/>
                  </a:lnTo>
                  <a:lnTo>
                    <a:pt x="1524456" y="436254"/>
                  </a:lnTo>
                  <a:lnTo>
                    <a:pt x="1504315" y="440674"/>
                  </a:lnTo>
                  <a:lnTo>
                    <a:pt x="1484173" y="445069"/>
                  </a:lnTo>
                  <a:lnTo>
                    <a:pt x="1464055" y="449453"/>
                  </a:lnTo>
                  <a:lnTo>
                    <a:pt x="1464055" y="402805"/>
                  </a:lnTo>
                  <a:lnTo>
                    <a:pt x="1464055" y="356139"/>
                  </a:lnTo>
                  <a:lnTo>
                    <a:pt x="1464055" y="309467"/>
                  </a:lnTo>
                  <a:lnTo>
                    <a:pt x="1464055" y="262801"/>
                  </a:lnTo>
                  <a:lnTo>
                    <a:pt x="1464055" y="216154"/>
                  </a:lnTo>
                  <a:lnTo>
                    <a:pt x="1451179" y="265608"/>
                  </a:lnTo>
                  <a:lnTo>
                    <a:pt x="1438308" y="315069"/>
                  </a:lnTo>
                  <a:lnTo>
                    <a:pt x="1425450" y="364542"/>
                  </a:lnTo>
                  <a:lnTo>
                    <a:pt x="1412609" y="414034"/>
                  </a:lnTo>
                  <a:lnTo>
                    <a:pt x="1399794" y="463550"/>
                  </a:lnTo>
                  <a:lnTo>
                    <a:pt x="1378741" y="468123"/>
                  </a:lnTo>
                  <a:lnTo>
                    <a:pt x="1357677" y="472709"/>
                  </a:lnTo>
                  <a:lnTo>
                    <a:pt x="1336589" y="477319"/>
                  </a:lnTo>
                  <a:lnTo>
                    <a:pt x="1315466" y="481964"/>
                  </a:lnTo>
                  <a:lnTo>
                    <a:pt x="1315466" y="433963"/>
                  </a:lnTo>
                  <a:lnTo>
                    <a:pt x="1315466" y="98039"/>
                  </a:lnTo>
                  <a:lnTo>
                    <a:pt x="1315466" y="50037"/>
                  </a:lnTo>
                  <a:close/>
                </a:path>
                <a:path w="1544954" h="780415">
                  <a:moveTo>
                    <a:pt x="859790" y="149733"/>
                  </a:moveTo>
                  <a:lnTo>
                    <a:pt x="909339" y="138876"/>
                  </a:lnTo>
                  <a:lnTo>
                    <a:pt x="958913" y="128031"/>
                  </a:lnTo>
                  <a:lnTo>
                    <a:pt x="1008487" y="117211"/>
                  </a:lnTo>
                  <a:lnTo>
                    <a:pt x="1058037" y="106425"/>
                  </a:lnTo>
                  <a:lnTo>
                    <a:pt x="1058037" y="129020"/>
                  </a:lnTo>
                  <a:lnTo>
                    <a:pt x="1058037" y="151637"/>
                  </a:lnTo>
                  <a:lnTo>
                    <a:pt x="1058037" y="174255"/>
                  </a:lnTo>
                  <a:lnTo>
                    <a:pt x="1058037" y="196850"/>
                  </a:lnTo>
                  <a:lnTo>
                    <a:pt x="1044799" y="199727"/>
                  </a:lnTo>
                  <a:lnTo>
                    <a:pt x="1031573" y="202628"/>
                  </a:lnTo>
                  <a:lnTo>
                    <a:pt x="1018371" y="205529"/>
                  </a:lnTo>
                  <a:lnTo>
                    <a:pt x="1005204" y="208407"/>
                  </a:lnTo>
                  <a:lnTo>
                    <a:pt x="1005204" y="549783"/>
                  </a:lnTo>
                  <a:lnTo>
                    <a:pt x="982134" y="554831"/>
                  </a:lnTo>
                  <a:lnTo>
                    <a:pt x="959040" y="559879"/>
                  </a:lnTo>
                  <a:lnTo>
                    <a:pt x="935946" y="564927"/>
                  </a:lnTo>
                  <a:lnTo>
                    <a:pt x="912876" y="569976"/>
                  </a:lnTo>
                  <a:lnTo>
                    <a:pt x="912876" y="228600"/>
                  </a:lnTo>
                  <a:lnTo>
                    <a:pt x="899634" y="231477"/>
                  </a:lnTo>
                  <a:lnTo>
                    <a:pt x="886380" y="234378"/>
                  </a:lnTo>
                  <a:lnTo>
                    <a:pt x="873103" y="237279"/>
                  </a:lnTo>
                  <a:lnTo>
                    <a:pt x="859790" y="240157"/>
                  </a:lnTo>
                  <a:lnTo>
                    <a:pt x="859790" y="217562"/>
                  </a:lnTo>
                  <a:lnTo>
                    <a:pt x="859790" y="194945"/>
                  </a:lnTo>
                  <a:lnTo>
                    <a:pt x="859790" y="172327"/>
                  </a:lnTo>
                  <a:lnTo>
                    <a:pt x="859790" y="149733"/>
                  </a:lnTo>
                  <a:close/>
                </a:path>
                <a:path w="1544954" h="780415">
                  <a:moveTo>
                    <a:pt x="393319" y="251713"/>
                  </a:moveTo>
                  <a:lnTo>
                    <a:pt x="443230" y="240835"/>
                  </a:lnTo>
                  <a:lnTo>
                    <a:pt x="493141" y="229933"/>
                  </a:lnTo>
                  <a:lnTo>
                    <a:pt x="543052" y="219031"/>
                  </a:lnTo>
                  <a:lnTo>
                    <a:pt x="592963" y="208153"/>
                  </a:lnTo>
                  <a:lnTo>
                    <a:pt x="592963" y="262826"/>
                  </a:lnTo>
                  <a:lnTo>
                    <a:pt x="592963" y="317500"/>
                  </a:lnTo>
                  <a:lnTo>
                    <a:pt x="592963" y="372173"/>
                  </a:lnTo>
                  <a:lnTo>
                    <a:pt x="592963" y="426847"/>
                  </a:lnTo>
                  <a:lnTo>
                    <a:pt x="592963" y="481520"/>
                  </a:lnTo>
                  <a:lnTo>
                    <a:pt x="592963" y="536194"/>
                  </a:lnTo>
                  <a:lnTo>
                    <a:pt x="599567" y="534670"/>
                  </a:lnTo>
                  <a:lnTo>
                    <a:pt x="606044" y="533273"/>
                  </a:lnTo>
                  <a:lnTo>
                    <a:pt x="612648" y="531876"/>
                  </a:lnTo>
                  <a:lnTo>
                    <a:pt x="612648" y="578643"/>
                  </a:lnTo>
                  <a:lnTo>
                    <a:pt x="612648" y="625411"/>
                  </a:lnTo>
                  <a:lnTo>
                    <a:pt x="612648" y="672179"/>
                  </a:lnTo>
                  <a:lnTo>
                    <a:pt x="612648" y="718947"/>
                  </a:lnTo>
                  <a:lnTo>
                    <a:pt x="597197" y="722354"/>
                  </a:lnTo>
                  <a:lnTo>
                    <a:pt x="581723" y="725725"/>
                  </a:lnTo>
                  <a:lnTo>
                    <a:pt x="566249" y="729073"/>
                  </a:lnTo>
                  <a:lnTo>
                    <a:pt x="550799" y="732409"/>
                  </a:lnTo>
                  <a:lnTo>
                    <a:pt x="550799" y="711622"/>
                  </a:lnTo>
                  <a:lnTo>
                    <a:pt x="550799" y="690800"/>
                  </a:lnTo>
                  <a:lnTo>
                    <a:pt x="550799" y="669954"/>
                  </a:lnTo>
                  <a:lnTo>
                    <a:pt x="550799" y="649097"/>
                  </a:lnTo>
                  <a:lnTo>
                    <a:pt x="511917" y="657647"/>
                  </a:lnTo>
                  <a:lnTo>
                    <a:pt x="473011" y="666162"/>
                  </a:lnTo>
                  <a:lnTo>
                    <a:pt x="434105" y="674653"/>
                  </a:lnTo>
                  <a:lnTo>
                    <a:pt x="395224" y="683133"/>
                  </a:lnTo>
                  <a:lnTo>
                    <a:pt x="395224" y="703990"/>
                  </a:lnTo>
                  <a:lnTo>
                    <a:pt x="395224" y="724836"/>
                  </a:lnTo>
                  <a:lnTo>
                    <a:pt x="395224" y="745658"/>
                  </a:lnTo>
                  <a:lnTo>
                    <a:pt x="395224" y="766445"/>
                  </a:lnTo>
                  <a:lnTo>
                    <a:pt x="379773" y="769854"/>
                  </a:lnTo>
                  <a:lnTo>
                    <a:pt x="364299" y="773239"/>
                  </a:lnTo>
                  <a:lnTo>
                    <a:pt x="348825" y="776624"/>
                  </a:lnTo>
                  <a:lnTo>
                    <a:pt x="333375" y="780034"/>
                  </a:lnTo>
                  <a:lnTo>
                    <a:pt x="333375" y="733383"/>
                  </a:lnTo>
                  <a:lnTo>
                    <a:pt x="333375" y="686768"/>
                  </a:lnTo>
                  <a:lnTo>
                    <a:pt x="333375" y="640177"/>
                  </a:lnTo>
                  <a:lnTo>
                    <a:pt x="333375" y="593598"/>
                  </a:lnTo>
                  <a:lnTo>
                    <a:pt x="339979" y="592074"/>
                  </a:lnTo>
                  <a:lnTo>
                    <a:pt x="369157" y="536305"/>
                  </a:lnTo>
                  <a:lnTo>
                    <a:pt x="382016" y="462661"/>
                  </a:lnTo>
                  <a:lnTo>
                    <a:pt x="386996" y="418967"/>
                  </a:lnTo>
                  <a:lnTo>
                    <a:pt x="390525" y="371903"/>
                  </a:lnTo>
                  <a:lnTo>
                    <a:pt x="392624" y="321482"/>
                  </a:lnTo>
                  <a:lnTo>
                    <a:pt x="393319" y="267716"/>
                  </a:lnTo>
                  <a:lnTo>
                    <a:pt x="393319" y="262382"/>
                  </a:lnTo>
                  <a:lnTo>
                    <a:pt x="393319" y="257048"/>
                  </a:lnTo>
                  <a:lnTo>
                    <a:pt x="393319" y="251713"/>
                  </a:lnTo>
                  <a:close/>
                </a:path>
                <a:path w="1544954" h="780415">
                  <a:moveTo>
                    <a:pt x="0" y="337820"/>
                  </a:moveTo>
                  <a:lnTo>
                    <a:pt x="20117" y="333365"/>
                  </a:lnTo>
                  <a:lnTo>
                    <a:pt x="40259" y="328945"/>
                  </a:lnTo>
                  <a:lnTo>
                    <a:pt x="60400" y="324550"/>
                  </a:lnTo>
                  <a:lnTo>
                    <a:pt x="80518" y="320167"/>
                  </a:lnTo>
                  <a:lnTo>
                    <a:pt x="80518" y="366421"/>
                  </a:lnTo>
                  <a:lnTo>
                    <a:pt x="80518" y="412681"/>
                  </a:lnTo>
                  <a:lnTo>
                    <a:pt x="80518" y="458954"/>
                  </a:lnTo>
                  <a:lnTo>
                    <a:pt x="80518" y="505245"/>
                  </a:lnTo>
                  <a:lnTo>
                    <a:pt x="80518" y="551561"/>
                  </a:lnTo>
                  <a:lnTo>
                    <a:pt x="93167" y="502501"/>
                  </a:lnTo>
                  <a:lnTo>
                    <a:pt x="105816" y="453460"/>
                  </a:lnTo>
                  <a:lnTo>
                    <a:pt x="118465" y="404424"/>
                  </a:lnTo>
                  <a:lnTo>
                    <a:pt x="131114" y="355383"/>
                  </a:lnTo>
                  <a:lnTo>
                    <a:pt x="143764" y="306324"/>
                  </a:lnTo>
                  <a:lnTo>
                    <a:pt x="165100" y="301656"/>
                  </a:lnTo>
                  <a:lnTo>
                    <a:pt x="186436" y="296989"/>
                  </a:lnTo>
                  <a:lnTo>
                    <a:pt x="207772" y="292322"/>
                  </a:lnTo>
                  <a:lnTo>
                    <a:pt x="229108" y="287655"/>
                  </a:lnTo>
                  <a:lnTo>
                    <a:pt x="229108" y="335656"/>
                  </a:lnTo>
                  <a:lnTo>
                    <a:pt x="229108" y="383650"/>
                  </a:lnTo>
                  <a:lnTo>
                    <a:pt x="229108" y="719582"/>
                  </a:lnTo>
                  <a:lnTo>
                    <a:pt x="208934" y="723963"/>
                  </a:lnTo>
                  <a:lnTo>
                    <a:pt x="188785" y="728345"/>
                  </a:lnTo>
                  <a:lnTo>
                    <a:pt x="168636" y="732726"/>
                  </a:lnTo>
                  <a:lnTo>
                    <a:pt x="148462" y="737108"/>
                  </a:lnTo>
                  <a:lnTo>
                    <a:pt x="148462" y="503809"/>
                  </a:lnTo>
                  <a:lnTo>
                    <a:pt x="135647" y="553276"/>
                  </a:lnTo>
                  <a:lnTo>
                    <a:pt x="122806" y="602761"/>
                  </a:lnTo>
                  <a:lnTo>
                    <a:pt x="109948" y="652252"/>
                  </a:lnTo>
                  <a:lnTo>
                    <a:pt x="97077" y="701737"/>
                  </a:lnTo>
                  <a:lnTo>
                    <a:pt x="84200" y="751205"/>
                  </a:lnTo>
                  <a:lnTo>
                    <a:pt x="63150" y="755796"/>
                  </a:lnTo>
                  <a:lnTo>
                    <a:pt x="42100" y="760412"/>
                  </a:lnTo>
                  <a:lnTo>
                    <a:pt x="21050" y="765028"/>
                  </a:lnTo>
                  <a:lnTo>
                    <a:pt x="0" y="769620"/>
                  </a:lnTo>
                  <a:lnTo>
                    <a:pt x="0" y="715618"/>
                  </a:lnTo>
                  <a:lnTo>
                    <a:pt x="0" y="661628"/>
                  </a:lnTo>
                  <a:lnTo>
                    <a:pt x="0" y="391779"/>
                  </a:lnTo>
                  <a:lnTo>
                    <a:pt x="0" y="33782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2765" y="1195197"/>
              <a:ext cx="2020443" cy="87909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02025" y="909220"/>
              <a:ext cx="3738879" cy="1236345"/>
            </a:xfrm>
            <a:custGeom>
              <a:avLst/>
              <a:gdLst/>
              <a:ahLst/>
              <a:cxnLst/>
              <a:rect l="l" t="t" r="r" b="b"/>
              <a:pathLst>
                <a:path w="3738879" h="1236345">
                  <a:moveTo>
                    <a:pt x="0" y="804136"/>
                  </a:moveTo>
                  <a:lnTo>
                    <a:pt x="20171" y="799754"/>
                  </a:lnTo>
                  <a:lnTo>
                    <a:pt x="40306" y="795373"/>
                  </a:lnTo>
                  <a:lnTo>
                    <a:pt x="60418" y="790991"/>
                  </a:lnTo>
                  <a:lnTo>
                    <a:pt x="80517" y="786610"/>
                  </a:lnTo>
                  <a:lnTo>
                    <a:pt x="80517" y="832863"/>
                  </a:lnTo>
                  <a:lnTo>
                    <a:pt x="80517" y="879117"/>
                  </a:lnTo>
                  <a:lnTo>
                    <a:pt x="80517" y="925370"/>
                  </a:lnTo>
                  <a:lnTo>
                    <a:pt x="80517" y="971623"/>
                  </a:lnTo>
                  <a:lnTo>
                    <a:pt x="80517" y="1017877"/>
                  </a:lnTo>
                  <a:lnTo>
                    <a:pt x="93167" y="968867"/>
                  </a:lnTo>
                  <a:lnTo>
                    <a:pt x="105816" y="919839"/>
                  </a:lnTo>
                  <a:lnTo>
                    <a:pt x="118465" y="870805"/>
                  </a:lnTo>
                  <a:lnTo>
                    <a:pt x="131114" y="821777"/>
                  </a:lnTo>
                  <a:lnTo>
                    <a:pt x="143763" y="772767"/>
                  </a:lnTo>
                  <a:lnTo>
                    <a:pt x="165100" y="768099"/>
                  </a:lnTo>
                  <a:lnTo>
                    <a:pt x="186436" y="763432"/>
                  </a:lnTo>
                  <a:lnTo>
                    <a:pt x="207772" y="758765"/>
                  </a:lnTo>
                  <a:lnTo>
                    <a:pt x="229108" y="754098"/>
                  </a:lnTo>
                  <a:lnTo>
                    <a:pt x="229108" y="808062"/>
                  </a:lnTo>
                  <a:lnTo>
                    <a:pt x="229108" y="862036"/>
                  </a:lnTo>
                  <a:lnTo>
                    <a:pt x="229108" y="1185898"/>
                  </a:lnTo>
                  <a:lnTo>
                    <a:pt x="208990" y="1190299"/>
                  </a:lnTo>
                  <a:lnTo>
                    <a:pt x="188849" y="1194724"/>
                  </a:lnTo>
                  <a:lnTo>
                    <a:pt x="168707" y="1199149"/>
                  </a:lnTo>
                  <a:lnTo>
                    <a:pt x="148589" y="1203551"/>
                  </a:lnTo>
                  <a:lnTo>
                    <a:pt x="148589" y="970252"/>
                  </a:lnTo>
                  <a:lnTo>
                    <a:pt x="135712" y="1019707"/>
                  </a:lnTo>
                  <a:lnTo>
                    <a:pt x="122834" y="1069167"/>
                  </a:lnTo>
                  <a:lnTo>
                    <a:pt x="109956" y="1118641"/>
                  </a:lnTo>
                  <a:lnTo>
                    <a:pt x="97078" y="1168132"/>
                  </a:lnTo>
                  <a:lnTo>
                    <a:pt x="84200" y="1217648"/>
                  </a:lnTo>
                  <a:lnTo>
                    <a:pt x="63150" y="1222222"/>
                  </a:lnTo>
                  <a:lnTo>
                    <a:pt x="42100" y="1226808"/>
                  </a:lnTo>
                  <a:lnTo>
                    <a:pt x="21050" y="1231417"/>
                  </a:lnTo>
                  <a:lnTo>
                    <a:pt x="0" y="1236063"/>
                  </a:lnTo>
                  <a:lnTo>
                    <a:pt x="0" y="1188061"/>
                  </a:lnTo>
                  <a:lnTo>
                    <a:pt x="0" y="852137"/>
                  </a:lnTo>
                  <a:lnTo>
                    <a:pt x="0" y="804136"/>
                  </a:lnTo>
                  <a:close/>
                </a:path>
                <a:path w="3738879" h="1236345">
                  <a:moveTo>
                    <a:pt x="3629025" y="2766"/>
                  </a:moveTo>
                  <a:lnTo>
                    <a:pt x="3647620" y="0"/>
                  </a:lnTo>
                  <a:lnTo>
                    <a:pt x="3664537" y="257"/>
                  </a:lnTo>
                  <a:lnTo>
                    <a:pt x="3679763" y="3516"/>
                  </a:lnTo>
                  <a:lnTo>
                    <a:pt x="3714718" y="29452"/>
                  </a:lnTo>
                  <a:lnTo>
                    <a:pt x="3733147" y="75727"/>
                  </a:lnTo>
                  <a:lnTo>
                    <a:pt x="3738239" y="123352"/>
                  </a:lnTo>
                  <a:lnTo>
                    <a:pt x="3738879" y="152880"/>
                  </a:lnTo>
                  <a:lnTo>
                    <a:pt x="3738879" y="167169"/>
                  </a:lnTo>
                  <a:lnTo>
                    <a:pt x="3738879" y="181471"/>
                  </a:lnTo>
                  <a:lnTo>
                    <a:pt x="3738879" y="195796"/>
                  </a:lnTo>
                  <a:lnTo>
                    <a:pt x="3738879" y="210157"/>
                  </a:lnTo>
                  <a:lnTo>
                    <a:pt x="3708971" y="216656"/>
                  </a:lnTo>
                  <a:lnTo>
                    <a:pt x="3679062" y="223190"/>
                  </a:lnTo>
                  <a:lnTo>
                    <a:pt x="3649154" y="229748"/>
                  </a:lnTo>
                  <a:lnTo>
                    <a:pt x="3619246" y="236319"/>
                  </a:lnTo>
                  <a:lnTo>
                    <a:pt x="3619246" y="259655"/>
                  </a:lnTo>
                  <a:lnTo>
                    <a:pt x="3619246" y="282991"/>
                  </a:lnTo>
                  <a:lnTo>
                    <a:pt x="3619246" y="306327"/>
                  </a:lnTo>
                  <a:lnTo>
                    <a:pt x="3619246" y="329664"/>
                  </a:lnTo>
                  <a:lnTo>
                    <a:pt x="3619416" y="342977"/>
                  </a:lnTo>
                  <a:lnTo>
                    <a:pt x="3628008" y="373987"/>
                  </a:lnTo>
                  <a:lnTo>
                    <a:pt x="3633597" y="372717"/>
                  </a:lnTo>
                  <a:lnTo>
                    <a:pt x="3640581" y="371193"/>
                  </a:lnTo>
                  <a:lnTo>
                    <a:pt x="3651033" y="329132"/>
                  </a:lnTo>
                  <a:lnTo>
                    <a:pt x="3651250" y="314297"/>
                  </a:lnTo>
                  <a:lnTo>
                    <a:pt x="3651250" y="300029"/>
                  </a:lnTo>
                  <a:lnTo>
                    <a:pt x="3651250" y="285785"/>
                  </a:lnTo>
                  <a:lnTo>
                    <a:pt x="3651250" y="271541"/>
                  </a:lnTo>
                  <a:lnTo>
                    <a:pt x="3651250" y="257274"/>
                  </a:lnTo>
                  <a:lnTo>
                    <a:pt x="3673157" y="252491"/>
                  </a:lnTo>
                  <a:lnTo>
                    <a:pt x="3695065" y="247685"/>
                  </a:lnTo>
                  <a:lnTo>
                    <a:pt x="3716972" y="242879"/>
                  </a:lnTo>
                  <a:lnTo>
                    <a:pt x="3738879" y="238097"/>
                  </a:lnTo>
                  <a:lnTo>
                    <a:pt x="3738879" y="246096"/>
                  </a:lnTo>
                  <a:lnTo>
                    <a:pt x="3738879" y="254083"/>
                  </a:lnTo>
                  <a:lnTo>
                    <a:pt x="3738879" y="262046"/>
                  </a:lnTo>
                  <a:lnTo>
                    <a:pt x="3738879" y="269974"/>
                  </a:lnTo>
                  <a:lnTo>
                    <a:pt x="3738663" y="288879"/>
                  </a:lnTo>
                  <a:lnTo>
                    <a:pt x="3735324" y="332331"/>
                  </a:lnTo>
                  <a:lnTo>
                    <a:pt x="3718814" y="381861"/>
                  </a:lnTo>
                  <a:lnTo>
                    <a:pt x="3695239" y="416722"/>
                  </a:lnTo>
                  <a:lnTo>
                    <a:pt x="3663108" y="439757"/>
                  </a:lnTo>
                  <a:lnTo>
                    <a:pt x="3621262" y="451173"/>
                  </a:lnTo>
                  <a:lnTo>
                    <a:pt x="3607879" y="451854"/>
                  </a:lnTo>
                  <a:lnTo>
                    <a:pt x="3595354" y="450844"/>
                  </a:lnTo>
                  <a:lnTo>
                    <a:pt x="3555664" y="431188"/>
                  </a:lnTo>
                  <a:lnTo>
                    <a:pt x="3534419" y="392001"/>
                  </a:lnTo>
                  <a:lnTo>
                    <a:pt x="3527948" y="350142"/>
                  </a:lnTo>
                  <a:lnTo>
                    <a:pt x="3526790" y="307947"/>
                  </a:lnTo>
                  <a:lnTo>
                    <a:pt x="3526790" y="276439"/>
                  </a:lnTo>
                  <a:lnTo>
                    <a:pt x="3526790" y="244955"/>
                  </a:lnTo>
                  <a:lnTo>
                    <a:pt x="3526790" y="213471"/>
                  </a:lnTo>
                  <a:lnTo>
                    <a:pt x="3526790" y="181963"/>
                  </a:lnTo>
                  <a:lnTo>
                    <a:pt x="3527456" y="155009"/>
                  </a:lnTo>
                  <a:lnTo>
                    <a:pt x="3532790" y="109150"/>
                  </a:lnTo>
                  <a:lnTo>
                    <a:pt x="3551681" y="58328"/>
                  </a:lnTo>
                  <a:lnTo>
                    <a:pt x="3585430" y="22125"/>
                  </a:lnTo>
                  <a:lnTo>
                    <a:pt x="3613572" y="7266"/>
                  </a:lnTo>
                  <a:lnTo>
                    <a:pt x="3629025" y="2766"/>
                  </a:lnTo>
                  <a:close/>
                </a:path>
                <a:path w="3738879" h="1236345">
                  <a:moveTo>
                    <a:pt x="3188461" y="99159"/>
                  </a:moveTo>
                  <a:lnTo>
                    <a:pt x="3207055" y="96373"/>
                  </a:lnTo>
                  <a:lnTo>
                    <a:pt x="3223958" y="96587"/>
                  </a:lnTo>
                  <a:lnTo>
                    <a:pt x="3239146" y="99802"/>
                  </a:lnTo>
                  <a:lnTo>
                    <a:pt x="3274139" y="125781"/>
                  </a:lnTo>
                  <a:lnTo>
                    <a:pt x="3292584" y="172118"/>
                  </a:lnTo>
                  <a:lnTo>
                    <a:pt x="3297676" y="219692"/>
                  </a:lnTo>
                  <a:lnTo>
                    <a:pt x="3298317" y="249146"/>
                  </a:lnTo>
                  <a:lnTo>
                    <a:pt x="3298317" y="263507"/>
                  </a:lnTo>
                  <a:lnTo>
                    <a:pt x="3298317" y="277832"/>
                  </a:lnTo>
                  <a:lnTo>
                    <a:pt x="3298317" y="292133"/>
                  </a:lnTo>
                  <a:lnTo>
                    <a:pt x="3298317" y="306423"/>
                  </a:lnTo>
                  <a:lnTo>
                    <a:pt x="3268406" y="312995"/>
                  </a:lnTo>
                  <a:lnTo>
                    <a:pt x="3238484" y="319567"/>
                  </a:lnTo>
                  <a:lnTo>
                    <a:pt x="3208537" y="326139"/>
                  </a:lnTo>
                  <a:lnTo>
                    <a:pt x="3178555" y="332712"/>
                  </a:lnTo>
                  <a:lnTo>
                    <a:pt x="3178555" y="356048"/>
                  </a:lnTo>
                  <a:lnTo>
                    <a:pt x="3178555" y="379384"/>
                  </a:lnTo>
                  <a:lnTo>
                    <a:pt x="3178555" y="402720"/>
                  </a:lnTo>
                  <a:lnTo>
                    <a:pt x="3178555" y="426057"/>
                  </a:lnTo>
                  <a:lnTo>
                    <a:pt x="3178746" y="439370"/>
                  </a:lnTo>
                  <a:lnTo>
                    <a:pt x="3187319" y="470380"/>
                  </a:lnTo>
                  <a:lnTo>
                    <a:pt x="3193033" y="469110"/>
                  </a:lnTo>
                  <a:lnTo>
                    <a:pt x="3200019" y="467586"/>
                  </a:lnTo>
                  <a:lnTo>
                    <a:pt x="3210452" y="425398"/>
                  </a:lnTo>
                  <a:lnTo>
                    <a:pt x="3210686" y="410563"/>
                  </a:lnTo>
                  <a:lnTo>
                    <a:pt x="3210686" y="396351"/>
                  </a:lnTo>
                  <a:lnTo>
                    <a:pt x="3210686" y="382115"/>
                  </a:lnTo>
                  <a:lnTo>
                    <a:pt x="3210686" y="367879"/>
                  </a:lnTo>
                  <a:lnTo>
                    <a:pt x="3210686" y="353667"/>
                  </a:lnTo>
                  <a:lnTo>
                    <a:pt x="3232594" y="348831"/>
                  </a:lnTo>
                  <a:lnTo>
                    <a:pt x="3254502" y="344031"/>
                  </a:lnTo>
                  <a:lnTo>
                    <a:pt x="3276409" y="339254"/>
                  </a:lnTo>
                  <a:lnTo>
                    <a:pt x="3298317" y="334490"/>
                  </a:lnTo>
                  <a:lnTo>
                    <a:pt x="3298317" y="342471"/>
                  </a:lnTo>
                  <a:lnTo>
                    <a:pt x="3298317" y="350428"/>
                  </a:lnTo>
                  <a:lnTo>
                    <a:pt x="3298317" y="358386"/>
                  </a:lnTo>
                  <a:lnTo>
                    <a:pt x="3298317" y="366367"/>
                  </a:lnTo>
                  <a:lnTo>
                    <a:pt x="3298100" y="385270"/>
                  </a:lnTo>
                  <a:lnTo>
                    <a:pt x="3294760" y="428597"/>
                  </a:lnTo>
                  <a:lnTo>
                    <a:pt x="3278124" y="478127"/>
                  </a:lnTo>
                  <a:lnTo>
                    <a:pt x="3254674" y="512988"/>
                  </a:lnTo>
                  <a:lnTo>
                    <a:pt x="3222529" y="536086"/>
                  </a:lnTo>
                  <a:lnTo>
                    <a:pt x="3180645" y="547564"/>
                  </a:lnTo>
                  <a:lnTo>
                    <a:pt x="3167300" y="548231"/>
                  </a:lnTo>
                  <a:lnTo>
                    <a:pt x="3154789" y="547183"/>
                  </a:lnTo>
                  <a:lnTo>
                    <a:pt x="3115083" y="527472"/>
                  </a:lnTo>
                  <a:lnTo>
                    <a:pt x="3093803" y="488320"/>
                  </a:lnTo>
                  <a:lnTo>
                    <a:pt x="3087322" y="446424"/>
                  </a:lnTo>
                  <a:lnTo>
                    <a:pt x="3086100" y="404340"/>
                  </a:lnTo>
                  <a:lnTo>
                    <a:pt x="3086100" y="372832"/>
                  </a:lnTo>
                  <a:lnTo>
                    <a:pt x="3086100" y="341348"/>
                  </a:lnTo>
                  <a:lnTo>
                    <a:pt x="3086100" y="309864"/>
                  </a:lnTo>
                  <a:lnTo>
                    <a:pt x="3086100" y="278356"/>
                  </a:lnTo>
                  <a:lnTo>
                    <a:pt x="3086786" y="251402"/>
                  </a:lnTo>
                  <a:lnTo>
                    <a:pt x="3092207" y="205543"/>
                  </a:lnTo>
                  <a:lnTo>
                    <a:pt x="3111071" y="154674"/>
                  </a:lnTo>
                  <a:lnTo>
                    <a:pt x="3144867" y="118447"/>
                  </a:lnTo>
                  <a:lnTo>
                    <a:pt x="3173009" y="103588"/>
                  </a:lnTo>
                  <a:lnTo>
                    <a:pt x="3188461" y="99159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15453" y="718312"/>
              <a:ext cx="138938" cy="1230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9144" y="972312"/>
              <a:ext cx="249174" cy="1440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96632" y="940943"/>
              <a:ext cx="239902" cy="1334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92060" y="936371"/>
              <a:ext cx="249047" cy="1426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35480" y="1711451"/>
              <a:ext cx="5513070" cy="16253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03349" y="1679956"/>
              <a:ext cx="5503799" cy="16146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99615" y="2291079"/>
              <a:ext cx="2647315" cy="892810"/>
            </a:xfrm>
            <a:custGeom>
              <a:avLst/>
              <a:gdLst/>
              <a:ahLst/>
              <a:cxnLst/>
              <a:rect l="l" t="t" r="r" b="b"/>
              <a:pathLst>
                <a:path w="2647315" h="892810">
                  <a:moveTo>
                    <a:pt x="2647061" y="198247"/>
                  </a:moveTo>
                  <a:lnTo>
                    <a:pt x="2624254" y="233769"/>
                  </a:lnTo>
                  <a:lnTo>
                    <a:pt x="2618065" y="274504"/>
                  </a:lnTo>
                  <a:lnTo>
                    <a:pt x="2617851" y="288290"/>
                  </a:lnTo>
                  <a:lnTo>
                    <a:pt x="2618041" y="303530"/>
                  </a:lnTo>
                  <a:lnTo>
                    <a:pt x="2626995" y="339344"/>
                  </a:lnTo>
                  <a:lnTo>
                    <a:pt x="2633091" y="338074"/>
                  </a:lnTo>
                  <a:lnTo>
                    <a:pt x="2646894" y="301910"/>
                  </a:lnTo>
                  <a:lnTo>
                    <a:pt x="2647061" y="287147"/>
                  </a:lnTo>
                  <a:lnTo>
                    <a:pt x="2647061" y="264951"/>
                  </a:lnTo>
                  <a:lnTo>
                    <a:pt x="2647061" y="242744"/>
                  </a:lnTo>
                  <a:lnTo>
                    <a:pt x="2647061" y="220513"/>
                  </a:lnTo>
                  <a:lnTo>
                    <a:pt x="2647061" y="198247"/>
                  </a:lnTo>
                  <a:close/>
                </a:path>
                <a:path w="2647315" h="892810">
                  <a:moveTo>
                    <a:pt x="1044194" y="548767"/>
                  </a:moveTo>
                  <a:lnTo>
                    <a:pt x="1044194" y="577435"/>
                  </a:lnTo>
                  <a:lnTo>
                    <a:pt x="1044194" y="606091"/>
                  </a:lnTo>
                  <a:lnTo>
                    <a:pt x="1044194" y="634724"/>
                  </a:lnTo>
                  <a:lnTo>
                    <a:pt x="1044194" y="663321"/>
                  </a:lnTo>
                  <a:lnTo>
                    <a:pt x="1052619" y="661078"/>
                  </a:lnTo>
                  <a:lnTo>
                    <a:pt x="1075158" y="623931"/>
                  </a:lnTo>
                  <a:lnTo>
                    <a:pt x="1075563" y="608076"/>
                  </a:lnTo>
                  <a:lnTo>
                    <a:pt x="1075563" y="602234"/>
                  </a:lnTo>
                  <a:lnTo>
                    <a:pt x="1075563" y="596519"/>
                  </a:lnTo>
                  <a:lnTo>
                    <a:pt x="1075563" y="590804"/>
                  </a:lnTo>
                  <a:lnTo>
                    <a:pt x="1075275" y="575754"/>
                  </a:lnTo>
                  <a:lnTo>
                    <a:pt x="1061910" y="547449"/>
                  </a:lnTo>
                  <a:lnTo>
                    <a:pt x="1054147" y="547483"/>
                  </a:lnTo>
                  <a:lnTo>
                    <a:pt x="1044194" y="548767"/>
                  </a:lnTo>
                  <a:close/>
                </a:path>
                <a:path w="2647315" h="892810">
                  <a:moveTo>
                    <a:pt x="597154" y="646557"/>
                  </a:moveTo>
                  <a:lnTo>
                    <a:pt x="574401" y="681972"/>
                  </a:lnTo>
                  <a:lnTo>
                    <a:pt x="568160" y="722741"/>
                  </a:lnTo>
                  <a:lnTo>
                    <a:pt x="567944" y="736600"/>
                  </a:lnTo>
                  <a:lnTo>
                    <a:pt x="568134" y="751840"/>
                  </a:lnTo>
                  <a:lnTo>
                    <a:pt x="577088" y="787654"/>
                  </a:lnTo>
                  <a:lnTo>
                    <a:pt x="583311" y="786257"/>
                  </a:lnTo>
                  <a:lnTo>
                    <a:pt x="589026" y="784987"/>
                  </a:lnTo>
                  <a:lnTo>
                    <a:pt x="597154" y="735457"/>
                  </a:lnTo>
                  <a:lnTo>
                    <a:pt x="597154" y="713190"/>
                  </a:lnTo>
                  <a:lnTo>
                    <a:pt x="597154" y="690959"/>
                  </a:lnTo>
                  <a:lnTo>
                    <a:pt x="597154" y="668752"/>
                  </a:lnTo>
                  <a:lnTo>
                    <a:pt x="597154" y="646557"/>
                  </a:lnTo>
                  <a:close/>
                </a:path>
                <a:path w="2647315" h="892810">
                  <a:moveTo>
                    <a:pt x="0" y="744982"/>
                  </a:moveTo>
                  <a:lnTo>
                    <a:pt x="0" y="781823"/>
                  </a:lnTo>
                  <a:lnTo>
                    <a:pt x="0" y="818642"/>
                  </a:lnTo>
                  <a:lnTo>
                    <a:pt x="0" y="855460"/>
                  </a:lnTo>
                  <a:lnTo>
                    <a:pt x="0" y="892302"/>
                  </a:lnTo>
                  <a:lnTo>
                    <a:pt x="9282" y="889375"/>
                  </a:lnTo>
                  <a:lnTo>
                    <a:pt x="31267" y="850870"/>
                  </a:lnTo>
                  <a:lnTo>
                    <a:pt x="31623" y="836295"/>
                  </a:lnTo>
                  <a:lnTo>
                    <a:pt x="31623" y="824007"/>
                  </a:lnTo>
                  <a:lnTo>
                    <a:pt x="31623" y="811720"/>
                  </a:lnTo>
                  <a:lnTo>
                    <a:pt x="31623" y="799433"/>
                  </a:lnTo>
                  <a:lnTo>
                    <a:pt x="31623" y="787146"/>
                  </a:lnTo>
                  <a:lnTo>
                    <a:pt x="31311" y="772003"/>
                  </a:lnTo>
                  <a:lnTo>
                    <a:pt x="17414" y="743648"/>
                  </a:lnTo>
                  <a:lnTo>
                    <a:pt x="9737" y="743696"/>
                  </a:lnTo>
                  <a:lnTo>
                    <a:pt x="0" y="744982"/>
                  </a:lnTo>
                  <a:close/>
                </a:path>
                <a:path w="2647315" h="892810">
                  <a:moveTo>
                    <a:pt x="1534287" y="312420"/>
                  </a:moveTo>
                  <a:lnTo>
                    <a:pt x="1534287" y="313944"/>
                  </a:lnTo>
                  <a:lnTo>
                    <a:pt x="1534287" y="315468"/>
                  </a:lnTo>
                  <a:lnTo>
                    <a:pt x="1534287" y="316992"/>
                  </a:lnTo>
                  <a:lnTo>
                    <a:pt x="1533189" y="364813"/>
                  </a:lnTo>
                  <a:lnTo>
                    <a:pt x="1529897" y="411951"/>
                  </a:lnTo>
                  <a:lnTo>
                    <a:pt x="1524411" y="458394"/>
                  </a:lnTo>
                  <a:lnTo>
                    <a:pt x="1516730" y="504131"/>
                  </a:lnTo>
                  <a:lnTo>
                    <a:pt x="1506855" y="549148"/>
                  </a:lnTo>
                  <a:lnTo>
                    <a:pt x="1519713" y="546365"/>
                  </a:lnTo>
                  <a:lnTo>
                    <a:pt x="1532572" y="543560"/>
                  </a:lnTo>
                  <a:lnTo>
                    <a:pt x="1545431" y="540754"/>
                  </a:lnTo>
                  <a:lnTo>
                    <a:pt x="1558289" y="537972"/>
                  </a:lnTo>
                  <a:lnTo>
                    <a:pt x="1558289" y="307213"/>
                  </a:lnTo>
                  <a:lnTo>
                    <a:pt x="1550289" y="308991"/>
                  </a:lnTo>
                  <a:lnTo>
                    <a:pt x="1542288" y="310642"/>
                  </a:lnTo>
                  <a:lnTo>
                    <a:pt x="1534287" y="312420"/>
                  </a:lnTo>
                  <a:close/>
                </a:path>
                <a:path w="2647315" h="892810">
                  <a:moveTo>
                    <a:pt x="1796542" y="226441"/>
                  </a:moveTo>
                  <a:lnTo>
                    <a:pt x="1782885" y="264832"/>
                  </a:lnTo>
                  <a:lnTo>
                    <a:pt x="1782699" y="279908"/>
                  </a:lnTo>
                  <a:lnTo>
                    <a:pt x="1782699" y="328656"/>
                  </a:lnTo>
                  <a:lnTo>
                    <a:pt x="1782699" y="377380"/>
                  </a:lnTo>
                  <a:lnTo>
                    <a:pt x="1782699" y="426104"/>
                  </a:lnTo>
                  <a:lnTo>
                    <a:pt x="1782699" y="474853"/>
                  </a:lnTo>
                  <a:lnTo>
                    <a:pt x="1782885" y="488807"/>
                  </a:lnTo>
                  <a:lnTo>
                    <a:pt x="1790954" y="522224"/>
                  </a:lnTo>
                  <a:lnTo>
                    <a:pt x="1796288" y="521081"/>
                  </a:lnTo>
                  <a:lnTo>
                    <a:pt x="1809750" y="473202"/>
                  </a:lnTo>
                  <a:lnTo>
                    <a:pt x="1809750" y="423388"/>
                  </a:lnTo>
                  <a:lnTo>
                    <a:pt x="1809750" y="373586"/>
                  </a:lnTo>
                  <a:lnTo>
                    <a:pt x="1809750" y="323808"/>
                  </a:lnTo>
                  <a:lnTo>
                    <a:pt x="1809750" y="274066"/>
                  </a:lnTo>
                  <a:lnTo>
                    <a:pt x="1809585" y="258990"/>
                  </a:lnTo>
                  <a:lnTo>
                    <a:pt x="1802002" y="225298"/>
                  </a:lnTo>
                  <a:lnTo>
                    <a:pt x="1796542" y="226441"/>
                  </a:lnTo>
                  <a:close/>
                </a:path>
                <a:path w="2647315" h="892810">
                  <a:moveTo>
                    <a:pt x="2372741" y="31750"/>
                  </a:moveTo>
                  <a:lnTo>
                    <a:pt x="2409033" y="23842"/>
                  </a:lnTo>
                  <a:lnTo>
                    <a:pt x="2445337" y="15922"/>
                  </a:lnTo>
                  <a:lnTo>
                    <a:pt x="2481665" y="7979"/>
                  </a:lnTo>
                  <a:lnTo>
                    <a:pt x="2518029" y="0"/>
                  </a:lnTo>
                  <a:lnTo>
                    <a:pt x="2518029" y="18649"/>
                  </a:lnTo>
                  <a:lnTo>
                    <a:pt x="2518029" y="37274"/>
                  </a:lnTo>
                  <a:lnTo>
                    <a:pt x="2518029" y="55899"/>
                  </a:lnTo>
                  <a:lnTo>
                    <a:pt x="2518029" y="74549"/>
                  </a:lnTo>
                  <a:lnTo>
                    <a:pt x="2504769" y="77426"/>
                  </a:lnTo>
                  <a:lnTo>
                    <a:pt x="2491486" y="80327"/>
                  </a:lnTo>
                  <a:lnTo>
                    <a:pt x="2478202" y="83228"/>
                  </a:lnTo>
                  <a:lnTo>
                    <a:pt x="2464943" y="86106"/>
                  </a:lnTo>
                  <a:lnTo>
                    <a:pt x="2464943" y="443484"/>
                  </a:lnTo>
                  <a:lnTo>
                    <a:pt x="2441892" y="448532"/>
                  </a:lnTo>
                  <a:lnTo>
                    <a:pt x="2418842" y="453580"/>
                  </a:lnTo>
                  <a:lnTo>
                    <a:pt x="2395791" y="458628"/>
                  </a:lnTo>
                  <a:lnTo>
                    <a:pt x="2372741" y="463677"/>
                  </a:lnTo>
                  <a:lnTo>
                    <a:pt x="2372741" y="79751"/>
                  </a:lnTo>
                  <a:lnTo>
                    <a:pt x="2372741" y="31750"/>
                  </a:lnTo>
                  <a:close/>
                </a:path>
                <a:path w="2647315" h="892810">
                  <a:moveTo>
                    <a:pt x="2144141" y="81787"/>
                  </a:moveTo>
                  <a:lnTo>
                    <a:pt x="2165097" y="77214"/>
                  </a:lnTo>
                  <a:lnTo>
                    <a:pt x="2186066" y="72628"/>
                  </a:lnTo>
                  <a:lnTo>
                    <a:pt x="2207059" y="68018"/>
                  </a:lnTo>
                  <a:lnTo>
                    <a:pt x="2228088" y="63373"/>
                  </a:lnTo>
                  <a:lnTo>
                    <a:pt x="2233114" y="110871"/>
                  </a:lnTo>
                  <a:lnTo>
                    <a:pt x="2238158" y="158369"/>
                  </a:lnTo>
                  <a:lnTo>
                    <a:pt x="2243216" y="205867"/>
                  </a:lnTo>
                  <a:lnTo>
                    <a:pt x="2248285" y="253365"/>
                  </a:lnTo>
                  <a:lnTo>
                    <a:pt x="2253361" y="300863"/>
                  </a:lnTo>
                  <a:lnTo>
                    <a:pt x="2258441" y="348361"/>
                  </a:lnTo>
                  <a:lnTo>
                    <a:pt x="2260916" y="299221"/>
                  </a:lnTo>
                  <a:lnTo>
                    <a:pt x="2263389" y="250095"/>
                  </a:lnTo>
                  <a:lnTo>
                    <a:pt x="2265854" y="200977"/>
                  </a:lnTo>
                  <a:lnTo>
                    <a:pt x="2268309" y="151859"/>
                  </a:lnTo>
                  <a:lnTo>
                    <a:pt x="2270750" y="102733"/>
                  </a:lnTo>
                  <a:lnTo>
                    <a:pt x="2273173" y="53594"/>
                  </a:lnTo>
                  <a:lnTo>
                    <a:pt x="2294126" y="49022"/>
                  </a:lnTo>
                  <a:lnTo>
                    <a:pt x="2315067" y="44450"/>
                  </a:lnTo>
                  <a:lnTo>
                    <a:pt x="2335984" y="39877"/>
                  </a:lnTo>
                  <a:lnTo>
                    <a:pt x="2356866" y="35306"/>
                  </a:lnTo>
                  <a:lnTo>
                    <a:pt x="2352475" y="88328"/>
                  </a:lnTo>
                  <a:lnTo>
                    <a:pt x="2348070" y="141351"/>
                  </a:lnTo>
                  <a:lnTo>
                    <a:pt x="2343658" y="194373"/>
                  </a:lnTo>
                  <a:lnTo>
                    <a:pt x="2339245" y="247396"/>
                  </a:lnTo>
                  <a:lnTo>
                    <a:pt x="2334840" y="300418"/>
                  </a:lnTo>
                  <a:lnTo>
                    <a:pt x="2330450" y="353441"/>
                  </a:lnTo>
                  <a:lnTo>
                    <a:pt x="2327445" y="388276"/>
                  </a:lnTo>
                  <a:lnTo>
                    <a:pt x="2322198" y="440041"/>
                  </a:lnTo>
                  <a:lnTo>
                    <a:pt x="2314305" y="482854"/>
                  </a:lnTo>
                  <a:lnTo>
                    <a:pt x="2294128" y="522462"/>
                  </a:lnTo>
                  <a:lnTo>
                    <a:pt x="2255805" y="547687"/>
                  </a:lnTo>
                  <a:lnTo>
                    <a:pt x="2208605" y="560070"/>
                  </a:lnTo>
                  <a:lnTo>
                    <a:pt x="2194560" y="563118"/>
                  </a:lnTo>
                  <a:lnTo>
                    <a:pt x="2180514" y="566166"/>
                  </a:lnTo>
                  <a:lnTo>
                    <a:pt x="2166493" y="569214"/>
                  </a:lnTo>
                  <a:lnTo>
                    <a:pt x="2166493" y="551973"/>
                  </a:lnTo>
                  <a:lnTo>
                    <a:pt x="2166493" y="534733"/>
                  </a:lnTo>
                  <a:lnTo>
                    <a:pt x="2166493" y="517493"/>
                  </a:lnTo>
                  <a:lnTo>
                    <a:pt x="2166493" y="500253"/>
                  </a:lnTo>
                  <a:lnTo>
                    <a:pt x="2176303" y="497949"/>
                  </a:lnTo>
                  <a:lnTo>
                    <a:pt x="2200402" y="483108"/>
                  </a:lnTo>
                  <a:lnTo>
                    <a:pt x="2200402" y="475996"/>
                  </a:lnTo>
                  <a:lnTo>
                    <a:pt x="2194687" y="431927"/>
                  </a:lnTo>
                  <a:lnTo>
                    <a:pt x="2187455" y="381907"/>
                  </a:lnTo>
                  <a:lnTo>
                    <a:pt x="2180234" y="331887"/>
                  </a:lnTo>
                  <a:lnTo>
                    <a:pt x="2173019" y="281867"/>
                  </a:lnTo>
                  <a:lnTo>
                    <a:pt x="2165808" y="231847"/>
                  </a:lnTo>
                  <a:lnTo>
                    <a:pt x="2158593" y="181827"/>
                  </a:lnTo>
                  <a:lnTo>
                    <a:pt x="2151372" y="131807"/>
                  </a:lnTo>
                  <a:lnTo>
                    <a:pt x="2144141" y="81787"/>
                  </a:lnTo>
                  <a:close/>
                </a:path>
                <a:path w="2647315" h="892810">
                  <a:moveTo>
                    <a:pt x="1450467" y="233425"/>
                  </a:moveTo>
                  <a:lnTo>
                    <a:pt x="1500377" y="222547"/>
                  </a:lnTo>
                  <a:lnTo>
                    <a:pt x="1550289" y="211645"/>
                  </a:lnTo>
                  <a:lnTo>
                    <a:pt x="1600200" y="200743"/>
                  </a:lnTo>
                  <a:lnTo>
                    <a:pt x="1650111" y="189865"/>
                  </a:lnTo>
                  <a:lnTo>
                    <a:pt x="1650111" y="244538"/>
                  </a:lnTo>
                  <a:lnTo>
                    <a:pt x="1650111" y="299212"/>
                  </a:lnTo>
                  <a:lnTo>
                    <a:pt x="1650111" y="353885"/>
                  </a:lnTo>
                  <a:lnTo>
                    <a:pt x="1650111" y="408559"/>
                  </a:lnTo>
                  <a:lnTo>
                    <a:pt x="1650111" y="463232"/>
                  </a:lnTo>
                  <a:lnTo>
                    <a:pt x="1650111" y="517906"/>
                  </a:lnTo>
                  <a:lnTo>
                    <a:pt x="1656714" y="516382"/>
                  </a:lnTo>
                  <a:lnTo>
                    <a:pt x="1663192" y="514985"/>
                  </a:lnTo>
                  <a:lnTo>
                    <a:pt x="1669796" y="513588"/>
                  </a:lnTo>
                  <a:lnTo>
                    <a:pt x="1669796" y="560355"/>
                  </a:lnTo>
                  <a:lnTo>
                    <a:pt x="1669796" y="607123"/>
                  </a:lnTo>
                  <a:lnTo>
                    <a:pt x="1669796" y="653891"/>
                  </a:lnTo>
                  <a:lnTo>
                    <a:pt x="1669796" y="700659"/>
                  </a:lnTo>
                  <a:lnTo>
                    <a:pt x="1654363" y="704068"/>
                  </a:lnTo>
                  <a:lnTo>
                    <a:pt x="1638919" y="707453"/>
                  </a:lnTo>
                  <a:lnTo>
                    <a:pt x="1623450" y="710838"/>
                  </a:lnTo>
                  <a:lnTo>
                    <a:pt x="1607947" y="714248"/>
                  </a:lnTo>
                  <a:lnTo>
                    <a:pt x="1607947" y="693390"/>
                  </a:lnTo>
                  <a:lnTo>
                    <a:pt x="1607947" y="672544"/>
                  </a:lnTo>
                  <a:lnTo>
                    <a:pt x="1607947" y="651722"/>
                  </a:lnTo>
                  <a:lnTo>
                    <a:pt x="1607947" y="630936"/>
                  </a:lnTo>
                  <a:lnTo>
                    <a:pt x="1569065" y="639415"/>
                  </a:lnTo>
                  <a:lnTo>
                    <a:pt x="1530159" y="647906"/>
                  </a:lnTo>
                  <a:lnTo>
                    <a:pt x="1491253" y="656421"/>
                  </a:lnTo>
                  <a:lnTo>
                    <a:pt x="1452372" y="664972"/>
                  </a:lnTo>
                  <a:lnTo>
                    <a:pt x="1452372" y="685758"/>
                  </a:lnTo>
                  <a:lnTo>
                    <a:pt x="1452372" y="706580"/>
                  </a:lnTo>
                  <a:lnTo>
                    <a:pt x="1452372" y="727426"/>
                  </a:lnTo>
                  <a:lnTo>
                    <a:pt x="1452372" y="748284"/>
                  </a:lnTo>
                  <a:lnTo>
                    <a:pt x="1436939" y="751637"/>
                  </a:lnTo>
                  <a:lnTo>
                    <a:pt x="1421495" y="755015"/>
                  </a:lnTo>
                  <a:lnTo>
                    <a:pt x="1406026" y="758392"/>
                  </a:lnTo>
                  <a:lnTo>
                    <a:pt x="1390523" y="761746"/>
                  </a:lnTo>
                  <a:lnTo>
                    <a:pt x="1390523" y="715148"/>
                  </a:lnTo>
                  <a:lnTo>
                    <a:pt x="1390523" y="668528"/>
                  </a:lnTo>
                  <a:lnTo>
                    <a:pt x="1390523" y="621907"/>
                  </a:lnTo>
                  <a:lnTo>
                    <a:pt x="1390523" y="575310"/>
                  </a:lnTo>
                  <a:lnTo>
                    <a:pt x="1397127" y="573786"/>
                  </a:lnTo>
                  <a:lnTo>
                    <a:pt x="1426305" y="518017"/>
                  </a:lnTo>
                  <a:lnTo>
                    <a:pt x="1439164" y="444373"/>
                  </a:lnTo>
                  <a:lnTo>
                    <a:pt x="1444144" y="400679"/>
                  </a:lnTo>
                  <a:lnTo>
                    <a:pt x="1447673" y="353615"/>
                  </a:lnTo>
                  <a:lnTo>
                    <a:pt x="1449772" y="303194"/>
                  </a:lnTo>
                  <a:lnTo>
                    <a:pt x="1450467" y="249428"/>
                  </a:lnTo>
                  <a:lnTo>
                    <a:pt x="1450467" y="244094"/>
                  </a:lnTo>
                  <a:lnTo>
                    <a:pt x="1450467" y="238760"/>
                  </a:lnTo>
                  <a:lnTo>
                    <a:pt x="1450467" y="233425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48987" y="1675384"/>
              <a:ext cx="2562733" cy="104025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903349" y="2254323"/>
              <a:ext cx="2835910" cy="1040765"/>
            </a:xfrm>
            <a:custGeom>
              <a:avLst/>
              <a:gdLst/>
              <a:ahLst/>
              <a:cxnLst/>
              <a:rect l="l" t="t" r="r" b="b"/>
              <a:pathLst>
                <a:path w="2835910" h="1040764">
                  <a:moveTo>
                    <a:pt x="1291970" y="325935"/>
                  </a:moveTo>
                  <a:lnTo>
                    <a:pt x="1314926" y="320907"/>
                  </a:lnTo>
                  <a:lnTo>
                    <a:pt x="1337881" y="315902"/>
                  </a:lnTo>
                  <a:lnTo>
                    <a:pt x="1360836" y="310897"/>
                  </a:lnTo>
                  <a:lnTo>
                    <a:pt x="1383791" y="305869"/>
                  </a:lnTo>
                  <a:lnTo>
                    <a:pt x="1383791" y="737669"/>
                  </a:lnTo>
                  <a:lnTo>
                    <a:pt x="1360836" y="742715"/>
                  </a:lnTo>
                  <a:lnTo>
                    <a:pt x="1337881" y="747750"/>
                  </a:lnTo>
                  <a:lnTo>
                    <a:pt x="1314926" y="752760"/>
                  </a:lnTo>
                  <a:lnTo>
                    <a:pt x="1291970" y="757735"/>
                  </a:lnTo>
                  <a:lnTo>
                    <a:pt x="1291970" y="703770"/>
                  </a:lnTo>
                  <a:lnTo>
                    <a:pt x="1291970" y="649797"/>
                  </a:lnTo>
                  <a:lnTo>
                    <a:pt x="1291970" y="379900"/>
                  </a:lnTo>
                  <a:lnTo>
                    <a:pt x="1291970" y="325935"/>
                  </a:lnTo>
                  <a:close/>
                </a:path>
                <a:path w="2835910" h="1040764">
                  <a:moveTo>
                    <a:pt x="1048765" y="379148"/>
                  </a:moveTo>
                  <a:lnTo>
                    <a:pt x="1071701" y="374120"/>
                  </a:lnTo>
                  <a:lnTo>
                    <a:pt x="1094612" y="369115"/>
                  </a:lnTo>
                  <a:lnTo>
                    <a:pt x="1117524" y="364110"/>
                  </a:lnTo>
                  <a:lnTo>
                    <a:pt x="1140459" y="359082"/>
                  </a:lnTo>
                  <a:lnTo>
                    <a:pt x="1140459" y="395011"/>
                  </a:lnTo>
                  <a:lnTo>
                    <a:pt x="1140459" y="430964"/>
                  </a:lnTo>
                  <a:lnTo>
                    <a:pt x="1140459" y="466917"/>
                  </a:lnTo>
                  <a:lnTo>
                    <a:pt x="1140459" y="502846"/>
                  </a:lnTo>
                  <a:lnTo>
                    <a:pt x="1145539" y="501830"/>
                  </a:lnTo>
                  <a:lnTo>
                    <a:pt x="1150620" y="500687"/>
                  </a:lnTo>
                  <a:lnTo>
                    <a:pt x="1155573" y="499544"/>
                  </a:lnTo>
                  <a:lnTo>
                    <a:pt x="1176266" y="495544"/>
                  </a:lnTo>
                  <a:lnTo>
                    <a:pt x="1194149" y="493067"/>
                  </a:lnTo>
                  <a:lnTo>
                    <a:pt x="1209222" y="492115"/>
                  </a:lnTo>
                  <a:lnTo>
                    <a:pt x="1221486" y="492686"/>
                  </a:lnTo>
                  <a:lnTo>
                    <a:pt x="1253617" y="518594"/>
                  </a:lnTo>
                  <a:lnTo>
                    <a:pt x="1263261" y="571172"/>
                  </a:lnTo>
                  <a:lnTo>
                    <a:pt x="1263903" y="596699"/>
                  </a:lnTo>
                  <a:lnTo>
                    <a:pt x="1263903" y="607655"/>
                  </a:lnTo>
                  <a:lnTo>
                    <a:pt x="1263903" y="618622"/>
                  </a:lnTo>
                  <a:lnTo>
                    <a:pt x="1263903" y="629614"/>
                  </a:lnTo>
                  <a:lnTo>
                    <a:pt x="1263903" y="640641"/>
                  </a:lnTo>
                  <a:lnTo>
                    <a:pt x="1263286" y="668289"/>
                  </a:lnTo>
                  <a:lnTo>
                    <a:pt x="1258385" y="711775"/>
                  </a:lnTo>
                  <a:lnTo>
                    <a:pt x="1241631" y="751242"/>
                  </a:lnTo>
                  <a:lnTo>
                    <a:pt x="1196165" y="777166"/>
                  </a:lnTo>
                  <a:lnTo>
                    <a:pt x="1155573" y="787580"/>
                  </a:lnTo>
                  <a:lnTo>
                    <a:pt x="1102169" y="799312"/>
                  </a:lnTo>
                  <a:lnTo>
                    <a:pt x="1048765" y="810948"/>
                  </a:lnTo>
                  <a:lnTo>
                    <a:pt x="1048765" y="756983"/>
                  </a:lnTo>
                  <a:lnTo>
                    <a:pt x="1048765" y="703010"/>
                  </a:lnTo>
                  <a:lnTo>
                    <a:pt x="1048765" y="433113"/>
                  </a:lnTo>
                  <a:lnTo>
                    <a:pt x="1048765" y="379148"/>
                  </a:lnTo>
                  <a:close/>
                </a:path>
                <a:path w="2835910" h="1040764">
                  <a:moveTo>
                    <a:pt x="336423" y="534850"/>
                  </a:moveTo>
                  <a:lnTo>
                    <a:pt x="359548" y="529802"/>
                  </a:lnTo>
                  <a:lnTo>
                    <a:pt x="382650" y="524754"/>
                  </a:lnTo>
                  <a:lnTo>
                    <a:pt x="405753" y="519705"/>
                  </a:lnTo>
                  <a:lnTo>
                    <a:pt x="428878" y="514657"/>
                  </a:lnTo>
                  <a:lnTo>
                    <a:pt x="428878" y="566834"/>
                  </a:lnTo>
                  <a:lnTo>
                    <a:pt x="428878" y="618988"/>
                  </a:lnTo>
                  <a:lnTo>
                    <a:pt x="428878" y="671141"/>
                  </a:lnTo>
                  <a:lnTo>
                    <a:pt x="428878" y="723318"/>
                  </a:lnTo>
                  <a:lnTo>
                    <a:pt x="429021" y="739128"/>
                  </a:lnTo>
                  <a:lnTo>
                    <a:pt x="436752" y="780087"/>
                  </a:lnTo>
                  <a:lnTo>
                    <a:pt x="443356" y="778690"/>
                  </a:lnTo>
                  <a:lnTo>
                    <a:pt x="448818" y="777547"/>
                  </a:lnTo>
                  <a:lnTo>
                    <a:pt x="457751" y="736443"/>
                  </a:lnTo>
                  <a:lnTo>
                    <a:pt x="457962" y="721540"/>
                  </a:lnTo>
                  <a:lnTo>
                    <a:pt x="457962" y="668220"/>
                  </a:lnTo>
                  <a:lnTo>
                    <a:pt x="457962" y="614924"/>
                  </a:lnTo>
                  <a:lnTo>
                    <a:pt x="457962" y="561627"/>
                  </a:lnTo>
                  <a:lnTo>
                    <a:pt x="457962" y="508307"/>
                  </a:lnTo>
                  <a:lnTo>
                    <a:pt x="481012" y="503259"/>
                  </a:lnTo>
                  <a:lnTo>
                    <a:pt x="504063" y="498211"/>
                  </a:lnTo>
                  <a:lnTo>
                    <a:pt x="527113" y="493162"/>
                  </a:lnTo>
                  <a:lnTo>
                    <a:pt x="550163" y="488114"/>
                  </a:lnTo>
                  <a:lnTo>
                    <a:pt x="550163" y="920041"/>
                  </a:lnTo>
                  <a:lnTo>
                    <a:pt x="527113" y="925089"/>
                  </a:lnTo>
                  <a:lnTo>
                    <a:pt x="504063" y="930138"/>
                  </a:lnTo>
                  <a:lnTo>
                    <a:pt x="481012" y="935186"/>
                  </a:lnTo>
                  <a:lnTo>
                    <a:pt x="457962" y="940234"/>
                  </a:lnTo>
                  <a:lnTo>
                    <a:pt x="457962" y="910516"/>
                  </a:lnTo>
                  <a:lnTo>
                    <a:pt x="457962" y="880798"/>
                  </a:lnTo>
                  <a:lnTo>
                    <a:pt x="457962" y="851080"/>
                  </a:lnTo>
                  <a:lnTo>
                    <a:pt x="457962" y="821362"/>
                  </a:lnTo>
                  <a:lnTo>
                    <a:pt x="447988" y="833812"/>
                  </a:lnTo>
                  <a:lnTo>
                    <a:pt x="435419" y="843905"/>
                  </a:lnTo>
                  <a:lnTo>
                    <a:pt x="420278" y="851616"/>
                  </a:lnTo>
                  <a:lnTo>
                    <a:pt x="402589" y="856922"/>
                  </a:lnTo>
                  <a:lnTo>
                    <a:pt x="390066" y="858823"/>
                  </a:lnTo>
                  <a:lnTo>
                    <a:pt x="378793" y="858795"/>
                  </a:lnTo>
                  <a:lnTo>
                    <a:pt x="342703" y="829927"/>
                  </a:lnTo>
                  <a:lnTo>
                    <a:pt x="337359" y="785977"/>
                  </a:lnTo>
                  <a:lnTo>
                    <a:pt x="336423" y="737288"/>
                  </a:lnTo>
                  <a:lnTo>
                    <a:pt x="336423" y="686708"/>
                  </a:lnTo>
                  <a:lnTo>
                    <a:pt x="336423" y="636117"/>
                  </a:lnTo>
                  <a:lnTo>
                    <a:pt x="336423" y="585501"/>
                  </a:lnTo>
                  <a:lnTo>
                    <a:pt x="336423" y="534850"/>
                  </a:lnTo>
                  <a:close/>
                </a:path>
                <a:path w="2835910" h="1040764">
                  <a:moveTo>
                    <a:pt x="96265" y="582475"/>
                  </a:moveTo>
                  <a:lnTo>
                    <a:pt x="96265" y="611792"/>
                  </a:lnTo>
                  <a:lnTo>
                    <a:pt x="96265" y="641086"/>
                  </a:lnTo>
                  <a:lnTo>
                    <a:pt x="96265" y="670379"/>
                  </a:lnTo>
                  <a:lnTo>
                    <a:pt x="96265" y="699696"/>
                  </a:lnTo>
                  <a:lnTo>
                    <a:pt x="100456" y="698553"/>
                  </a:lnTo>
                  <a:lnTo>
                    <a:pt x="103631" y="697791"/>
                  </a:lnTo>
                  <a:lnTo>
                    <a:pt x="105918" y="697283"/>
                  </a:lnTo>
                  <a:lnTo>
                    <a:pt x="115443" y="695124"/>
                  </a:lnTo>
                  <a:lnTo>
                    <a:pt x="127650" y="646951"/>
                  </a:lnTo>
                  <a:lnTo>
                    <a:pt x="127888" y="625782"/>
                  </a:lnTo>
                  <a:lnTo>
                    <a:pt x="127696" y="614374"/>
                  </a:lnTo>
                  <a:lnTo>
                    <a:pt x="116331" y="581078"/>
                  </a:lnTo>
                  <a:lnTo>
                    <a:pt x="112902" y="580062"/>
                  </a:lnTo>
                  <a:lnTo>
                    <a:pt x="106299" y="580570"/>
                  </a:lnTo>
                  <a:lnTo>
                    <a:pt x="96265" y="582475"/>
                  </a:lnTo>
                  <a:close/>
                </a:path>
                <a:path w="2835910" h="1040764">
                  <a:moveTo>
                    <a:pt x="2731642" y="3355"/>
                  </a:moveTo>
                  <a:lnTo>
                    <a:pt x="2753697" y="0"/>
                  </a:lnTo>
                  <a:lnTo>
                    <a:pt x="2772822" y="228"/>
                  </a:lnTo>
                  <a:lnTo>
                    <a:pt x="2789043" y="4052"/>
                  </a:lnTo>
                  <a:lnTo>
                    <a:pt x="2821431" y="33549"/>
                  </a:lnTo>
                  <a:lnTo>
                    <a:pt x="2833104" y="84314"/>
                  </a:lnTo>
                  <a:lnTo>
                    <a:pt x="2835493" y="154521"/>
                  </a:lnTo>
                  <a:lnTo>
                    <a:pt x="2835783" y="203507"/>
                  </a:lnTo>
                  <a:lnTo>
                    <a:pt x="2835783" y="257631"/>
                  </a:lnTo>
                  <a:lnTo>
                    <a:pt x="2835783" y="311790"/>
                  </a:lnTo>
                  <a:lnTo>
                    <a:pt x="2835783" y="365974"/>
                  </a:lnTo>
                  <a:lnTo>
                    <a:pt x="2835783" y="420169"/>
                  </a:lnTo>
                  <a:lnTo>
                    <a:pt x="2813304" y="425102"/>
                  </a:lnTo>
                  <a:lnTo>
                    <a:pt x="2790825" y="430012"/>
                  </a:lnTo>
                  <a:lnTo>
                    <a:pt x="2768346" y="434921"/>
                  </a:lnTo>
                  <a:lnTo>
                    <a:pt x="2745866" y="439854"/>
                  </a:lnTo>
                  <a:lnTo>
                    <a:pt x="2745866" y="430234"/>
                  </a:lnTo>
                  <a:lnTo>
                    <a:pt x="2745866" y="420614"/>
                  </a:lnTo>
                  <a:lnTo>
                    <a:pt x="2745866" y="410993"/>
                  </a:lnTo>
                  <a:lnTo>
                    <a:pt x="2745866" y="401373"/>
                  </a:lnTo>
                  <a:lnTo>
                    <a:pt x="2741346" y="413206"/>
                  </a:lnTo>
                  <a:lnTo>
                    <a:pt x="2717024" y="447464"/>
                  </a:lnTo>
                  <a:lnTo>
                    <a:pt x="2680215" y="460815"/>
                  </a:lnTo>
                  <a:lnTo>
                    <a:pt x="2668809" y="459682"/>
                  </a:lnTo>
                  <a:lnTo>
                    <a:pt x="2632424" y="422249"/>
                  </a:lnTo>
                  <a:lnTo>
                    <a:pt x="2627376" y="369496"/>
                  </a:lnTo>
                  <a:lnTo>
                    <a:pt x="2627376" y="360618"/>
                  </a:lnTo>
                  <a:lnTo>
                    <a:pt x="2627376" y="351716"/>
                  </a:lnTo>
                  <a:lnTo>
                    <a:pt x="2627376" y="342814"/>
                  </a:lnTo>
                  <a:lnTo>
                    <a:pt x="2627376" y="333936"/>
                  </a:lnTo>
                  <a:lnTo>
                    <a:pt x="2628042" y="311509"/>
                  </a:lnTo>
                  <a:lnTo>
                    <a:pt x="2638043" y="265610"/>
                  </a:lnTo>
                  <a:lnTo>
                    <a:pt x="2672119" y="228480"/>
                  </a:lnTo>
                  <a:lnTo>
                    <a:pt x="2711505" y="196828"/>
                  </a:lnTo>
                  <a:lnTo>
                    <a:pt x="2726340" y="184013"/>
                  </a:lnTo>
                  <a:lnTo>
                    <a:pt x="2743134" y="143982"/>
                  </a:lnTo>
                  <a:lnTo>
                    <a:pt x="2743327" y="131625"/>
                  </a:lnTo>
                  <a:lnTo>
                    <a:pt x="2743110" y="116195"/>
                  </a:lnTo>
                  <a:lnTo>
                    <a:pt x="2733548" y="79428"/>
                  </a:lnTo>
                  <a:lnTo>
                    <a:pt x="2727960" y="80571"/>
                  </a:lnTo>
                  <a:lnTo>
                    <a:pt x="2714259" y="120626"/>
                  </a:lnTo>
                  <a:lnTo>
                    <a:pt x="2714116" y="136959"/>
                  </a:lnTo>
                  <a:lnTo>
                    <a:pt x="2714116" y="148294"/>
                  </a:lnTo>
                  <a:lnTo>
                    <a:pt x="2714116" y="159629"/>
                  </a:lnTo>
                  <a:lnTo>
                    <a:pt x="2714116" y="170963"/>
                  </a:lnTo>
                  <a:lnTo>
                    <a:pt x="2714116" y="182298"/>
                  </a:lnTo>
                  <a:lnTo>
                    <a:pt x="2692401" y="186987"/>
                  </a:lnTo>
                  <a:lnTo>
                    <a:pt x="2670698" y="191712"/>
                  </a:lnTo>
                  <a:lnTo>
                    <a:pt x="2649019" y="196461"/>
                  </a:lnTo>
                  <a:lnTo>
                    <a:pt x="2627376" y="201221"/>
                  </a:lnTo>
                  <a:lnTo>
                    <a:pt x="2627376" y="193982"/>
                  </a:lnTo>
                  <a:lnTo>
                    <a:pt x="2627376" y="186743"/>
                  </a:lnTo>
                  <a:lnTo>
                    <a:pt x="2627376" y="179504"/>
                  </a:lnTo>
                  <a:lnTo>
                    <a:pt x="2627376" y="172265"/>
                  </a:lnTo>
                  <a:lnTo>
                    <a:pt x="2627878" y="148526"/>
                  </a:lnTo>
                  <a:lnTo>
                    <a:pt x="2631930" y="108954"/>
                  </a:lnTo>
                  <a:lnTo>
                    <a:pt x="2647664" y="64918"/>
                  </a:lnTo>
                  <a:lnTo>
                    <a:pt x="2681208" y="26054"/>
                  </a:lnTo>
                  <a:lnTo>
                    <a:pt x="2713021" y="8683"/>
                  </a:lnTo>
                  <a:lnTo>
                    <a:pt x="2731642" y="3355"/>
                  </a:lnTo>
                  <a:close/>
                </a:path>
                <a:path w="2835910" h="1040764">
                  <a:moveTo>
                    <a:pt x="2128392" y="135181"/>
                  </a:moveTo>
                  <a:lnTo>
                    <a:pt x="2145823" y="132776"/>
                  </a:lnTo>
                  <a:lnTo>
                    <a:pt x="2161920" y="133371"/>
                  </a:lnTo>
                  <a:lnTo>
                    <a:pt x="2176684" y="136967"/>
                  </a:lnTo>
                  <a:lnTo>
                    <a:pt x="2211482" y="163502"/>
                  </a:lnTo>
                  <a:lnTo>
                    <a:pt x="2227964" y="208611"/>
                  </a:lnTo>
                  <a:lnTo>
                    <a:pt x="2232243" y="254712"/>
                  </a:lnTo>
                  <a:lnTo>
                    <a:pt x="2232787" y="283263"/>
                  </a:lnTo>
                  <a:lnTo>
                    <a:pt x="2210974" y="288026"/>
                  </a:lnTo>
                  <a:lnTo>
                    <a:pt x="2189162" y="292788"/>
                  </a:lnTo>
                  <a:lnTo>
                    <a:pt x="2167350" y="297551"/>
                  </a:lnTo>
                  <a:lnTo>
                    <a:pt x="2145538" y="302313"/>
                  </a:lnTo>
                  <a:lnTo>
                    <a:pt x="2145538" y="289855"/>
                  </a:lnTo>
                  <a:lnTo>
                    <a:pt x="2145538" y="277421"/>
                  </a:lnTo>
                  <a:lnTo>
                    <a:pt x="2145538" y="264987"/>
                  </a:lnTo>
                  <a:lnTo>
                    <a:pt x="2145538" y="252529"/>
                  </a:lnTo>
                  <a:lnTo>
                    <a:pt x="2145349" y="240575"/>
                  </a:lnTo>
                  <a:lnTo>
                    <a:pt x="2136902" y="209857"/>
                  </a:lnTo>
                  <a:lnTo>
                    <a:pt x="2131567" y="211000"/>
                  </a:lnTo>
                  <a:lnTo>
                    <a:pt x="2126234" y="212143"/>
                  </a:lnTo>
                  <a:lnTo>
                    <a:pt x="2118105" y="258498"/>
                  </a:lnTo>
                  <a:lnTo>
                    <a:pt x="2118105" y="309455"/>
                  </a:lnTo>
                  <a:lnTo>
                    <a:pt x="2118105" y="360400"/>
                  </a:lnTo>
                  <a:lnTo>
                    <a:pt x="2118105" y="411321"/>
                  </a:lnTo>
                  <a:lnTo>
                    <a:pt x="2118105" y="462206"/>
                  </a:lnTo>
                  <a:lnTo>
                    <a:pt x="2118348" y="473021"/>
                  </a:lnTo>
                  <a:lnTo>
                    <a:pt x="2129028" y="506148"/>
                  </a:lnTo>
                  <a:lnTo>
                    <a:pt x="2134362" y="504878"/>
                  </a:lnTo>
                  <a:lnTo>
                    <a:pt x="2140585" y="503608"/>
                  </a:lnTo>
                  <a:lnTo>
                    <a:pt x="2150151" y="459267"/>
                  </a:lnTo>
                  <a:lnTo>
                    <a:pt x="2150364" y="443791"/>
                  </a:lnTo>
                  <a:lnTo>
                    <a:pt x="2150364" y="430932"/>
                  </a:lnTo>
                  <a:lnTo>
                    <a:pt x="2150364" y="418074"/>
                  </a:lnTo>
                  <a:lnTo>
                    <a:pt x="2150364" y="405215"/>
                  </a:lnTo>
                  <a:lnTo>
                    <a:pt x="2150364" y="392356"/>
                  </a:lnTo>
                  <a:lnTo>
                    <a:pt x="2170939" y="387877"/>
                  </a:lnTo>
                  <a:lnTo>
                    <a:pt x="2191527" y="383387"/>
                  </a:lnTo>
                  <a:lnTo>
                    <a:pt x="2212139" y="378872"/>
                  </a:lnTo>
                  <a:lnTo>
                    <a:pt x="2232787" y="374322"/>
                  </a:lnTo>
                  <a:lnTo>
                    <a:pt x="2232477" y="398654"/>
                  </a:lnTo>
                  <a:lnTo>
                    <a:pt x="2231143" y="437794"/>
                  </a:lnTo>
                  <a:lnTo>
                    <a:pt x="2225055" y="479891"/>
                  </a:lnTo>
                  <a:lnTo>
                    <a:pt x="2207795" y="523253"/>
                  </a:lnTo>
                  <a:lnTo>
                    <a:pt x="2180971" y="557329"/>
                  </a:lnTo>
                  <a:lnTo>
                    <a:pt x="2144252" y="578403"/>
                  </a:lnTo>
                  <a:lnTo>
                    <a:pt x="2094436" y="585364"/>
                  </a:lnTo>
                  <a:lnTo>
                    <a:pt x="2079940" y="582582"/>
                  </a:lnTo>
                  <a:lnTo>
                    <a:pt x="2047906" y="558409"/>
                  </a:lnTo>
                  <a:lnTo>
                    <a:pt x="2030954" y="512631"/>
                  </a:lnTo>
                  <a:lnTo>
                    <a:pt x="2026243" y="464954"/>
                  </a:lnTo>
                  <a:lnTo>
                    <a:pt x="2025650" y="435282"/>
                  </a:lnTo>
                  <a:lnTo>
                    <a:pt x="2025650" y="404612"/>
                  </a:lnTo>
                  <a:lnTo>
                    <a:pt x="2025650" y="373941"/>
                  </a:lnTo>
                  <a:lnTo>
                    <a:pt x="2025650" y="343271"/>
                  </a:lnTo>
                  <a:lnTo>
                    <a:pt x="2025650" y="312600"/>
                  </a:lnTo>
                  <a:lnTo>
                    <a:pt x="2026128" y="286666"/>
                  </a:lnTo>
                  <a:lnTo>
                    <a:pt x="2029989" y="244324"/>
                  </a:lnTo>
                  <a:lnTo>
                    <a:pt x="2045588" y="198745"/>
                  </a:lnTo>
                  <a:lnTo>
                    <a:pt x="2079976" y="158166"/>
                  </a:lnTo>
                  <a:lnTo>
                    <a:pt x="2110888" y="140398"/>
                  </a:lnTo>
                  <a:lnTo>
                    <a:pt x="2128392" y="135181"/>
                  </a:lnTo>
                  <a:close/>
                </a:path>
                <a:path w="2835910" h="1040764">
                  <a:moveTo>
                    <a:pt x="1889505" y="187505"/>
                  </a:moveTo>
                  <a:lnTo>
                    <a:pt x="1904557" y="185027"/>
                  </a:lnTo>
                  <a:lnTo>
                    <a:pt x="1918477" y="184441"/>
                  </a:lnTo>
                  <a:lnTo>
                    <a:pt x="1931279" y="185737"/>
                  </a:lnTo>
                  <a:lnTo>
                    <a:pt x="1970726" y="207101"/>
                  </a:lnTo>
                  <a:lnTo>
                    <a:pt x="1991338" y="245131"/>
                  </a:lnTo>
                  <a:lnTo>
                    <a:pt x="1997344" y="283327"/>
                  </a:lnTo>
                  <a:lnTo>
                    <a:pt x="1998472" y="323141"/>
                  </a:lnTo>
                  <a:lnTo>
                    <a:pt x="1998472" y="349545"/>
                  </a:lnTo>
                  <a:lnTo>
                    <a:pt x="1998472" y="375973"/>
                  </a:lnTo>
                  <a:lnTo>
                    <a:pt x="1998472" y="402401"/>
                  </a:lnTo>
                  <a:lnTo>
                    <a:pt x="1998472" y="428805"/>
                  </a:lnTo>
                  <a:lnTo>
                    <a:pt x="1998212" y="456068"/>
                  </a:lnTo>
                  <a:lnTo>
                    <a:pt x="1996168" y="499260"/>
                  </a:lnTo>
                  <a:lnTo>
                    <a:pt x="1987915" y="542899"/>
                  </a:lnTo>
                  <a:lnTo>
                    <a:pt x="1969515" y="582422"/>
                  </a:lnTo>
                  <a:lnTo>
                    <a:pt x="1942084" y="612193"/>
                  </a:lnTo>
                  <a:lnTo>
                    <a:pt x="1906776" y="630445"/>
                  </a:lnTo>
                  <a:lnTo>
                    <a:pt x="1865137" y="637879"/>
                  </a:lnTo>
                  <a:lnTo>
                    <a:pt x="1852741" y="637573"/>
                  </a:lnTo>
                  <a:lnTo>
                    <a:pt x="1814853" y="621742"/>
                  </a:lnTo>
                  <a:lnTo>
                    <a:pt x="1794511" y="583541"/>
                  </a:lnTo>
                  <a:lnTo>
                    <a:pt x="1787810" y="537358"/>
                  </a:lnTo>
                  <a:lnTo>
                    <a:pt x="1786509" y="489511"/>
                  </a:lnTo>
                  <a:lnTo>
                    <a:pt x="1786509" y="461869"/>
                  </a:lnTo>
                  <a:lnTo>
                    <a:pt x="1786509" y="434203"/>
                  </a:lnTo>
                  <a:lnTo>
                    <a:pt x="1786509" y="406536"/>
                  </a:lnTo>
                  <a:lnTo>
                    <a:pt x="1786509" y="378894"/>
                  </a:lnTo>
                  <a:lnTo>
                    <a:pt x="1787080" y="350319"/>
                  </a:lnTo>
                  <a:lnTo>
                    <a:pt x="1791652" y="302313"/>
                  </a:lnTo>
                  <a:lnTo>
                    <a:pt x="1808543" y="249513"/>
                  </a:lnTo>
                  <a:lnTo>
                    <a:pt x="1841410" y="209526"/>
                  </a:lnTo>
                  <a:lnTo>
                    <a:pt x="1871839" y="192623"/>
                  </a:lnTo>
                  <a:lnTo>
                    <a:pt x="1889505" y="187505"/>
                  </a:lnTo>
                  <a:close/>
                </a:path>
                <a:path w="2835910" h="1040764">
                  <a:moveTo>
                    <a:pt x="917448" y="399976"/>
                  </a:moveTo>
                  <a:lnTo>
                    <a:pt x="934880" y="397571"/>
                  </a:lnTo>
                  <a:lnTo>
                    <a:pt x="950991" y="398166"/>
                  </a:lnTo>
                  <a:lnTo>
                    <a:pt x="965793" y="401762"/>
                  </a:lnTo>
                  <a:lnTo>
                    <a:pt x="1000664" y="428297"/>
                  </a:lnTo>
                  <a:lnTo>
                    <a:pt x="1017127" y="473334"/>
                  </a:lnTo>
                  <a:lnTo>
                    <a:pt x="1021318" y="519435"/>
                  </a:lnTo>
                  <a:lnTo>
                    <a:pt x="1021842" y="548058"/>
                  </a:lnTo>
                  <a:lnTo>
                    <a:pt x="1000031" y="552821"/>
                  </a:lnTo>
                  <a:lnTo>
                    <a:pt x="978233" y="557583"/>
                  </a:lnTo>
                  <a:lnTo>
                    <a:pt x="956458" y="562346"/>
                  </a:lnTo>
                  <a:lnTo>
                    <a:pt x="934719" y="567108"/>
                  </a:lnTo>
                  <a:lnTo>
                    <a:pt x="934719" y="554650"/>
                  </a:lnTo>
                  <a:lnTo>
                    <a:pt x="934719" y="542216"/>
                  </a:lnTo>
                  <a:lnTo>
                    <a:pt x="934719" y="529782"/>
                  </a:lnTo>
                  <a:lnTo>
                    <a:pt x="934719" y="517324"/>
                  </a:lnTo>
                  <a:lnTo>
                    <a:pt x="934529" y="505370"/>
                  </a:lnTo>
                  <a:lnTo>
                    <a:pt x="926083" y="474652"/>
                  </a:lnTo>
                  <a:lnTo>
                    <a:pt x="920750" y="475795"/>
                  </a:lnTo>
                  <a:lnTo>
                    <a:pt x="915415" y="476938"/>
                  </a:lnTo>
                  <a:lnTo>
                    <a:pt x="907161" y="523293"/>
                  </a:lnTo>
                  <a:lnTo>
                    <a:pt x="907161" y="574250"/>
                  </a:lnTo>
                  <a:lnTo>
                    <a:pt x="907161" y="625195"/>
                  </a:lnTo>
                  <a:lnTo>
                    <a:pt x="907161" y="676116"/>
                  </a:lnTo>
                  <a:lnTo>
                    <a:pt x="907161" y="727001"/>
                  </a:lnTo>
                  <a:lnTo>
                    <a:pt x="907422" y="737816"/>
                  </a:lnTo>
                  <a:lnTo>
                    <a:pt x="918082" y="770943"/>
                  </a:lnTo>
                  <a:lnTo>
                    <a:pt x="923417" y="769673"/>
                  </a:lnTo>
                  <a:lnTo>
                    <a:pt x="929767" y="768403"/>
                  </a:lnTo>
                  <a:lnTo>
                    <a:pt x="939224" y="724062"/>
                  </a:lnTo>
                  <a:lnTo>
                    <a:pt x="939419" y="708586"/>
                  </a:lnTo>
                  <a:lnTo>
                    <a:pt x="939419" y="695727"/>
                  </a:lnTo>
                  <a:lnTo>
                    <a:pt x="939419" y="682869"/>
                  </a:lnTo>
                  <a:lnTo>
                    <a:pt x="939419" y="670010"/>
                  </a:lnTo>
                  <a:lnTo>
                    <a:pt x="939419" y="657151"/>
                  </a:lnTo>
                  <a:lnTo>
                    <a:pt x="960066" y="652672"/>
                  </a:lnTo>
                  <a:lnTo>
                    <a:pt x="980678" y="648182"/>
                  </a:lnTo>
                  <a:lnTo>
                    <a:pt x="1001266" y="643667"/>
                  </a:lnTo>
                  <a:lnTo>
                    <a:pt x="1021842" y="639117"/>
                  </a:lnTo>
                  <a:lnTo>
                    <a:pt x="1021603" y="663449"/>
                  </a:lnTo>
                  <a:lnTo>
                    <a:pt x="1020270" y="702589"/>
                  </a:lnTo>
                  <a:lnTo>
                    <a:pt x="1014221" y="744686"/>
                  </a:lnTo>
                  <a:lnTo>
                    <a:pt x="996959" y="788048"/>
                  </a:lnTo>
                  <a:lnTo>
                    <a:pt x="970152" y="822124"/>
                  </a:lnTo>
                  <a:lnTo>
                    <a:pt x="933326" y="843198"/>
                  </a:lnTo>
                  <a:lnTo>
                    <a:pt x="883554" y="850159"/>
                  </a:lnTo>
                  <a:lnTo>
                    <a:pt x="869066" y="847377"/>
                  </a:lnTo>
                  <a:lnTo>
                    <a:pt x="837088" y="823204"/>
                  </a:lnTo>
                  <a:lnTo>
                    <a:pt x="820062" y="777426"/>
                  </a:lnTo>
                  <a:lnTo>
                    <a:pt x="815300" y="729749"/>
                  </a:lnTo>
                  <a:lnTo>
                    <a:pt x="814705" y="700077"/>
                  </a:lnTo>
                  <a:lnTo>
                    <a:pt x="814705" y="669407"/>
                  </a:lnTo>
                  <a:lnTo>
                    <a:pt x="814705" y="638736"/>
                  </a:lnTo>
                  <a:lnTo>
                    <a:pt x="814705" y="608066"/>
                  </a:lnTo>
                  <a:lnTo>
                    <a:pt x="814705" y="577395"/>
                  </a:lnTo>
                  <a:lnTo>
                    <a:pt x="815203" y="551461"/>
                  </a:lnTo>
                  <a:lnTo>
                    <a:pt x="819151" y="509119"/>
                  </a:lnTo>
                  <a:lnTo>
                    <a:pt x="834675" y="463540"/>
                  </a:lnTo>
                  <a:lnTo>
                    <a:pt x="869084" y="422961"/>
                  </a:lnTo>
                  <a:lnTo>
                    <a:pt x="899945" y="405193"/>
                  </a:lnTo>
                  <a:lnTo>
                    <a:pt x="917448" y="399976"/>
                  </a:lnTo>
                  <a:close/>
                </a:path>
                <a:path w="2835910" h="1040764">
                  <a:moveTo>
                    <a:pt x="681863" y="451538"/>
                  </a:moveTo>
                  <a:lnTo>
                    <a:pt x="703843" y="448200"/>
                  </a:lnTo>
                  <a:lnTo>
                    <a:pt x="722931" y="448458"/>
                  </a:lnTo>
                  <a:lnTo>
                    <a:pt x="739138" y="452288"/>
                  </a:lnTo>
                  <a:lnTo>
                    <a:pt x="771540" y="481796"/>
                  </a:lnTo>
                  <a:lnTo>
                    <a:pt x="783270" y="532622"/>
                  </a:lnTo>
                  <a:lnTo>
                    <a:pt x="785695" y="602777"/>
                  </a:lnTo>
                  <a:lnTo>
                    <a:pt x="786002" y="651690"/>
                  </a:lnTo>
                  <a:lnTo>
                    <a:pt x="786002" y="705887"/>
                  </a:lnTo>
                  <a:lnTo>
                    <a:pt x="786002" y="760085"/>
                  </a:lnTo>
                  <a:lnTo>
                    <a:pt x="786002" y="814282"/>
                  </a:lnTo>
                  <a:lnTo>
                    <a:pt x="786002" y="868479"/>
                  </a:lnTo>
                  <a:lnTo>
                    <a:pt x="763450" y="873359"/>
                  </a:lnTo>
                  <a:lnTo>
                    <a:pt x="740933" y="878274"/>
                  </a:lnTo>
                  <a:lnTo>
                    <a:pt x="718440" y="883213"/>
                  </a:lnTo>
                  <a:lnTo>
                    <a:pt x="695959" y="888164"/>
                  </a:lnTo>
                  <a:lnTo>
                    <a:pt x="695959" y="878544"/>
                  </a:lnTo>
                  <a:lnTo>
                    <a:pt x="695959" y="868924"/>
                  </a:lnTo>
                  <a:lnTo>
                    <a:pt x="695959" y="859303"/>
                  </a:lnTo>
                  <a:lnTo>
                    <a:pt x="695959" y="849683"/>
                  </a:lnTo>
                  <a:lnTo>
                    <a:pt x="691439" y="861516"/>
                  </a:lnTo>
                  <a:lnTo>
                    <a:pt x="667117" y="895774"/>
                  </a:lnTo>
                  <a:lnTo>
                    <a:pt x="630326" y="909107"/>
                  </a:lnTo>
                  <a:lnTo>
                    <a:pt x="618950" y="907944"/>
                  </a:lnTo>
                  <a:lnTo>
                    <a:pt x="582517" y="870543"/>
                  </a:lnTo>
                  <a:lnTo>
                    <a:pt x="577469" y="817679"/>
                  </a:lnTo>
                  <a:lnTo>
                    <a:pt x="577469" y="808821"/>
                  </a:lnTo>
                  <a:lnTo>
                    <a:pt x="577469" y="799963"/>
                  </a:lnTo>
                  <a:lnTo>
                    <a:pt x="577469" y="791104"/>
                  </a:lnTo>
                  <a:lnTo>
                    <a:pt x="577469" y="782246"/>
                  </a:lnTo>
                  <a:lnTo>
                    <a:pt x="578135" y="759763"/>
                  </a:lnTo>
                  <a:lnTo>
                    <a:pt x="588137" y="713793"/>
                  </a:lnTo>
                  <a:lnTo>
                    <a:pt x="622212" y="676735"/>
                  </a:lnTo>
                  <a:lnTo>
                    <a:pt x="661598" y="645120"/>
                  </a:lnTo>
                  <a:lnTo>
                    <a:pt x="676433" y="632275"/>
                  </a:lnTo>
                  <a:lnTo>
                    <a:pt x="693227" y="592238"/>
                  </a:lnTo>
                  <a:lnTo>
                    <a:pt x="693419" y="579808"/>
                  </a:lnTo>
                  <a:lnTo>
                    <a:pt x="693205" y="564451"/>
                  </a:lnTo>
                  <a:lnTo>
                    <a:pt x="683640" y="527611"/>
                  </a:lnTo>
                  <a:lnTo>
                    <a:pt x="678180" y="528881"/>
                  </a:lnTo>
                  <a:lnTo>
                    <a:pt x="671830" y="530151"/>
                  </a:lnTo>
                  <a:lnTo>
                    <a:pt x="664352" y="568882"/>
                  </a:lnTo>
                  <a:lnTo>
                    <a:pt x="664209" y="585269"/>
                  </a:lnTo>
                  <a:lnTo>
                    <a:pt x="664209" y="596584"/>
                  </a:lnTo>
                  <a:lnTo>
                    <a:pt x="664209" y="607875"/>
                  </a:lnTo>
                  <a:lnTo>
                    <a:pt x="664209" y="619166"/>
                  </a:lnTo>
                  <a:lnTo>
                    <a:pt x="664209" y="630481"/>
                  </a:lnTo>
                  <a:lnTo>
                    <a:pt x="642494" y="635242"/>
                  </a:lnTo>
                  <a:lnTo>
                    <a:pt x="620791" y="639990"/>
                  </a:lnTo>
                  <a:lnTo>
                    <a:pt x="599112" y="644715"/>
                  </a:lnTo>
                  <a:lnTo>
                    <a:pt x="577469" y="649404"/>
                  </a:lnTo>
                  <a:lnTo>
                    <a:pt x="577469" y="642165"/>
                  </a:lnTo>
                  <a:lnTo>
                    <a:pt x="577469" y="634926"/>
                  </a:lnTo>
                  <a:lnTo>
                    <a:pt x="577469" y="627687"/>
                  </a:lnTo>
                  <a:lnTo>
                    <a:pt x="577469" y="620448"/>
                  </a:lnTo>
                  <a:lnTo>
                    <a:pt x="577971" y="596729"/>
                  </a:lnTo>
                  <a:lnTo>
                    <a:pt x="582023" y="557244"/>
                  </a:lnTo>
                  <a:lnTo>
                    <a:pt x="597773" y="513181"/>
                  </a:lnTo>
                  <a:lnTo>
                    <a:pt x="631356" y="474309"/>
                  </a:lnTo>
                  <a:lnTo>
                    <a:pt x="663170" y="456922"/>
                  </a:lnTo>
                  <a:lnTo>
                    <a:pt x="681863" y="451538"/>
                  </a:lnTo>
                  <a:close/>
                </a:path>
                <a:path w="2835910" h="1040764">
                  <a:moveTo>
                    <a:pt x="0" y="513387"/>
                  </a:moveTo>
                  <a:lnTo>
                    <a:pt x="48021" y="502910"/>
                  </a:lnTo>
                  <a:lnTo>
                    <a:pt x="96138" y="492432"/>
                  </a:lnTo>
                  <a:lnTo>
                    <a:pt x="136144" y="486177"/>
                  </a:lnTo>
                  <a:lnTo>
                    <a:pt x="152003" y="485824"/>
                  </a:lnTo>
                  <a:lnTo>
                    <a:pt x="165100" y="487352"/>
                  </a:lnTo>
                  <a:lnTo>
                    <a:pt x="202945" y="519991"/>
                  </a:lnTo>
                  <a:lnTo>
                    <a:pt x="213804" y="557694"/>
                  </a:lnTo>
                  <a:lnTo>
                    <a:pt x="217424" y="615876"/>
                  </a:lnTo>
                  <a:lnTo>
                    <a:pt x="216783" y="637329"/>
                  </a:lnTo>
                  <a:lnTo>
                    <a:pt x="207263" y="682424"/>
                  </a:lnTo>
                  <a:lnTo>
                    <a:pt x="180796" y="710803"/>
                  </a:lnTo>
                  <a:lnTo>
                    <a:pt x="167005" y="719254"/>
                  </a:lnTo>
                  <a:lnTo>
                    <a:pt x="182411" y="722137"/>
                  </a:lnTo>
                  <a:lnTo>
                    <a:pt x="217584" y="757884"/>
                  </a:lnTo>
                  <a:lnTo>
                    <a:pt x="224281" y="818695"/>
                  </a:lnTo>
                  <a:lnTo>
                    <a:pt x="224281" y="830889"/>
                  </a:lnTo>
                  <a:lnTo>
                    <a:pt x="224281" y="843095"/>
                  </a:lnTo>
                  <a:lnTo>
                    <a:pt x="224281" y="855325"/>
                  </a:lnTo>
                  <a:lnTo>
                    <a:pt x="224281" y="867590"/>
                  </a:lnTo>
                  <a:lnTo>
                    <a:pt x="223736" y="892661"/>
                  </a:lnTo>
                  <a:lnTo>
                    <a:pt x="219406" y="933134"/>
                  </a:lnTo>
                  <a:lnTo>
                    <a:pt x="204517" y="972587"/>
                  </a:lnTo>
                  <a:lnTo>
                    <a:pt x="159718" y="1003067"/>
                  </a:lnTo>
                  <a:lnTo>
                    <a:pt x="111378" y="1015926"/>
                  </a:lnTo>
                  <a:lnTo>
                    <a:pt x="55689" y="1028118"/>
                  </a:lnTo>
                  <a:lnTo>
                    <a:pt x="27832" y="1034214"/>
                  </a:lnTo>
                  <a:lnTo>
                    <a:pt x="0" y="1040310"/>
                  </a:lnTo>
                  <a:lnTo>
                    <a:pt x="0" y="987618"/>
                  </a:lnTo>
                  <a:lnTo>
                    <a:pt x="0" y="934925"/>
                  </a:lnTo>
                  <a:lnTo>
                    <a:pt x="0" y="566079"/>
                  </a:lnTo>
                  <a:lnTo>
                    <a:pt x="0" y="513387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38655" y="2302764"/>
              <a:ext cx="6509766" cy="1942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06525" y="2270506"/>
              <a:ext cx="6500622" cy="19325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40472" y="2673857"/>
              <a:ext cx="71247" cy="1931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54377" y="2430526"/>
              <a:ext cx="5783580" cy="1626235"/>
            </a:xfrm>
            <a:custGeom>
              <a:avLst/>
              <a:gdLst/>
              <a:ahLst/>
              <a:cxnLst/>
              <a:rect l="l" t="t" r="r" b="b"/>
              <a:pathLst>
                <a:path w="5783580" h="1626235">
                  <a:moveTo>
                    <a:pt x="5440807" y="315975"/>
                  </a:moveTo>
                  <a:lnTo>
                    <a:pt x="5440807" y="341004"/>
                  </a:lnTo>
                  <a:lnTo>
                    <a:pt x="5440807" y="365998"/>
                  </a:lnTo>
                  <a:lnTo>
                    <a:pt x="5440807" y="390967"/>
                  </a:lnTo>
                  <a:lnTo>
                    <a:pt x="5440807" y="415925"/>
                  </a:lnTo>
                  <a:lnTo>
                    <a:pt x="5449262" y="413615"/>
                  </a:lnTo>
                  <a:lnTo>
                    <a:pt x="5470800" y="378825"/>
                  </a:lnTo>
                  <a:lnTo>
                    <a:pt x="5471160" y="366013"/>
                  </a:lnTo>
                  <a:lnTo>
                    <a:pt x="5471160" y="361061"/>
                  </a:lnTo>
                  <a:lnTo>
                    <a:pt x="5471160" y="356235"/>
                  </a:lnTo>
                  <a:lnTo>
                    <a:pt x="5471160" y="351282"/>
                  </a:lnTo>
                  <a:lnTo>
                    <a:pt x="5470846" y="338734"/>
                  </a:lnTo>
                  <a:lnTo>
                    <a:pt x="5456999" y="314166"/>
                  </a:lnTo>
                  <a:lnTo>
                    <a:pt x="5449808" y="314428"/>
                  </a:lnTo>
                  <a:lnTo>
                    <a:pt x="5440807" y="315975"/>
                  </a:lnTo>
                  <a:close/>
                </a:path>
                <a:path w="5783580" h="1626235">
                  <a:moveTo>
                    <a:pt x="1673606" y="1125220"/>
                  </a:moveTo>
                  <a:lnTo>
                    <a:pt x="1650853" y="1160617"/>
                  </a:lnTo>
                  <a:lnTo>
                    <a:pt x="1644612" y="1201404"/>
                  </a:lnTo>
                  <a:lnTo>
                    <a:pt x="1644396" y="1215263"/>
                  </a:lnTo>
                  <a:lnTo>
                    <a:pt x="1644586" y="1230429"/>
                  </a:lnTo>
                  <a:lnTo>
                    <a:pt x="1653539" y="1266190"/>
                  </a:lnTo>
                  <a:lnTo>
                    <a:pt x="1659636" y="1264920"/>
                  </a:lnTo>
                  <a:lnTo>
                    <a:pt x="1673441" y="1228756"/>
                  </a:lnTo>
                  <a:lnTo>
                    <a:pt x="1673606" y="1213993"/>
                  </a:lnTo>
                  <a:lnTo>
                    <a:pt x="1673606" y="1191799"/>
                  </a:lnTo>
                  <a:lnTo>
                    <a:pt x="1673606" y="1169606"/>
                  </a:lnTo>
                  <a:lnTo>
                    <a:pt x="1673606" y="1147413"/>
                  </a:lnTo>
                  <a:lnTo>
                    <a:pt x="1673606" y="1125220"/>
                  </a:lnTo>
                  <a:close/>
                </a:path>
                <a:path w="5783580" h="1626235">
                  <a:moveTo>
                    <a:pt x="5440807" y="165353"/>
                  </a:moveTo>
                  <a:lnTo>
                    <a:pt x="5440807" y="182806"/>
                  </a:lnTo>
                  <a:lnTo>
                    <a:pt x="5440807" y="200294"/>
                  </a:lnTo>
                  <a:lnTo>
                    <a:pt x="5440807" y="217806"/>
                  </a:lnTo>
                  <a:lnTo>
                    <a:pt x="5440807" y="235331"/>
                  </a:lnTo>
                  <a:lnTo>
                    <a:pt x="5450280" y="232787"/>
                  </a:lnTo>
                  <a:lnTo>
                    <a:pt x="5471160" y="191515"/>
                  </a:lnTo>
                  <a:lnTo>
                    <a:pt x="5471160" y="179197"/>
                  </a:lnTo>
                  <a:lnTo>
                    <a:pt x="5469508" y="170941"/>
                  </a:lnTo>
                  <a:lnTo>
                    <a:pt x="5465953" y="167004"/>
                  </a:lnTo>
                  <a:lnTo>
                    <a:pt x="5462381" y="164621"/>
                  </a:lnTo>
                  <a:lnTo>
                    <a:pt x="5456999" y="163560"/>
                  </a:lnTo>
                  <a:lnTo>
                    <a:pt x="5449808" y="163808"/>
                  </a:lnTo>
                  <a:lnTo>
                    <a:pt x="5440807" y="165353"/>
                  </a:lnTo>
                  <a:close/>
                </a:path>
                <a:path w="5783580" h="1626235">
                  <a:moveTo>
                    <a:pt x="4761230" y="295401"/>
                  </a:moveTo>
                  <a:lnTo>
                    <a:pt x="4747585" y="336313"/>
                  </a:lnTo>
                  <a:lnTo>
                    <a:pt x="4747514" y="349123"/>
                  </a:lnTo>
                  <a:lnTo>
                    <a:pt x="4747514" y="400821"/>
                  </a:lnTo>
                  <a:lnTo>
                    <a:pt x="4747514" y="452485"/>
                  </a:lnTo>
                  <a:lnTo>
                    <a:pt x="4747514" y="504124"/>
                  </a:lnTo>
                  <a:lnTo>
                    <a:pt x="4747514" y="555751"/>
                  </a:lnTo>
                  <a:lnTo>
                    <a:pt x="4748371" y="571823"/>
                  </a:lnTo>
                  <a:lnTo>
                    <a:pt x="4750943" y="582882"/>
                  </a:lnTo>
                  <a:lnTo>
                    <a:pt x="4755229" y="588916"/>
                  </a:lnTo>
                  <a:lnTo>
                    <a:pt x="4761230" y="589914"/>
                  </a:lnTo>
                  <a:lnTo>
                    <a:pt x="4767157" y="587150"/>
                  </a:lnTo>
                  <a:lnTo>
                    <a:pt x="4771405" y="581898"/>
                  </a:lnTo>
                  <a:lnTo>
                    <a:pt x="4773963" y="574145"/>
                  </a:lnTo>
                  <a:lnTo>
                    <a:pt x="4774819" y="563879"/>
                  </a:lnTo>
                  <a:lnTo>
                    <a:pt x="4774819" y="508710"/>
                  </a:lnTo>
                  <a:lnTo>
                    <a:pt x="4774819" y="453516"/>
                  </a:lnTo>
                  <a:lnTo>
                    <a:pt x="4774819" y="398323"/>
                  </a:lnTo>
                  <a:lnTo>
                    <a:pt x="4774819" y="343153"/>
                  </a:lnTo>
                  <a:lnTo>
                    <a:pt x="4774747" y="330078"/>
                  </a:lnTo>
                  <a:lnTo>
                    <a:pt x="4767833" y="294004"/>
                  </a:lnTo>
                  <a:lnTo>
                    <a:pt x="4761230" y="295401"/>
                  </a:lnTo>
                  <a:close/>
                </a:path>
                <a:path w="5783580" h="1626235">
                  <a:moveTo>
                    <a:pt x="336042" y="1259840"/>
                  </a:moveTo>
                  <a:lnTo>
                    <a:pt x="321960" y="1299497"/>
                  </a:lnTo>
                  <a:lnTo>
                    <a:pt x="321818" y="1315974"/>
                  </a:lnTo>
                  <a:lnTo>
                    <a:pt x="321818" y="1323879"/>
                  </a:lnTo>
                  <a:lnTo>
                    <a:pt x="321818" y="1331785"/>
                  </a:lnTo>
                  <a:lnTo>
                    <a:pt x="321818" y="1339691"/>
                  </a:lnTo>
                  <a:lnTo>
                    <a:pt x="321818" y="1347597"/>
                  </a:lnTo>
                  <a:lnTo>
                    <a:pt x="328580" y="1346092"/>
                  </a:lnTo>
                  <a:lnTo>
                    <a:pt x="335343" y="1344612"/>
                  </a:lnTo>
                  <a:lnTo>
                    <a:pt x="342106" y="1343132"/>
                  </a:lnTo>
                  <a:lnTo>
                    <a:pt x="348869" y="1341628"/>
                  </a:lnTo>
                  <a:lnTo>
                    <a:pt x="348869" y="1333724"/>
                  </a:lnTo>
                  <a:lnTo>
                    <a:pt x="348869" y="1325832"/>
                  </a:lnTo>
                  <a:lnTo>
                    <a:pt x="348869" y="1317964"/>
                  </a:lnTo>
                  <a:lnTo>
                    <a:pt x="348869" y="1310132"/>
                  </a:lnTo>
                  <a:lnTo>
                    <a:pt x="348704" y="1294872"/>
                  </a:lnTo>
                  <a:lnTo>
                    <a:pt x="341249" y="1258697"/>
                  </a:lnTo>
                  <a:lnTo>
                    <a:pt x="336042" y="1259840"/>
                  </a:lnTo>
                  <a:close/>
                </a:path>
                <a:path w="5783580" h="1626235">
                  <a:moveTo>
                    <a:pt x="13716" y="1330325"/>
                  </a:moveTo>
                  <a:lnTo>
                    <a:pt x="168" y="1368645"/>
                  </a:lnTo>
                  <a:lnTo>
                    <a:pt x="0" y="1383792"/>
                  </a:lnTo>
                  <a:lnTo>
                    <a:pt x="0" y="1432486"/>
                  </a:lnTo>
                  <a:lnTo>
                    <a:pt x="0" y="1481216"/>
                  </a:lnTo>
                  <a:lnTo>
                    <a:pt x="0" y="1529970"/>
                  </a:lnTo>
                  <a:lnTo>
                    <a:pt x="0" y="1578737"/>
                  </a:lnTo>
                  <a:lnTo>
                    <a:pt x="168" y="1592619"/>
                  </a:lnTo>
                  <a:lnTo>
                    <a:pt x="8128" y="1626108"/>
                  </a:lnTo>
                  <a:lnTo>
                    <a:pt x="13462" y="1624838"/>
                  </a:lnTo>
                  <a:lnTo>
                    <a:pt x="18923" y="1623695"/>
                  </a:lnTo>
                  <a:lnTo>
                    <a:pt x="27051" y="1576959"/>
                  </a:lnTo>
                  <a:lnTo>
                    <a:pt x="27051" y="1527216"/>
                  </a:lnTo>
                  <a:lnTo>
                    <a:pt x="27051" y="1477438"/>
                  </a:lnTo>
                  <a:lnTo>
                    <a:pt x="27051" y="1427636"/>
                  </a:lnTo>
                  <a:lnTo>
                    <a:pt x="27051" y="1377823"/>
                  </a:lnTo>
                  <a:lnTo>
                    <a:pt x="26886" y="1362819"/>
                  </a:lnTo>
                  <a:lnTo>
                    <a:pt x="19177" y="1329055"/>
                  </a:lnTo>
                  <a:lnTo>
                    <a:pt x="13716" y="1330325"/>
                  </a:lnTo>
                  <a:close/>
                </a:path>
                <a:path w="5783580" h="1626235">
                  <a:moveTo>
                    <a:pt x="5109972" y="147320"/>
                  </a:moveTo>
                  <a:lnTo>
                    <a:pt x="5132812" y="142291"/>
                  </a:lnTo>
                  <a:lnTo>
                    <a:pt x="5155628" y="137287"/>
                  </a:lnTo>
                  <a:lnTo>
                    <a:pt x="5178444" y="132282"/>
                  </a:lnTo>
                  <a:lnTo>
                    <a:pt x="5201285" y="127253"/>
                  </a:lnTo>
                  <a:lnTo>
                    <a:pt x="5201285" y="169257"/>
                  </a:lnTo>
                  <a:lnTo>
                    <a:pt x="5201285" y="211248"/>
                  </a:lnTo>
                  <a:lnTo>
                    <a:pt x="5201285" y="253216"/>
                  </a:lnTo>
                  <a:lnTo>
                    <a:pt x="5201285" y="295148"/>
                  </a:lnTo>
                  <a:lnTo>
                    <a:pt x="5213973" y="289647"/>
                  </a:lnTo>
                  <a:lnTo>
                    <a:pt x="5223065" y="279431"/>
                  </a:lnTo>
                  <a:lnTo>
                    <a:pt x="5228538" y="264501"/>
                  </a:lnTo>
                  <a:lnTo>
                    <a:pt x="5230368" y="244856"/>
                  </a:lnTo>
                  <a:lnTo>
                    <a:pt x="5230368" y="226568"/>
                  </a:lnTo>
                  <a:lnTo>
                    <a:pt x="5230368" y="208280"/>
                  </a:lnTo>
                  <a:lnTo>
                    <a:pt x="5230368" y="189992"/>
                  </a:lnTo>
                  <a:lnTo>
                    <a:pt x="5230368" y="171703"/>
                  </a:lnTo>
                  <a:lnTo>
                    <a:pt x="5231010" y="151820"/>
                  </a:lnTo>
                  <a:lnTo>
                    <a:pt x="5232939" y="136366"/>
                  </a:lnTo>
                  <a:lnTo>
                    <a:pt x="5236154" y="125341"/>
                  </a:lnTo>
                  <a:lnTo>
                    <a:pt x="5240655" y="118745"/>
                  </a:lnTo>
                  <a:lnTo>
                    <a:pt x="5262923" y="113885"/>
                  </a:lnTo>
                  <a:lnTo>
                    <a:pt x="5285168" y="109013"/>
                  </a:lnTo>
                  <a:lnTo>
                    <a:pt x="5307413" y="104118"/>
                  </a:lnTo>
                  <a:lnTo>
                    <a:pt x="5329682" y="99187"/>
                  </a:lnTo>
                  <a:lnTo>
                    <a:pt x="5325181" y="112021"/>
                  </a:lnTo>
                  <a:lnTo>
                    <a:pt x="5321966" y="127095"/>
                  </a:lnTo>
                  <a:lnTo>
                    <a:pt x="5320037" y="144406"/>
                  </a:lnTo>
                  <a:lnTo>
                    <a:pt x="5319395" y="163957"/>
                  </a:lnTo>
                  <a:lnTo>
                    <a:pt x="5319395" y="179006"/>
                  </a:lnTo>
                  <a:lnTo>
                    <a:pt x="5319395" y="194056"/>
                  </a:lnTo>
                  <a:lnTo>
                    <a:pt x="5319395" y="209105"/>
                  </a:lnTo>
                  <a:lnTo>
                    <a:pt x="5319395" y="224154"/>
                  </a:lnTo>
                  <a:lnTo>
                    <a:pt x="5318253" y="239464"/>
                  </a:lnTo>
                  <a:lnTo>
                    <a:pt x="5301233" y="280415"/>
                  </a:lnTo>
                  <a:lnTo>
                    <a:pt x="5273421" y="308737"/>
                  </a:lnTo>
                  <a:lnTo>
                    <a:pt x="5242433" y="325500"/>
                  </a:lnTo>
                  <a:lnTo>
                    <a:pt x="5247312" y="325834"/>
                  </a:lnTo>
                  <a:lnTo>
                    <a:pt x="5293147" y="337901"/>
                  </a:lnTo>
                  <a:lnTo>
                    <a:pt x="5316821" y="370322"/>
                  </a:lnTo>
                  <a:lnTo>
                    <a:pt x="5319776" y="394462"/>
                  </a:lnTo>
                  <a:lnTo>
                    <a:pt x="5319776" y="413416"/>
                  </a:lnTo>
                  <a:lnTo>
                    <a:pt x="5319776" y="432371"/>
                  </a:lnTo>
                  <a:lnTo>
                    <a:pt x="5319776" y="451326"/>
                  </a:lnTo>
                  <a:lnTo>
                    <a:pt x="5319776" y="470281"/>
                  </a:lnTo>
                  <a:lnTo>
                    <a:pt x="5320418" y="489712"/>
                  </a:lnTo>
                  <a:lnTo>
                    <a:pt x="5322347" y="506285"/>
                  </a:lnTo>
                  <a:lnTo>
                    <a:pt x="5325562" y="520001"/>
                  </a:lnTo>
                  <a:lnTo>
                    <a:pt x="5330063" y="530860"/>
                  </a:lnTo>
                  <a:lnTo>
                    <a:pt x="5307847" y="535717"/>
                  </a:lnTo>
                  <a:lnTo>
                    <a:pt x="5285597" y="540575"/>
                  </a:lnTo>
                  <a:lnTo>
                    <a:pt x="5263322" y="545433"/>
                  </a:lnTo>
                  <a:lnTo>
                    <a:pt x="5241036" y="550290"/>
                  </a:lnTo>
                  <a:lnTo>
                    <a:pt x="5236535" y="540674"/>
                  </a:lnTo>
                  <a:lnTo>
                    <a:pt x="5233320" y="529367"/>
                  </a:lnTo>
                  <a:lnTo>
                    <a:pt x="5231391" y="516393"/>
                  </a:lnTo>
                  <a:lnTo>
                    <a:pt x="5230749" y="501776"/>
                  </a:lnTo>
                  <a:lnTo>
                    <a:pt x="5230749" y="479012"/>
                  </a:lnTo>
                  <a:lnTo>
                    <a:pt x="5230749" y="456247"/>
                  </a:lnTo>
                  <a:lnTo>
                    <a:pt x="5230749" y="433482"/>
                  </a:lnTo>
                  <a:lnTo>
                    <a:pt x="5230749" y="410718"/>
                  </a:lnTo>
                  <a:lnTo>
                    <a:pt x="5228913" y="391933"/>
                  </a:lnTo>
                  <a:lnTo>
                    <a:pt x="5223398" y="379412"/>
                  </a:lnTo>
                  <a:lnTo>
                    <a:pt x="5214193" y="373177"/>
                  </a:lnTo>
                  <a:lnTo>
                    <a:pt x="5201285" y="373252"/>
                  </a:lnTo>
                  <a:lnTo>
                    <a:pt x="5201285" y="419715"/>
                  </a:lnTo>
                  <a:lnTo>
                    <a:pt x="5201285" y="466153"/>
                  </a:lnTo>
                  <a:lnTo>
                    <a:pt x="5201285" y="512591"/>
                  </a:lnTo>
                  <a:lnTo>
                    <a:pt x="5201285" y="559053"/>
                  </a:lnTo>
                  <a:lnTo>
                    <a:pt x="5178444" y="564026"/>
                  </a:lnTo>
                  <a:lnTo>
                    <a:pt x="5155628" y="569023"/>
                  </a:lnTo>
                  <a:lnTo>
                    <a:pt x="5132812" y="574020"/>
                  </a:lnTo>
                  <a:lnTo>
                    <a:pt x="5109972" y="578993"/>
                  </a:lnTo>
                  <a:lnTo>
                    <a:pt x="5109972" y="201279"/>
                  </a:lnTo>
                  <a:lnTo>
                    <a:pt x="5109972" y="147320"/>
                  </a:lnTo>
                  <a:close/>
                </a:path>
                <a:path w="5783580" h="1626235">
                  <a:moveTo>
                    <a:pt x="5570347" y="46482"/>
                  </a:moveTo>
                  <a:lnTo>
                    <a:pt x="5591375" y="41910"/>
                  </a:lnTo>
                  <a:lnTo>
                    <a:pt x="5612368" y="37337"/>
                  </a:lnTo>
                  <a:lnTo>
                    <a:pt x="5633337" y="32765"/>
                  </a:lnTo>
                  <a:lnTo>
                    <a:pt x="5654294" y="28194"/>
                  </a:lnTo>
                  <a:lnTo>
                    <a:pt x="5659373" y="75691"/>
                  </a:lnTo>
                  <a:lnTo>
                    <a:pt x="5664449" y="123185"/>
                  </a:lnTo>
                  <a:lnTo>
                    <a:pt x="5669518" y="170672"/>
                  </a:lnTo>
                  <a:lnTo>
                    <a:pt x="5674576" y="218148"/>
                  </a:lnTo>
                  <a:lnTo>
                    <a:pt x="5679620" y="265610"/>
                  </a:lnTo>
                  <a:lnTo>
                    <a:pt x="5684647" y="313054"/>
                  </a:lnTo>
                  <a:lnTo>
                    <a:pt x="5687123" y="263959"/>
                  </a:lnTo>
                  <a:lnTo>
                    <a:pt x="5689599" y="214846"/>
                  </a:lnTo>
                  <a:lnTo>
                    <a:pt x="5692076" y="165719"/>
                  </a:lnTo>
                  <a:lnTo>
                    <a:pt x="5694552" y="116581"/>
                  </a:lnTo>
                  <a:lnTo>
                    <a:pt x="5697029" y="67436"/>
                  </a:lnTo>
                  <a:lnTo>
                    <a:pt x="5699506" y="18287"/>
                  </a:lnTo>
                  <a:lnTo>
                    <a:pt x="5720441" y="13715"/>
                  </a:lnTo>
                  <a:lnTo>
                    <a:pt x="5741352" y="9143"/>
                  </a:lnTo>
                  <a:lnTo>
                    <a:pt x="5762263" y="4571"/>
                  </a:lnTo>
                  <a:lnTo>
                    <a:pt x="5783199" y="0"/>
                  </a:lnTo>
                  <a:lnTo>
                    <a:pt x="5778763" y="53022"/>
                  </a:lnTo>
                  <a:lnTo>
                    <a:pt x="5774346" y="106045"/>
                  </a:lnTo>
                  <a:lnTo>
                    <a:pt x="5769943" y="159067"/>
                  </a:lnTo>
                  <a:lnTo>
                    <a:pt x="5765550" y="212090"/>
                  </a:lnTo>
                  <a:lnTo>
                    <a:pt x="5761165" y="265112"/>
                  </a:lnTo>
                  <a:lnTo>
                    <a:pt x="5756783" y="318135"/>
                  </a:lnTo>
                  <a:lnTo>
                    <a:pt x="5753760" y="352970"/>
                  </a:lnTo>
                  <a:lnTo>
                    <a:pt x="5748478" y="404735"/>
                  </a:lnTo>
                  <a:lnTo>
                    <a:pt x="5740622" y="447563"/>
                  </a:lnTo>
                  <a:lnTo>
                    <a:pt x="5720445" y="487187"/>
                  </a:lnTo>
                  <a:lnTo>
                    <a:pt x="5682075" y="512397"/>
                  </a:lnTo>
                  <a:lnTo>
                    <a:pt x="5634831" y="524783"/>
                  </a:lnTo>
                  <a:lnTo>
                    <a:pt x="5620829" y="527875"/>
                  </a:lnTo>
                  <a:lnTo>
                    <a:pt x="5606827" y="530967"/>
                  </a:lnTo>
                  <a:lnTo>
                    <a:pt x="5592826" y="534035"/>
                  </a:lnTo>
                  <a:lnTo>
                    <a:pt x="5592826" y="516794"/>
                  </a:lnTo>
                  <a:lnTo>
                    <a:pt x="5592826" y="499554"/>
                  </a:lnTo>
                  <a:lnTo>
                    <a:pt x="5592826" y="482314"/>
                  </a:lnTo>
                  <a:lnTo>
                    <a:pt x="5592826" y="465074"/>
                  </a:lnTo>
                  <a:lnTo>
                    <a:pt x="5602634" y="462714"/>
                  </a:lnTo>
                  <a:lnTo>
                    <a:pt x="5626735" y="447801"/>
                  </a:lnTo>
                  <a:lnTo>
                    <a:pt x="5626735" y="440689"/>
                  </a:lnTo>
                  <a:lnTo>
                    <a:pt x="5626377" y="436002"/>
                  </a:lnTo>
                  <a:lnTo>
                    <a:pt x="5625306" y="427100"/>
                  </a:lnTo>
                  <a:lnTo>
                    <a:pt x="5623520" y="414008"/>
                  </a:lnTo>
                  <a:lnTo>
                    <a:pt x="5621020" y="396748"/>
                  </a:lnTo>
                  <a:lnTo>
                    <a:pt x="5613781" y="346681"/>
                  </a:lnTo>
                  <a:lnTo>
                    <a:pt x="5606541" y="296627"/>
                  </a:lnTo>
                  <a:lnTo>
                    <a:pt x="5599302" y="246585"/>
                  </a:lnTo>
                  <a:lnTo>
                    <a:pt x="5592063" y="196551"/>
                  </a:lnTo>
                  <a:lnTo>
                    <a:pt x="5584824" y="146524"/>
                  </a:lnTo>
                  <a:lnTo>
                    <a:pt x="5577585" y="96502"/>
                  </a:lnTo>
                  <a:lnTo>
                    <a:pt x="5570347" y="46482"/>
                  </a:lnTo>
                  <a:close/>
                </a:path>
                <a:path w="5783580" h="1626235">
                  <a:moveTo>
                    <a:pt x="5348986" y="94869"/>
                  </a:moveTo>
                  <a:lnTo>
                    <a:pt x="5376302" y="88943"/>
                  </a:lnTo>
                  <a:lnTo>
                    <a:pt x="5403596" y="82994"/>
                  </a:lnTo>
                  <a:lnTo>
                    <a:pt x="5430889" y="77045"/>
                  </a:lnTo>
                  <a:lnTo>
                    <a:pt x="5458206" y="71120"/>
                  </a:lnTo>
                  <a:lnTo>
                    <a:pt x="5484040" y="67069"/>
                  </a:lnTo>
                  <a:lnTo>
                    <a:pt x="5505529" y="67294"/>
                  </a:lnTo>
                  <a:lnTo>
                    <a:pt x="5544683" y="94015"/>
                  </a:lnTo>
                  <a:lnTo>
                    <a:pt x="5555299" y="136775"/>
                  </a:lnTo>
                  <a:lnTo>
                    <a:pt x="5556631" y="165988"/>
                  </a:lnTo>
                  <a:lnTo>
                    <a:pt x="5553275" y="199425"/>
                  </a:lnTo>
                  <a:lnTo>
                    <a:pt x="5543216" y="226409"/>
                  </a:lnTo>
                  <a:lnTo>
                    <a:pt x="5526466" y="246963"/>
                  </a:lnTo>
                  <a:lnTo>
                    <a:pt x="5503037" y="261112"/>
                  </a:lnTo>
                  <a:lnTo>
                    <a:pt x="5516227" y="262590"/>
                  </a:lnTo>
                  <a:lnTo>
                    <a:pt x="5554180" y="294072"/>
                  </a:lnTo>
                  <a:lnTo>
                    <a:pt x="5563235" y="340613"/>
                  </a:lnTo>
                  <a:lnTo>
                    <a:pt x="5563235" y="346993"/>
                  </a:lnTo>
                  <a:lnTo>
                    <a:pt x="5563235" y="353361"/>
                  </a:lnTo>
                  <a:lnTo>
                    <a:pt x="5563235" y="359705"/>
                  </a:lnTo>
                  <a:lnTo>
                    <a:pt x="5563235" y="366013"/>
                  </a:lnTo>
                  <a:lnTo>
                    <a:pt x="5561970" y="396708"/>
                  </a:lnTo>
                  <a:lnTo>
                    <a:pt x="5551822" y="443952"/>
                  </a:lnTo>
                  <a:lnTo>
                    <a:pt x="5510815" y="485409"/>
                  </a:lnTo>
                  <a:lnTo>
                    <a:pt x="5454904" y="503554"/>
                  </a:lnTo>
                  <a:lnTo>
                    <a:pt x="5401945" y="515175"/>
                  </a:lnTo>
                  <a:lnTo>
                    <a:pt x="5375465" y="520985"/>
                  </a:lnTo>
                  <a:lnTo>
                    <a:pt x="5348986" y="526796"/>
                  </a:lnTo>
                  <a:lnTo>
                    <a:pt x="5348986" y="478794"/>
                  </a:lnTo>
                  <a:lnTo>
                    <a:pt x="5348986" y="430800"/>
                  </a:lnTo>
                  <a:lnTo>
                    <a:pt x="5348986" y="142870"/>
                  </a:lnTo>
                  <a:lnTo>
                    <a:pt x="5348986" y="94869"/>
                  </a:lnTo>
                  <a:close/>
                </a:path>
                <a:path w="5783580" h="1626235">
                  <a:moveTo>
                    <a:pt x="4881372" y="197231"/>
                  </a:moveTo>
                  <a:lnTo>
                    <a:pt x="4902346" y="192639"/>
                  </a:lnTo>
                  <a:lnTo>
                    <a:pt x="4923345" y="188023"/>
                  </a:lnTo>
                  <a:lnTo>
                    <a:pt x="4944344" y="183407"/>
                  </a:lnTo>
                  <a:lnTo>
                    <a:pt x="4965319" y="178815"/>
                  </a:lnTo>
                  <a:lnTo>
                    <a:pt x="4970389" y="226313"/>
                  </a:lnTo>
                  <a:lnTo>
                    <a:pt x="4975446" y="273812"/>
                  </a:lnTo>
                  <a:lnTo>
                    <a:pt x="4980495" y="321310"/>
                  </a:lnTo>
                  <a:lnTo>
                    <a:pt x="4985544" y="368808"/>
                  </a:lnTo>
                  <a:lnTo>
                    <a:pt x="4990601" y="416306"/>
                  </a:lnTo>
                  <a:lnTo>
                    <a:pt x="4995672" y="463803"/>
                  </a:lnTo>
                  <a:lnTo>
                    <a:pt x="4998148" y="414654"/>
                  </a:lnTo>
                  <a:lnTo>
                    <a:pt x="5000624" y="365505"/>
                  </a:lnTo>
                  <a:lnTo>
                    <a:pt x="5003101" y="316356"/>
                  </a:lnTo>
                  <a:lnTo>
                    <a:pt x="5005577" y="267207"/>
                  </a:lnTo>
                  <a:lnTo>
                    <a:pt x="5008054" y="218058"/>
                  </a:lnTo>
                  <a:lnTo>
                    <a:pt x="5010531" y="168910"/>
                  </a:lnTo>
                  <a:lnTo>
                    <a:pt x="5031410" y="164337"/>
                  </a:lnTo>
                  <a:lnTo>
                    <a:pt x="5052313" y="159765"/>
                  </a:lnTo>
                  <a:lnTo>
                    <a:pt x="5073217" y="155193"/>
                  </a:lnTo>
                  <a:lnTo>
                    <a:pt x="5094097" y="150622"/>
                  </a:lnTo>
                  <a:lnTo>
                    <a:pt x="5089714" y="203653"/>
                  </a:lnTo>
                  <a:lnTo>
                    <a:pt x="5085329" y="256699"/>
                  </a:lnTo>
                  <a:lnTo>
                    <a:pt x="5080936" y="309752"/>
                  </a:lnTo>
                  <a:lnTo>
                    <a:pt x="5076533" y="362806"/>
                  </a:lnTo>
                  <a:lnTo>
                    <a:pt x="5072116" y="415852"/>
                  </a:lnTo>
                  <a:lnTo>
                    <a:pt x="5067681" y="468884"/>
                  </a:lnTo>
                  <a:lnTo>
                    <a:pt x="5061997" y="532542"/>
                  </a:lnTo>
                  <a:lnTo>
                    <a:pt x="5057267" y="572388"/>
                  </a:lnTo>
                  <a:lnTo>
                    <a:pt x="5047765" y="609661"/>
                  </a:lnTo>
                  <a:lnTo>
                    <a:pt x="5024078" y="645338"/>
                  </a:lnTo>
                  <a:lnTo>
                    <a:pt x="4977788" y="668035"/>
                  </a:lnTo>
                  <a:lnTo>
                    <a:pt x="4945856" y="675513"/>
                  </a:lnTo>
                  <a:lnTo>
                    <a:pt x="4931854" y="678561"/>
                  </a:lnTo>
                  <a:lnTo>
                    <a:pt x="4917852" y="681609"/>
                  </a:lnTo>
                  <a:lnTo>
                    <a:pt x="4903851" y="684657"/>
                  </a:lnTo>
                  <a:lnTo>
                    <a:pt x="4903851" y="667416"/>
                  </a:lnTo>
                  <a:lnTo>
                    <a:pt x="4903851" y="650176"/>
                  </a:lnTo>
                  <a:lnTo>
                    <a:pt x="4903851" y="632936"/>
                  </a:lnTo>
                  <a:lnTo>
                    <a:pt x="4903851" y="615696"/>
                  </a:lnTo>
                  <a:lnTo>
                    <a:pt x="4913641" y="613338"/>
                  </a:lnTo>
                  <a:lnTo>
                    <a:pt x="4937760" y="598551"/>
                  </a:lnTo>
                  <a:lnTo>
                    <a:pt x="4937760" y="591312"/>
                  </a:lnTo>
                  <a:lnTo>
                    <a:pt x="4937402" y="586624"/>
                  </a:lnTo>
                  <a:lnTo>
                    <a:pt x="4936331" y="577723"/>
                  </a:lnTo>
                  <a:lnTo>
                    <a:pt x="4934545" y="564630"/>
                  </a:lnTo>
                  <a:lnTo>
                    <a:pt x="4932045" y="547370"/>
                  </a:lnTo>
                  <a:lnTo>
                    <a:pt x="4924806" y="497350"/>
                  </a:lnTo>
                  <a:lnTo>
                    <a:pt x="4888610" y="247250"/>
                  </a:lnTo>
                  <a:lnTo>
                    <a:pt x="4881372" y="197231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50588" y="2723641"/>
              <a:ext cx="2353818" cy="933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06525" y="2270506"/>
              <a:ext cx="6428105" cy="1932939"/>
            </a:xfrm>
            <a:custGeom>
              <a:avLst/>
              <a:gdLst/>
              <a:ahLst/>
              <a:cxnLst/>
              <a:rect l="l" t="t" r="r" b="b"/>
              <a:pathLst>
                <a:path w="6428105" h="1932939">
                  <a:moveTo>
                    <a:pt x="2145538" y="1031494"/>
                  </a:moveTo>
                  <a:lnTo>
                    <a:pt x="2174188" y="1025280"/>
                  </a:lnTo>
                  <a:lnTo>
                    <a:pt x="2202815" y="1019032"/>
                  </a:lnTo>
                  <a:lnTo>
                    <a:pt x="2231441" y="1012759"/>
                  </a:lnTo>
                  <a:lnTo>
                    <a:pt x="2260091" y="1006475"/>
                  </a:lnTo>
                  <a:lnTo>
                    <a:pt x="2266022" y="1052957"/>
                  </a:lnTo>
                  <a:lnTo>
                    <a:pt x="2271934" y="1099439"/>
                  </a:lnTo>
                  <a:lnTo>
                    <a:pt x="2277840" y="1145921"/>
                  </a:lnTo>
                  <a:lnTo>
                    <a:pt x="2283752" y="1192403"/>
                  </a:lnTo>
                  <a:lnTo>
                    <a:pt x="2289683" y="1238885"/>
                  </a:lnTo>
                  <a:lnTo>
                    <a:pt x="2295078" y="1189951"/>
                  </a:lnTo>
                  <a:lnTo>
                    <a:pt x="2300450" y="1140999"/>
                  </a:lnTo>
                  <a:lnTo>
                    <a:pt x="2305803" y="1092041"/>
                  </a:lnTo>
                  <a:lnTo>
                    <a:pt x="2311144" y="1043089"/>
                  </a:lnTo>
                  <a:lnTo>
                    <a:pt x="2316479" y="994156"/>
                  </a:lnTo>
                  <a:lnTo>
                    <a:pt x="2345531" y="987794"/>
                  </a:lnTo>
                  <a:lnTo>
                    <a:pt x="2374582" y="981456"/>
                  </a:lnTo>
                  <a:lnTo>
                    <a:pt x="2403633" y="975117"/>
                  </a:lnTo>
                  <a:lnTo>
                    <a:pt x="2432685" y="968756"/>
                  </a:lnTo>
                  <a:lnTo>
                    <a:pt x="2432685" y="1400556"/>
                  </a:lnTo>
                  <a:lnTo>
                    <a:pt x="2412946" y="1404917"/>
                  </a:lnTo>
                  <a:lnTo>
                    <a:pt x="2393172" y="1409255"/>
                  </a:lnTo>
                  <a:lnTo>
                    <a:pt x="2373374" y="1413593"/>
                  </a:lnTo>
                  <a:lnTo>
                    <a:pt x="2353564" y="1417955"/>
                  </a:lnTo>
                  <a:lnTo>
                    <a:pt x="2353564" y="1120140"/>
                  </a:lnTo>
                  <a:lnTo>
                    <a:pt x="2347150" y="1171184"/>
                  </a:lnTo>
                  <a:lnTo>
                    <a:pt x="2340737" y="1222215"/>
                  </a:lnTo>
                  <a:lnTo>
                    <a:pt x="2334323" y="1273238"/>
                  </a:lnTo>
                  <a:lnTo>
                    <a:pt x="2327910" y="1324261"/>
                  </a:lnTo>
                  <a:lnTo>
                    <a:pt x="2321496" y="1375292"/>
                  </a:lnTo>
                  <a:lnTo>
                    <a:pt x="2315083" y="1426337"/>
                  </a:lnTo>
                  <a:lnTo>
                    <a:pt x="2302434" y="1429099"/>
                  </a:lnTo>
                  <a:lnTo>
                    <a:pt x="2289810" y="1431861"/>
                  </a:lnTo>
                  <a:lnTo>
                    <a:pt x="2277185" y="1434623"/>
                  </a:lnTo>
                  <a:lnTo>
                    <a:pt x="2264537" y="1437386"/>
                  </a:lnTo>
                  <a:lnTo>
                    <a:pt x="2257878" y="1389198"/>
                  </a:lnTo>
                  <a:lnTo>
                    <a:pt x="2251234" y="1341025"/>
                  </a:lnTo>
                  <a:lnTo>
                    <a:pt x="2244598" y="1292860"/>
                  </a:lnTo>
                  <a:lnTo>
                    <a:pt x="2237961" y="1244694"/>
                  </a:lnTo>
                  <a:lnTo>
                    <a:pt x="2231317" y="1196521"/>
                  </a:lnTo>
                  <a:lnTo>
                    <a:pt x="2224659" y="1148334"/>
                  </a:lnTo>
                  <a:lnTo>
                    <a:pt x="2224659" y="1197937"/>
                  </a:lnTo>
                  <a:lnTo>
                    <a:pt x="2224659" y="1247558"/>
                  </a:lnTo>
                  <a:lnTo>
                    <a:pt x="2224659" y="1297193"/>
                  </a:lnTo>
                  <a:lnTo>
                    <a:pt x="2224659" y="1346839"/>
                  </a:lnTo>
                  <a:lnTo>
                    <a:pt x="2224659" y="1396492"/>
                  </a:lnTo>
                  <a:lnTo>
                    <a:pt x="2224659" y="1446149"/>
                  </a:lnTo>
                  <a:lnTo>
                    <a:pt x="2204866" y="1450437"/>
                  </a:lnTo>
                  <a:lnTo>
                    <a:pt x="2185098" y="1454737"/>
                  </a:lnTo>
                  <a:lnTo>
                    <a:pt x="2165330" y="1459061"/>
                  </a:lnTo>
                  <a:lnTo>
                    <a:pt x="2145538" y="1463421"/>
                  </a:lnTo>
                  <a:lnTo>
                    <a:pt x="2145538" y="1415419"/>
                  </a:lnTo>
                  <a:lnTo>
                    <a:pt x="2145538" y="1079495"/>
                  </a:lnTo>
                  <a:lnTo>
                    <a:pt x="2145538" y="1031494"/>
                  </a:lnTo>
                  <a:close/>
                </a:path>
                <a:path w="6428105" h="1932939">
                  <a:moveTo>
                    <a:pt x="1659636" y="1137793"/>
                  </a:moveTo>
                  <a:lnTo>
                    <a:pt x="1682571" y="1132764"/>
                  </a:lnTo>
                  <a:lnTo>
                    <a:pt x="1705483" y="1127760"/>
                  </a:lnTo>
                  <a:lnTo>
                    <a:pt x="1728394" y="1122755"/>
                  </a:lnTo>
                  <a:lnTo>
                    <a:pt x="1751330" y="1117727"/>
                  </a:lnTo>
                  <a:lnTo>
                    <a:pt x="1751330" y="1156567"/>
                  </a:lnTo>
                  <a:lnTo>
                    <a:pt x="1751330" y="1195371"/>
                  </a:lnTo>
                  <a:lnTo>
                    <a:pt x="1751330" y="1234152"/>
                  </a:lnTo>
                  <a:lnTo>
                    <a:pt x="1751330" y="1272921"/>
                  </a:lnTo>
                  <a:lnTo>
                    <a:pt x="1759636" y="1271111"/>
                  </a:lnTo>
                  <a:lnTo>
                    <a:pt x="1767967" y="1269301"/>
                  </a:lnTo>
                  <a:lnTo>
                    <a:pt x="1776297" y="1267491"/>
                  </a:lnTo>
                  <a:lnTo>
                    <a:pt x="1784604" y="1265682"/>
                  </a:lnTo>
                  <a:lnTo>
                    <a:pt x="1784604" y="1226895"/>
                  </a:lnTo>
                  <a:lnTo>
                    <a:pt x="1784604" y="1188085"/>
                  </a:lnTo>
                  <a:lnTo>
                    <a:pt x="1784604" y="1149274"/>
                  </a:lnTo>
                  <a:lnTo>
                    <a:pt x="1784604" y="1110488"/>
                  </a:lnTo>
                  <a:lnTo>
                    <a:pt x="1807579" y="1105441"/>
                  </a:lnTo>
                  <a:lnTo>
                    <a:pt x="1830577" y="1100407"/>
                  </a:lnTo>
                  <a:lnTo>
                    <a:pt x="1853576" y="1095396"/>
                  </a:lnTo>
                  <a:lnTo>
                    <a:pt x="1876552" y="1090422"/>
                  </a:lnTo>
                  <a:lnTo>
                    <a:pt x="1876552" y="1144386"/>
                  </a:lnTo>
                  <a:lnTo>
                    <a:pt x="1876552" y="1198360"/>
                  </a:lnTo>
                  <a:lnTo>
                    <a:pt x="1876552" y="1522222"/>
                  </a:lnTo>
                  <a:lnTo>
                    <a:pt x="1853576" y="1527268"/>
                  </a:lnTo>
                  <a:lnTo>
                    <a:pt x="1830578" y="1532302"/>
                  </a:lnTo>
                  <a:lnTo>
                    <a:pt x="1807579" y="1537313"/>
                  </a:lnTo>
                  <a:lnTo>
                    <a:pt x="1784604" y="1542288"/>
                  </a:lnTo>
                  <a:lnTo>
                    <a:pt x="1784604" y="1502546"/>
                  </a:lnTo>
                  <a:lnTo>
                    <a:pt x="1784604" y="1462770"/>
                  </a:lnTo>
                  <a:lnTo>
                    <a:pt x="1784604" y="1422969"/>
                  </a:lnTo>
                  <a:lnTo>
                    <a:pt x="1784604" y="1383157"/>
                  </a:lnTo>
                  <a:lnTo>
                    <a:pt x="1776297" y="1384968"/>
                  </a:lnTo>
                  <a:lnTo>
                    <a:pt x="1767967" y="1386792"/>
                  </a:lnTo>
                  <a:lnTo>
                    <a:pt x="1759636" y="1388639"/>
                  </a:lnTo>
                  <a:lnTo>
                    <a:pt x="1751330" y="1390523"/>
                  </a:lnTo>
                  <a:lnTo>
                    <a:pt x="1751330" y="1430264"/>
                  </a:lnTo>
                  <a:lnTo>
                    <a:pt x="1751330" y="1470040"/>
                  </a:lnTo>
                  <a:lnTo>
                    <a:pt x="1751330" y="1509841"/>
                  </a:lnTo>
                  <a:lnTo>
                    <a:pt x="1751330" y="1549654"/>
                  </a:lnTo>
                  <a:lnTo>
                    <a:pt x="1728394" y="1554628"/>
                  </a:lnTo>
                  <a:lnTo>
                    <a:pt x="1705483" y="1559639"/>
                  </a:lnTo>
                  <a:lnTo>
                    <a:pt x="1682571" y="1564673"/>
                  </a:lnTo>
                  <a:lnTo>
                    <a:pt x="1659636" y="1569720"/>
                  </a:lnTo>
                  <a:lnTo>
                    <a:pt x="1659636" y="1521718"/>
                  </a:lnTo>
                  <a:lnTo>
                    <a:pt x="1659636" y="1185794"/>
                  </a:lnTo>
                  <a:lnTo>
                    <a:pt x="1659636" y="1137793"/>
                  </a:lnTo>
                  <a:close/>
                </a:path>
                <a:path w="6428105" h="1932939">
                  <a:moveTo>
                    <a:pt x="1312799" y="1213612"/>
                  </a:moveTo>
                  <a:lnTo>
                    <a:pt x="1332898" y="1209230"/>
                  </a:lnTo>
                  <a:lnTo>
                    <a:pt x="1353010" y="1204849"/>
                  </a:lnTo>
                  <a:lnTo>
                    <a:pt x="1373145" y="1200467"/>
                  </a:lnTo>
                  <a:lnTo>
                    <a:pt x="1393317" y="1196086"/>
                  </a:lnTo>
                  <a:lnTo>
                    <a:pt x="1393317" y="1242340"/>
                  </a:lnTo>
                  <a:lnTo>
                    <a:pt x="1393317" y="1288600"/>
                  </a:lnTo>
                  <a:lnTo>
                    <a:pt x="1393317" y="1334873"/>
                  </a:lnTo>
                  <a:lnTo>
                    <a:pt x="1393317" y="1381164"/>
                  </a:lnTo>
                  <a:lnTo>
                    <a:pt x="1393317" y="1427480"/>
                  </a:lnTo>
                  <a:lnTo>
                    <a:pt x="1405965" y="1378408"/>
                  </a:lnTo>
                  <a:lnTo>
                    <a:pt x="1418607" y="1329342"/>
                  </a:lnTo>
                  <a:lnTo>
                    <a:pt x="1431237" y="1280289"/>
                  </a:lnTo>
                  <a:lnTo>
                    <a:pt x="1443848" y="1231253"/>
                  </a:lnTo>
                  <a:lnTo>
                    <a:pt x="1456436" y="1182243"/>
                  </a:lnTo>
                  <a:lnTo>
                    <a:pt x="1477773" y="1177575"/>
                  </a:lnTo>
                  <a:lnTo>
                    <a:pt x="1499123" y="1172908"/>
                  </a:lnTo>
                  <a:lnTo>
                    <a:pt x="1520497" y="1168241"/>
                  </a:lnTo>
                  <a:lnTo>
                    <a:pt x="1541907" y="1163574"/>
                  </a:lnTo>
                  <a:lnTo>
                    <a:pt x="1541907" y="1217538"/>
                  </a:lnTo>
                  <a:lnTo>
                    <a:pt x="1541907" y="1271512"/>
                  </a:lnTo>
                  <a:lnTo>
                    <a:pt x="1541907" y="1595374"/>
                  </a:lnTo>
                  <a:lnTo>
                    <a:pt x="1521733" y="1599828"/>
                  </a:lnTo>
                  <a:lnTo>
                    <a:pt x="1501584" y="1604248"/>
                  </a:lnTo>
                  <a:lnTo>
                    <a:pt x="1481435" y="1608643"/>
                  </a:lnTo>
                  <a:lnTo>
                    <a:pt x="1461262" y="1613027"/>
                  </a:lnTo>
                  <a:lnTo>
                    <a:pt x="1461262" y="1566379"/>
                  </a:lnTo>
                  <a:lnTo>
                    <a:pt x="1461262" y="1519713"/>
                  </a:lnTo>
                  <a:lnTo>
                    <a:pt x="1461262" y="1473041"/>
                  </a:lnTo>
                  <a:lnTo>
                    <a:pt x="1461262" y="1426375"/>
                  </a:lnTo>
                  <a:lnTo>
                    <a:pt x="1461262" y="1379728"/>
                  </a:lnTo>
                  <a:lnTo>
                    <a:pt x="1448397" y="1429182"/>
                  </a:lnTo>
                  <a:lnTo>
                    <a:pt x="1435551" y="1478643"/>
                  </a:lnTo>
                  <a:lnTo>
                    <a:pt x="1422710" y="1528116"/>
                  </a:lnTo>
                  <a:lnTo>
                    <a:pt x="1409864" y="1577608"/>
                  </a:lnTo>
                  <a:lnTo>
                    <a:pt x="1397000" y="1627124"/>
                  </a:lnTo>
                  <a:lnTo>
                    <a:pt x="1375949" y="1631715"/>
                  </a:lnTo>
                  <a:lnTo>
                    <a:pt x="1354899" y="1636331"/>
                  </a:lnTo>
                  <a:lnTo>
                    <a:pt x="1333849" y="1640947"/>
                  </a:lnTo>
                  <a:lnTo>
                    <a:pt x="1312799" y="1645539"/>
                  </a:lnTo>
                  <a:lnTo>
                    <a:pt x="1312799" y="1597537"/>
                  </a:lnTo>
                  <a:lnTo>
                    <a:pt x="1312799" y="1549543"/>
                  </a:lnTo>
                  <a:lnTo>
                    <a:pt x="1312799" y="1261613"/>
                  </a:lnTo>
                  <a:lnTo>
                    <a:pt x="1312799" y="1213612"/>
                  </a:lnTo>
                  <a:close/>
                </a:path>
                <a:path w="6428105" h="1932939">
                  <a:moveTo>
                    <a:pt x="1066038" y="1267587"/>
                  </a:moveTo>
                  <a:lnTo>
                    <a:pt x="1120159" y="1255774"/>
                  </a:lnTo>
                  <a:lnTo>
                    <a:pt x="1174305" y="1243949"/>
                  </a:lnTo>
                  <a:lnTo>
                    <a:pt x="1228451" y="1232100"/>
                  </a:lnTo>
                  <a:lnTo>
                    <a:pt x="1282573" y="1220216"/>
                  </a:lnTo>
                  <a:lnTo>
                    <a:pt x="1282573" y="1268217"/>
                  </a:lnTo>
                  <a:lnTo>
                    <a:pt x="1282573" y="1652143"/>
                  </a:lnTo>
                  <a:lnTo>
                    <a:pt x="1259617" y="1657117"/>
                  </a:lnTo>
                  <a:lnTo>
                    <a:pt x="1236662" y="1662128"/>
                  </a:lnTo>
                  <a:lnTo>
                    <a:pt x="1213707" y="1667162"/>
                  </a:lnTo>
                  <a:lnTo>
                    <a:pt x="1190752" y="1672209"/>
                  </a:lnTo>
                  <a:lnTo>
                    <a:pt x="1190752" y="1623441"/>
                  </a:lnTo>
                  <a:lnTo>
                    <a:pt x="1190752" y="1330833"/>
                  </a:lnTo>
                  <a:lnTo>
                    <a:pt x="1182562" y="1332622"/>
                  </a:lnTo>
                  <a:lnTo>
                    <a:pt x="1174384" y="1334389"/>
                  </a:lnTo>
                  <a:lnTo>
                    <a:pt x="1166231" y="1336155"/>
                  </a:lnTo>
                  <a:lnTo>
                    <a:pt x="1158113" y="1337945"/>
                  </a:lnTo>
                  <a:lnTo>
                    <a:pt x="1158113" y="1392447"/>
                  </a:lnTo>
                  <a:lnTo>
                    <a:pt x="1158113" y="1446974"/>
                  </a:lnTo>
                  <a:lnTo>
                    <a:pt x="1158113" y="1501501"/>
                  </a:lnTo>
                  <a:lnTo>
                    <a:pt x="1158113" y="1556004"/>
                  </a:lnTo>
                  <a:lnTo>
                    <a:pt x="1157497" y="1583817"/>
                  </a:lnTo>
                  <a:lnTo>
                    <a:pt x="1152648" y="1627441"/>
                  </a:lnTo>
                  <a:lnTo>
                    <a:pt x="1136046" y="1666684"/>
                  </a:lnTo>
                  <a:lnTo>
                    <a:pt x="1090771" y="1692481"/>
                  </a:lnTo>
                  <a:lnTo>
                    <a:pt x="1050289" y="1702943"/>
                  </a:lnTo>
                  <a:lnTo>
                    <a:pt x="1045210" y="1703959"/>
                  </a:lnTo>
                  <a:lnTo>
                    <a:pt x="1040130" y="1705102"/>
                  </a:lnTo>
                  <a:lnTo>
                    <a:pt x="1035176" y="1706245"/>
                  </a:lnTo>
                  <a:lnTo>
                    <a:pt x="1035176" y="1688550"/>
                  </a:lnTo>
                  <a:lnTo>
                    <a:pt x="1035176" y="1670891"/>
                  </a:lnTo>
                  <a:lnTo>
                    <a:pt x="1035176" y="1653256"/>
                  </a:lnTo>
                  <a:lnTo>
                    <a:pt x="1035176" y="1635633"/>
                  </a:lnTo>
                  <a:lnTo>
                    <a:pt x="1043271" y="1633325"/>
                  </a:lnTo>
                  <a:lnTo>
                    <a:pt x="1065631" y="1596463"/>
                  </a:lnTo>
                  <a:lnTo>
                    <a:pt x="1066038" y="1580007"/>
                  </a:lnTo>
                  <a:lnTo>
                    <a:pt x="1066038" y="1527937"/>
                  </a:lnTo>
                  <a:lnTo>
                    <a:pt x="1066038" y="1475867"/>
                  </a:lnTo>
                  <a:lnTo>
                    <a:pt x="1066038" y="1423797"/>
                  </a:lnTo>
                  <a:lnTo>
                    <a:pt x="1066038" y="1371727"/>
                  </a:lnTo>
                  <a:lnTo>
                    <a:pt x="1066038" y="1319657"/>
                  </a:lnTo>
                  <a:lnTo>
                    <a:pt x="1066038" y="1267587"/>
                  </a:lnTo>
                  <a:close/>
                </a:path>
                <a:path w="6428105" h="1932939">
                  <a:moveTo>
                    <a:pt x="2009775" y="1053465"/>
                  </a:moveTo>
                  <a:lnTo>
                    <a:pt x="2031829" y="1050109"/>
                  </a:lnTo>
                  <a:lnTo>
                    <a:pt x="2050954" y="1050337"/>
                  </a:lnTo>
                  <a:lnTo>
                    <a:pt x="2067175" y="1054161"/>
                  </a:lnTo>
                  <a:lnTo>
                    <a:pt x="2099579" y="1083659"/>
                  </a:lnTo>
                  <a:lnTo>
                    <a:pt x="2111289" y="1134441"/>
                  </a:lnTo>
                  <a:lnTo>
                    <a:pt x="2113627" y="1204684"/>
                  </a:lnTo>
                  <a:lnTo>
                    <a:pt x="2113915" y="1253617"/>
                  </a:lnTo>
                  <a:lnTo>
                    <a:pt x="2113915" y="1307740"/>
                  </a:lnTo>
                  <a:lnTo>
                    <a:pt x="2113915" y="1361900"/>
                  </a:lnTo>
                  <a:lnTo>
                    <a:pt x="2113915" y="1416083"/>
                  </a:lnTo>
                  <a:lnTo>
                    <a:pt x="2113915" y="1470279"/>
                  </a:lnTo>
                  <a:lnTo>
                    <a:pt x="2091436" y="1475230"/>
                  </a:lnTo>
                  <a:lnTo>
                    <a:pt x="2068957" y="1480169"/>
                  </a:lnTo>
                  <a:lnTo>
                    <a:pt x="2046478" y="1485084"/>
                  </a:lnTo>
                  <a:lnTo>
                    <a:pt x="2023999" y="1489964"/>
                  </a:lnTo>
                  <a:lnTo>
                    <a:pt x="2023999" y="1480343"/>
                  </a:lnTo>
                  <a:lnTo>
                    <a:pt x="2023999" y="1470723"/>
                  </a:lnTo>
                  <a:lnTo>
                    <a:pt x="2023999" y="1461103"/>
                  </a:lnTo>
                  <a:lnTo>
                    <a:pt x="2023999" y="1451483"/>
                  </a:lnTo>
                  <a:lnTo>
                    <a:pt x="2019478" y="1463315"/>
                  </a:lnTo>
                  <a:lnTo>
                    <a:pt x="1995156" y="1497574"/>
                  </a:lnTo>
                  <a:lnTo>
                    <a:pt x="1958347" y="1510924"/>
                  </a:lnTo>
                  <a:lnTo>
                    <a:pt x="1946941" y="1509791"/>
                  </a:lnTo>
                  <a:lnTo>
                    <a:pt x="1910556" y="1472358"/>
                  </a:lnTo>
                  <a:lnTo>
                    <a:pt x="1905508" y="1419606"/>
                  </a:lnTo>
                  <a:lnTo>
                    <a:pt x="1905508" y="1410745"/>
                  </a:lnTo>
                  <a:lnTo>
                    <a:pt x="1905508" y="1401873"/>
                  </a:lnTo>
                  <a:lnTo>
                    <a:pt x="1905508" y="1392977"/>
                  </a:lnTo>
                  <a:lnTo>
                    <a:pt x="1905508" y="1384046"/>
                  </a:lnTo>
                  <a:lnTo>
                    <a:pt x="1906174" y="1361618"/>
                  </a:lnTo>
                  <a:lnTo>
                    <a:pt x="1916176" y="1315720"/>
                  </a:lnTo>
                  <a:lnTo>
                    <a:pt x="1950251" y="1278590"/>
                  </a:lnTo>
                  <a:lnTo>
                    <a:pt x="1989637" y="1246937"/>
                  </a:lnTo>
                  <a:lnTo>
                    <a:pt x="2004472" y="1234122"/>
                  </a:lnTo>
                  <a:lnTo>
                    <a:pt x="2021266" y="1194091"/>
                  </a:lnTo>
                  <a:lnTo>
                    <a:pt x="2021459" y="1181735"/>
                  </a:lnTo>
                  <a:lnTo>
                    <a:pt x="2021242" y="1166306"/>
                  </a:lnTo>
                  <a:lnTo>
                    <a:pt x="2011679" y="1129538"/>
                  </a:lnTo>
                  <a:lnTo>
                    <a:pt x="2006219" y="1130681"/>
                  </a:lnTo>
                  <a:lnTo>
                    <a:pt x="1992391" y="1170735"/>
                  </a:lnTo>
                  <a:lnTo>
                    <a:pt x="1992249" y="1187069"/>
                  </a:lnTo>
                  <a:lnTo>
                    <a:pt x="1992249" y="1198403"/>
                  </a:lnTo>
                  <a:lnTo>
                    <a:pt x="1992249" y="1209738"/>
                  </a:lnTo>
                  <a:lnTo>
                    <a:pt x="1992249" y="1221073"/>
                  </a:lnTo>
                  <a:lnTo>
                    <a:pt x="1992249" y="1232408"/>
                  </a:lnTo>
                  <a:lnTo>
                    <a:pt x="1970533" y="1237097"/>
                  </a:lnTo>
                  <a:lnTo>
                    <a:pt x="1948830" y="1241821"/>
                  </a:lnTo>
                  <a:lnTo>
                    <a:pt x="1927151" y="1246570"/>
                  </a:lnTo>
                  <a:lnTo>
                    <a:pt x="1905508" y="1251331"/>
                  </a:lnTo>
                  <a:lnTo>
                    <a:pt x="1905508" y="1244092"/>
                  </a:lnTo>
                  <a:lnTo>
                    <a:pt x="1905508" y="1236853"/>
                  </a:lnTo>
                  <a:lnTo>
                    <a:pt x="1905508" y="1229614"/>
                  </a:lnTo>
                  <a:lnTo>
                    <a:pt x="1905508" y="1222375"/>
                  </a:lnTo>
                  <a:lnTo>
                    <a:pt x="1906010" y="1198635"/>
                  </a:lnTo>
                  <a:lnTo>
                    <a:pt x="1910062" y="1159063"/>
                  </a:lnTo>
                  <a:lnTo>
                    <a:pt x="1925796" y="1115028"/>
                  </a:lnTo>
                  <a:lnTo>
                    <a:pt x="1959340" y="1076182"/>
                  </a:lnTo>
                  <a:lnTo>
                    <a:pt x="1991153" y="1058846"/>
                  </a:lnTo>
                  <a:lnTo>
                    <a:pt x="2009775" y="1053465"/>
                  </a:lnTo>
                  <a:close/>
                </a:path>
                <a:path w="6428105" h="1932939">
                  <a:moveTo>
                    <a:pt x="919099" y="1291971"/>
                  </a:moveTo>
                  <a:lnTo>
                    <a:pt x="936476" y="1289492"/>
                  </a:lnTo>
                  <a:lnTo>
                    <a:pt x="952579" y="1290050"/>
                  </a:lnTo>
                  <a:lnTo>
                    <a:pt x="967372" y="1293631"/>
                  </a:lnTo>
                  <a:lnTo>
                    <a:pt x="1002188" y="1320212"/>
                  </a:lnTo>
                  <a:lnTo>
                    <a:pt x="1018651" y="1365273"/>
                  </a:lnTo>
                  <a:lnTo>
                    <a:pt x="1022842" y="1411374"/>
                  </a:lnTo>
                  <a:lnTo>
                    <a:pt x="1023366" y="1439926"/>
                  </a:lnTo>
                  <a:lnTo>
                    <a:pt x="1001573" y="1444708"/>
                  </a:lnTo>
                  <a:lnTo>
                    <a:pt x="979804" y="1449514"/>
                  </a:lnTo>
                  <a:lnTo>
                    <a:pt x="958036" y="1454320"/>
                  </a:lnTo>
                  <a:lnTo>
                    <a:pt x="936244" y="1459103"/>
                  </a:lnTo>
                  <a:lnTo>
                    <a:pt x="936244" y="1446625"/>
                  </a:lnTo>
                  <a:lnTo>
                    <a:pt x="936244" y="1434147"/>
                  </a:lnTo>
                  <a:lnTo>
                    <a:pt x="936244" y="1421669"/>
                  </a:lnTo>
                  <a:lnTo>
                    <a:pt x="936244" y="1409192"/>
                  </a:lnTo>
                  <a:lnTo>
                    <a:pt x="936053" y="1397311"/>
                  </a:lnTo>
                  <a:lnTo>
                    <a:pt x="927607" y="1366520"/>
                  </a:lnTo>
                  <a:lnTo>
                    <a:pt x="922274" y="1367663"/>
                  </a:lnTo>
                  <a:lnTo>
                    <a:pt x="908685" y="1415288"/>
                  </a:lnTo>
                  <a:lnTo>
                    <a:pt x="908685" y="1466173"/>
                  </a:lnTo>
                  <a:lnTo>
                    <a:pt x="908685" y="1517094"/>
                  </a:lnTo>
                  <a:lnTo>
                    <a:pt x="908685" y="1568039"/>
                  </a:lnTo>
                  <a:lnTo>
                    <a:pt x="908685" y="1618996"/>
                  </a:lnTo>
                  <a:lnTo>
                    <a:pt x="908946" y="1629757"/>
                  </a:lnTo>
                  <a:lnTo>
                    <a:pt x="919607" y="1662811"/>
                  </a:lnTo>
                  <a:lnTo>
                    <a:pt x="924941" y="1661668"/>
                  </a:lnTo>
                  <a:lnTo>
                    <a:pt x="940855" y="1616037"/>
                  </a:lnTo>
                  <a:lnTo>
                    <a:pt x="941069" y="1600581"/>
                  </a:lnTo>
                  <a:lnTo>
                    <a:pt x="941069" y="1587722"/>
                  </a:lnTo>
                  <a:lnTo>
                    <a:pt x="941069" y="1574863"/>
                  </a:lnTo>
                  <a:lnTo>
                    <a:pt x="941069" y="1562004"/>
                  </a:lnTo>
                  <a:lnTo>
                    <a:pt x="941069" y="1549146"/>
                  </a:lnTo>
                  <a:lnTo>
                    <a:pt x="961644" y="1544649"/>
                  </a:lnTo>
                  <a:lnTo>
                    <a:pt x="982218" y="1540129"/>
                  </a:lnTo>
                  <a:lnTo>
                    <a:pt x="1002792" y="1535608"/>
                  </a:lnTo>
                  <a:lnTo>
                    <a:pt x="1023366" y="1531112"/>
                  </a:lnTo>
                  <a:lnTo>
                    <a:pt x="1022619" y="1576562"/>
                  </a:lnTo>
                  <a:lnTo>
                    <a:pt x="1018942" y="1622726"/>
                  </a:lnTo>
                  <a:lnTo>
                    <a:pt x="1005458" y="1665732"/>
                  </a:lnTo>
                  <a:lnTo>
                    <a:pt x="981581" y="1704165"/>
                  </a:lnTo>
                  <a:lnTo>
                    <a:pt x="948435" y="1729533"/>
                  </a:lnTo>
                  <a:lnTo>
                    <a:pt x="901644" y="1742017"/>
                  </a:lnTo>
                  <a:lnTo>
                    <a:pt x="885094" y="1742074"/>
                  </a:lnTo>
                  <a:lnTo>
                    <a:pt x="870592" y="1739298"/>
                  </a:lnTo>
                  <a:lnTo>
                    <a:pt x="838612" y="1715135"/>
                  </a:lnTo>
                  <a:lnTo>
                    <a:pt x="821586" y="1669349"/>
                  </a:lnTo>
                  <a:lnTo>
                    <a:pt x="816824" y="1621672"/>
                  </a:lnTo>
                  <a:lnTo>
                    <a:pt x="816229" y="1592072"/>
                  </a:lnTo>
                  <a:lnTo>
                    <a:pt x="816229" y="1561399"/>
                  </a:lnTo>
                  <a:lnTo>
                    <a:pt x="816229" y="1530715"/>
                  </a:lnTo>
                  <a:lnTo>
                    <a:pt x="816229" y="1500006"/>
                  </a:lnTo>
                  <a:lnTo>
                    <a:pt x="816229" y="1469263"/>
                  </a:lnTo>
                  <a:lnTo>
                    <a:pt x="816727" y="1443402"/>
                  </a:lnTo>
                  <a:lnTo>
                    <a:pt x="820675" y="1401111"/>
                  </a:lnTo>
                  <a:lnTo>
                    <a:pt x="836294" y="1355518"/>
                  </a:lnTo>
                  <a:lnTo>
                    <a:pt x="870628" y="1314902"/>
                  </a:lnTo>
                  <a:lnTo>
                    <a:pt x="901576" y="1297185"/>
                  </a:lnTo>
                  <a:lnTo>
                    <a:pt x="919099" y="1291971"/>
                  </a:lnTo>
                  <a:close/>
                </a:path>
                <a:path w="6428105" h="1932939">
                  <a:moveTo>
                    <a:pt x="679576" y="1344295"/>
                  </a:moveTo>
                  <a:lnTo>
                    <a:pt x="698152" y="1341582"/>
                  </a:lnTo>
                  <a:lnTo>
                    <a:pt x="715025" y="1341834"/>
                  </a:lnTo>
                  <a:lnTo>
                    <a:pt x="730208" y="1345062"/>
                  </a:lnTo>
                  <a:lnTo>
                    <a:pt x="765254" y="1370980"/>
                  </a:lnTo>
                  <a:lnTo>
                    <a:pt x="783699" y="1417256"/>
                  </a:lnTo>
                  <a:lnTo>
                    <a:pt x="788791" y="1464881"/>
                  </a:lnTo>
                  <a:lnTo>
                    <a:pt x="789432" y="1494409"/>
                  </a:lnTo>
                  <a:lnTo>
                    <a:pt x="789432" y="1508716"/>
                  </a:lnTo>
                  <a:lnTo>
                    <a:pt x="789432" y="1523047"/>
                  </a:lnTo>
                  <a:lnTo>
                    <a:pt x="789432" y="1537378"/>
                  </a:lnTo>
                  <a:lnTo>
                    <a:pt x="789432" y="1551686"/>
                  </a:lnTo>
                  <a:lnTo>
                    <a:pt x="759503" y="1558238"/>
                  </a:lnTo>
                  <a:lnTo>
                    <a:pt x="729551" y="1564767"/>
                  </a:lnTo>
                  <a:lnTo>
                    <a:pt x="699599" y="1571295"/>
                  </a:lnTo>
                  <a:lnTo>
                    <a:pt x="669670" y="1577848"/>
                  </a:lnTo>
                  <a:lnTo>
                    <a:pt x="669670" y="1601186"/>
                  </a:lnTo>
                  <a:lnTo>
                    <a:pt x="669670" y="1624536"/>
                  </a:lnTo>
                  <a:lnTo>
                    <a:pt x="669670" y="1647910"/>
                  </a:lnTo>
                  <a:lnTo>
                    <a:pt x="669670" y="1671320"/>
                  </a:lnTo>
                  <a:lnTo>
                    <a:pt x="669861" y="1684579"/>
                  </a:lnTo>
                  <a:lnTo>
                    <a:pt x="678433" y="1715516"/>
                  </a:lnTo>
                  <a:lnTo>
                    <a:pt x="684149" y="1714373"/>
                  </a:lnTo>
                  <a:lnTo>
                    <a:pt x="701460" y="1670661"/>
                  </a:lnTo>
                  <a:lnTo>
                    <a:pt x="701675" y="1655826"/>
                  </a:lnTo>
                  <a:lnTo>
                    <a:pt x="701675" y="1641558"/>
                  </a:lnTo>
                  <a:lnTo>
                    <a:pt x="701675" y="1627314"/>
                  </a:lnTo>
                  <a:lnTo>
                    <a:pt x="701675" y="1613070"/>
                  </a:lnTo>
                  <a:lnTo>
                    <a:pt x="701675" y="1598803"/>
                  </a:lnTo>
                  <a:lnTo>
                    <a:pt x="723655" y="1594038"/>
                  </a:lnTo>
                  <a:lnTo>
                    <a:pt x="745601" y="1589262"/>
                  </a:lnTo>
                  <a:lnTo>
                    <a:pt x="767522" y="1584461"/>
                  </a:lnTo>
                  <a:lnTo>
                    <a:pt x="789432" y="1579626"/>
                  </a:lnTo>
                  <a:lnTo>
                    <a:pt x="789432" y="1587625"/>
                  </a:lnTo>
                  <a:lnTo>
                    <a:pt x="789432" y="1595612"/>
                  </a:lnTo>
                  <a:lnTo>
                    <a:pt x="789432" y="1603575"/>
                  </a:lnTo>
                  <a:lnTo>
                    <a:pt x="789432" y="1611503"/>
                  </a:lnTo>
                  <a:lnTo>
                    <a:pt x="789197" y="1630461"/>
                  </a:lnTo>
                  <a:lnTo>
                    <a:pt x="785876" y="1673860"/>
                  </a:lnTo>
                  <a:lnTo>
                    <a:pt x="769238" y="1723390"/>
                  </a:lnTo>
                  <a:lnTo>
                    <a:pt x="745789" y="1758251"/>
                  </a:lnTo>
                  <a:lnTo>
                    <a:pt x="713644" y="1781302"/>
                  </a:lnTo>
                  <a:lnTo>
                    <a:pt x="671706" y="1792755"/>
                  </a:lnTo>
                  <a:lnTo>
                    <a:pt x="658368" y="1793398"/>
                  </a:lnTo>
                  <a:lnTo>
                    <a:pt x="645886" y="1792374"/>
                  </a:lnTo>
                  <a:lnTo>
                    <a:pt x="606198" y="1772717"/>
                  </a:lnTo>
                  <a:lnTo>
                    <a:pt x="584918" y="1733583"/>
                  </a:lnTo>
                  <a:lnTo>
                    <a:pt x="578437" y="1691671"/>
                  </a:lnTo>
                  <a:lnTo>
                    <a:pt x="577214" y="1649476"/>
                  </a:lnTo>
                  <a:lnTo>
                    <a:pt x="577214" y="1618021"/>
                  </a:lnTo>
                  <a:lnTo>
                    <a:pt x="577214" y="1586531"/>
                  </a:lnTo>
                  <a:lnTo>
                    <a:pt x="577214" y="1555017"/>
                  </a:lnTo>
                  <a:lnTo>
                    <a:pt x="577214" y="1523492"/>
                  </a:lnTo>
                  <a:lnTo>
                    <a:pt x="577883" y="1496558"/>
                  </a:lnTo>
                  <a:lnTo>
                    <a:pt x="583269" y="1450786"/>
                  </a:lnTo>
                  <a:lnTo>
                    <a:pt x="602170" y="1399921"/>
                  </a:lnTo>
                  <a:lnTo>
                    <a:pt x="635928" y="1363654"/>
                  </a:lnTo>
                  <a:lnTo>
                    <a:pt x="664122" y="1348795"/>
                  </a:lnTo>
                  <a:lnTo>
                    <a:pt x="679576" y="1344295"/>
                  </a:lnTo>
                  <a:close/>
                </a:path>
                <a:path w="6428105" h="1932939">
                  <a:moveTo>
                    <a:pt x="358394" y="1414526"/>
                  </a:moveTo>
                  <a:lnTo>
                    <a:pt x="373374" y="1412049"/>
                  </a:lnTo>
                  <a:lnTo>
                    <a:pt x="387270" y="1411478"/>
                  </a:lnTo>
                  <a:lnTo>
                    <a:pt x="400095" y="1412811"/>
                  </a:lnTo>
                  <a:lnTo>
                    <a:pt x="439560" y="1434248"/>
                  </a:lnTo>
                  <a:lnTo>
                    <a:pt x="460101" y="1472279"/>
                  </a:lnTo>
                  <a:lnTo>
                    <a:pt x="466217" y="1510411"/>
                  </a:lnTo>
                  <a:lnTo>
                    <a:pt x="467360" y="1550162"/>
                  </a:lnTo>
                  <a:lnTo>
                    <a:pt x="467360" y="1576621"/>
                  </a:lnTo>
                  <a:lnTo>
                    <a:pt x="467360" y="1603057"/>
                  </a:lnTo>
                  <a:lnTo>
                    <a:pt x="467360" y="1629493"/>
                  </a:lnTo>
                  <a:lnTo>
                    <a:pt x="467360" y="1655953"/>
                  </a:lnTo>
                  <a:lnTo>
                    <a:pt x="467098" y="1683198"/>
                  </a:lnTo>
                  <a:lnTo>
                    <a:pt x="465002" y="1726354"/>
                  </a:lnTo>
                  <a:lnTo>
                    <a:pt x="456723" y="1769999"/>
                  </a:lnTo>
                  <a:lnTo>
                    <a:pt x="438348" y="1809515"/>
                  </a:lnTo>
                  <a:lnTo>
                    <a:pt x="410844" y="1839341"/>
                  </a:lnTo>
                  <a:lnTo>
                    <a:pt x="375590" y="1857539"/>
                  </a:lnTo>
                  <a:lnTo>
                    <a:pt x="333898" y="1864979"/>
                  </a:lnTo>
                  <a:lnTo>
                    <a:pt x="321502" y="1864703"/>
                  </a:lnTo>
                  <a:lnTo>
                    <a:pt x="283739" y="1848889"/>
                  </a:lnTo>
                  <a:lnTo>
                    <a:pt x="263382" y="1810635"/>
                  </a:lnTo>
                  <a:lnTo>
                    <a:pt x="256651" y="1764458"/>
                  </a:lnTo>
                  <a:lnTo>
                    <a:pt x="255397" y="1716659"/>
                  </a:lnTo>
                  <a:lnTo>
                    <a:pt x="255397" y="1688961"/>
                  </a:lnTo>
                  <a:lnTo>
                    <a:pt x="255397" y="1661287"/>
                  </a:lnTo>
                  <a:lnTo>
                    <a:pt x="255397" y="1633612"/>
                  </a:lnTo>
                  <a:lnTo>
                    <a:pt x="255397" y="1605915"/>
                  </a:lnTo>
                  <a:lnTo>
                    <a:pt x="255968" y="1577340"/>
                  </a:lnTo>
                  <a:lnTo>
                    <a:pt x="260540" y="1529334"/>
                  </a:lnTo>
                  <a:lnTo>
                    <a:pt x="277320" y="1476581"/>
                  </a:lnTo>
                  <a:lnTo>
                    <a:pt x="310173" y="1436618"/>
                  </a:lnTo>
                  <a:lnTo>
                    <a:pt x="340653" y="1419715"/>
                  </a:lnTo>
                  <a:lnTo>
                    <a:pt x="358394" y="1414526"/>
                  </a:lnTo>
                  <a:close/>
                </a:path>
                <a:path w="6428105" h="1932939">
                  <a:moveTo>
                    <a:pt x="6217411" y="46101"/>
                  </a:moveTo>
                  <a:lnTo>
                    <a:pt x="6270083" y="34575"/>
                  </a:lnTo>
                  <a:lnTo>
                    <a:pt x="6322742" y="23050"/>
                  </a:lnTo>
                  <a:lnTo>
                    <a:pt x="6375378" y="11525"/>
                  </a:lnTo>
                  <a:lnTo>
                    <a:pt x="6427978" y="0"/>
                  </a:lnTo>
                  <a:lnTo>
                    <a:pt x="6427978" y="26384"/>
                  </a:lnTo>
                  <a:lnTo>
                    <a:pt x="6427978" y="52768"/>
                  </a:lnTo>
                  <a:lnTo>
                    <a:pt x="6427978" y="79152"/>
                  </a:lnTo>
                  <a:lnTo>
                    <a:pt x="6427978" y="105537"/>
                  </a:lnTo>
                  <a:lnTo>
                    <a:pt x="6413690" y="108606"/>
                  </a:lnTo>
                  <a:lnTo>
                    <a:pt x="6399403" y="111712"/>
                  </a:lnTo>
                  <a:lnTo>
                    <a:pt x="6385115" y="114841"/>
                  </a:lnTo>
                  <a:lnTo>
                    <a:pt x="6370828" y="117983"/>
                  </a:lnTo>
                  <a:lnTo>
                    <a:pt x="6370828" y="170656"/>
                  </a:lnTo>
                  <a:lnTo>
                    <a:pt x="6370828" y="223329"/>
                  </a:lnTo>
                  <a:lnTo>
                    <a:pt x="6370828" y="539369"/>
                  </a:lnTo>
                  <a:lnTo>
                    <a:pt x="6346729" y="544681"/>
                  </a:lnTo>
                  <a:lnTo>
                    <a:pt x="6322631" y="549957"/>
                  </a:lnTo>
                  <a:lnTo>
                    <a:pt x="6298533" y="555210"/>
                  </a:lnTo>
                  <a:lnTo>
                    <a:pt x="6274434" y="560451"/>
                  </a:lnTo>
                  <a:lnTo>
                    <a:pt x="6274434" y="507777"/>
                  </a:lnTo>
                  <a:lnTo>
                    <a:pt x="6274434" y="455104"/>
                  </a:lnTo>
                  <a:lnTo>
                    <a:pt x="6274434" y="139065"/>
                  </a:lnTo>
                  <a:lnTo>
                    <a:pt x="6260220" y="142188"/>
                  </a:lnTo>
                  <a:lnTo>
                    <a:pt x="6245971" y="145287"/>
                  </a:lnTo>
                  <a:lnTo>
                    <a:pt x="6231697" y="148387"/>
                  </a:lnTo>
                  <a:lnTo>
                    <a:pt x="6217411" y="151511"/>
                  </a:lnTo>
                  <a:lnTo>
                    <a:pt x="6217411" y="125146"/>
                  </a:lnTo>
                  <a:lnTo>
                    <a:pt x="6217411" y="98806"/>
                  </a:lnTo>
                  <a:lnTo>
                    <a:pt x="6217411" y="72465"/>
                  </a:lnTo>
                  <a:lnTo>
                    <a:pt x="6217411" y="46101"/>
                  </a:lnTo>
                  <a:close/>
                </a:path>
                <a:path w="6428105" h="1932939">
                  <a:moveTo>
                    <a:pt x="0" y="1405763"/>
                  </a:moveTo>
                  <a:lnTo>
                    <a:pt x="24078" y="1400450"/>
                  </a:lnTo>
                  <a:lnTo>
                    <a:pt x="48133" y="1395174"/>
                  </a:lnTo>
                  <a:lnTo>
                    <a:pt x="72187" y="1389921"/>
                  </a:lnTo>
                  <a:lnTo>
                    <a:pt x="96265" y="1384681"/>
                  </a:lnTo>
                  <a:lnTo>
                    <a:pt x="96265" y="1431754"/>
                  </a:lnTo>
                  <a:lnTo>
                    <a:pt x="96265" y="1478851"/>
                  </a:lnTo>
                  <a:lnTo>
                    <a:pt x="96265" y="1525948"/>
                  </a:lnTo>
                  <a:lnTo>
                    <a:pt x="96265" y="1573022"/>
                  </a:lnTo>
                  <a:lnTo>
                    <a:pt x="103503" y="1571478"/>
                  </a:lnTo>
                  <a:lnTo>
                    <a:pt x="110728" y="1569910"/>
                  </a:lnTo>
                  <a:lnTo>
                    <a:pt x="117929" y="1568342"/>
                  </a:lnTo>
                  <a:lnTo>
                    <a:pt x="125094" y="1566799"/>
                  </a:lnTo>
                  <a:lnTo>
                    <a:pt x="125094" y="1519670"/>
                  </a:lnTo>
                  <a:lnTo>
                    <a:pt x="125094" y="1472565"/>
                  </a:lnTo>
                  <a:lnTo>
                    <a:pt x="125094" y="1425459"/>
                  </a:lnTo>
                  <a:lnTo>
                    <a:pt x="125094" y="1378331"/>
                  </a:lnTo>
                  <a:lnTo>
                    <a:pt x="149193" y="1373072"/>
                  </a:lnTo>
                  <a:lnTo>
                    <a:pt x="173291" y="1367790"/>
                  </a:lnTo>
                  <a:lnTo>
                    <a:pt x="197389" y="1362507"/>
                  </a:lnTo>
                  <a:lnTo>
                    <a:pt x="221487" y="1357249"/>
                  </a:lnTo>
                  <a:lnTo>
                    <a:pt x="221487" y="1409941"/>
                  </a:lnTo>
                  <a:lnTo>
                    <a:pt x="221487" y="1462633"/>
                  </a:lnTo>
                  <a:lnTo>
                    <a:pt x="221487" y="1884172"/>
                  </a:lnTo>
                  <a:lnTo>
                    <a:pt x="197389" y="1889412"/>
                  </a:lnTo>
                  <a:lnTo>
                    <a:pt x="173291" y="1894665"/>
                  </a:lnTo>
                  <a:lnTo>
                    <a:pt x="149193" y="1899941"/>
                  </a:lnTo>
                  <a:lnTo>
                    <a:pt x="125094" y="1905254"/>
                  </a:lnTo>
                  <a:lnTo>
                    <a:pt x="125094" y="1849913"/>
                  </a:lnTo>
                  <a:lnTo>
                    <a:pt x="125094" y="1794573"/>
                  </a:lnTo>
                  <a:lnTo>
                    <a:pt x="125094" y="1739233"/>
                  </a:lnTo>
                  <a:lnTo>
                    <a:pt x="125094" y="1683893"/>
                  </a:lnTo>
                  <a:lnTo>
                    <a:pt x="117929" y="1685492"/>
                  </a:lnTo>
                  <a:lnTo>
                    <a:pt x="110728" y="1687068"/>
                  </a:lnTo>
                  <a:lnTo>
                    <a:pt x="103503" y="1688643"/>
                  </a:lnTo>
                  <a:lnTo>
                    <a:pt x="96265" y="1690243"/>
                  </a:lnTo>
                  <a:lnTo>
                    <a:pt x="96265" y="1745581"/>
                  </a:lnTo>
                  <a:lnTo>
                    <a:pt x="96265" y="1800907"/>
                  </a:lnTo>
                  <a:lnTo>
                    <a:pt x="96265" y="1856210"/>
                  </a:lnTo>
                  <a:lnTo>
                    <a:pt x="96265" y="1911477"/>
                  </a:lnTo>
                  <a:lnTo>
                    <a:pt x="72187" y="1916789"/>
                  </a:lnTo>
                  <a:lnTo>
                    <a:pt x="48132" y="1922065"/>
                  </a:lnTo>
                  <a:lnTo>
                    <a:pt x="24078" y="1927318"/>
                  </a:lnTo>
                  <a:lnTo>
                    <a:pt x="0" y="1932559"/>
                  </a:lnTo>
                  <a:lnTo>
                    <a:pt x="0" y="1879870"/>
                  </a:lnTo>
                  <a:lnTo>
                    <a:pt x="0" y="1827187"/>
                  </a:lnTo>
                  <a:lnTo>
                    <a:pt x="0" y="1458451"/>
                  </a:lnTo>
                  <a:lnTo>
                    <a:pt x="0" y="1405763"/>
                  </a:lnTo>
                  <a:close/>
                </a:path>
                <a:path w="6428105" h="1932939">
                  <a:moveTo>
                    <a:pt x="5093970" y="287528"/>
                  </a:moveTo>
                  <a:lnTo>
                    <a:pt x="5142483" y="280162"/>
                  </a:lnTo>
                  <a:lnTo>
                    <a:pt x="5156938" y="278445"/>
                  </a:lnTo>
                  <a:lnTo>
                    <a:pt x="5168677" y="276907"/>
                  </a:lnTo>
                  <a:lnTo>
                    <a:pt x="5204586" y="265938"/>
                  </a:lnTo>
                  <a:lnTo>
                    <a:pt x="5204586" y="282967"/>
                  </a:lnTo>
                  <a:lnTo>
                    <a:pt x="5204586" y="299974"/>
                  </a:lnTo>
                  <a:lnTo>
                    <a:pt x="5204586" y="316980"/>
                  </a:lnTo>
                  <a:lnTo>
                    <a:pt x="5204586" y="334010"/>
                  </a:lnTo>
                  <a:lnTo>
                    <a:pt x="5197094" y="338582"/>
                  </a:lnTo>
                  <a:lnTo>
                    <a:pt x="5151628" y="347472"/>
                  </a:lnTo>
                  <a:lnTo>
                    <a:pt x="5141009" y="348686"/>
                  </a:lnTo>
                  <a:lnTo>
                    <a:pt x="5103812" y="361664"/>
                  </a:lnTo>
                  <a:lnTo>
                    <a:pt x="5094553" y="409170"/>
                  </a:lnTo>
                  <a:lnTo>
                    <a:pt x="5094478" y="424815"/>
                  </a:lnTo>
                  <a:lnTo>
                    <a:pt x="5105834" y="405616"/>
                  </a:lnTo>
                  <a:lnTo>
                    <a:pt x="5117988" y="391048"/>
                  </a:lnTo>
                  <a:lnTo>
                    <a:pt x="5130928" y="381077"/>
                  </a:lnTo>
                  <a:lnTo>
                    <a:pt x="5144643" y="375666"/>
                  </a:lnTo>
                  <a:lnTo>
                    <a:pt x="5173650" y="374098"/>
                  </a:lnTo>
                  <a:lnTo>
                    <a:pt x="5194776" y="383698"/>
                  </a:lnTo>
                  <a:lnTo>
                    <a:pt x="5213477" y="436499"/>
                  </a:lnTo>
                  <a:lnTo>
                    <a:pt x="5214780" y="494452"/>
                  </a:lnTo>
                  <a:lnTo>
                    <a:pt x="5214874" y="515620"/>
                  </a:lnTo>
                  <a:lnTo>
                    <a:pt x="5214874" y="541984"/>
                  </a:lnTo>
                  <a:lnTo>
                    <a:pt x="5214874" y="568325"/>
                  </a:lnTo>
                  <a:lnTo>
                    <a:pt x="5214874" y="594665"/>
                  </a:lnTo>
                  <a:lnTo>
                    <a:pt x="5214874" y="621030"/>
                  </a:lnTo>
                  <a:lnTo>
                    <a:pt x="5214445" y="654815"/>
                  </a:lnTo>
                  <a:lnTo>
                    <a:pt x="5211016" y="705576"/>
                  </a:lnTo>
                  <a:lnTo>
                    <a:pt x="5194226" y="758360"/>
                  </a:lnTo>
                  <a:lnTo>
                    <a:pt x="5144454" y="806834"/>
                  </a:lnTo>
                  <a:lnTo>
                    <a:pt x="5108448" y="819404"/>
                  </a:lnTo>
                  <a:lnTo>
                    <a:pt x="5069459" y="826643"/>
                  </a:lnTo>
                  <a:lnTo>
                    <a:pt x="5060269" y="826262"/>
                  </a:lnTo>
                  <a:lnTo>
                    <a:pt x="5026959" y="807761"/>
                  </a:lnTo>
                  <a:lnTo>
                    <a:pt x="5008118" y="765810"/>
                  </a:lnTo>
                  <a:lnTo>
                    <a:pt x="5003474" y="709088"/>
                  </a:lnTo>
                  <a:lnTo>
                    <a:pt x="5003165" y="681990"/>
                  </a:lnTo>
                  <a:lnTo>
                    <a:pt x="5003165" y="631255"/>
                  </a:lnTo>
                  <a:lnTo>
                    <a:pt x="5003165" y="580544"/>
                  </a:lnTo>
                  <a:lnTo>
                    <a:pt x="5003165" y="529852"/>
                  </a:lnTo>
                  <a:lnTo>
                    <a:pt x="5003165" y="479172"/>
                  </a:lnTo>
                  <a:lnTo>
                    <a:pt x="5003165" y="428498"/>
                  </a:lnTo>
                  <a:lnTo>
                    <a:pt x="5004736" y="402542"/>
                  </a:lnTo>
                  <a:lnTo>
                    <a:pt x="5017309" y="356060"/>
                  </a:lnTo>
                  <a:lnTo>
                    <a:pt x="5041856" y="317871"/>
                  </a:lnTo>
                  <a:lnTo>
                    <a:pt x="5074709" y="293832"/>
                  </a:lnTo>
                  <a:lnTo>
                    <a:pt x="5093970" y="28752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40280" y="3377184"/>
              <a:ext cx="4904994" cy="14927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08021" y="3345815"/>
              <a:ext cx="4895977" cy="148183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632964" y="3832732"/>
              <a:ext cx="2299970" cy="811530"/>
            </a:xfrm>
            <a:custGeom>
              <a:avLst/>
              <a:gdLst/>
              <a:ahLst/>
              <a:cxnLst/>
              <a:rect l="l" t="t" r="r" b="b"/>
              <a:pathLst>
                <a:path w="2299970" h="811529">
                  <a:moveTo>
                    <a:pt x="1577848" y="351536"/>
                  </a:moveTo>
                  <a:lnTo>
                    <a:pt x="1555023" y="387058"/>
                  </a:lnTo>
                  <a:lnTo>
                    <a:pt x="1548727" y="427793"/>
                  </a:lnTo>
                  <a:lnTo>
                    <a:pt x="1548511" y="441579"/>
                  </a:lnTo>
                  <a:lnTo>
                    <a:pt x="1548703" y="456819"/>
                  </a:lnTo>
                  <a:lnTo>
                    <a:pt x="1557782" y="492633"/>
                  </a:lnTo>
                  <a:lnTo>
                    <a:pt x="1563877" y="491363"/>
                  </a:lnTo>
                  <a:lnTo>
                    <a:pt x="1577681" y="455199"/>
                  </a:lnTo>
                  <a:lnTo>
                    <a:pt x="1577848" y="440436"/>
                  </a:lnTo>
                  <a:lnTo>
                    <a:pt x="1577848" y="418240"/>
                  </a:lnTo>
                  <a:lnTo>
                    <a:pt x="1577848" y="396033"/>
                  </a:lnTo>
                  <a:lnTo>
                    <a:pt x="1577848" y="373802"/>
                  </a:lnTo>
                  <a:lnTo>
                    <a:pt x="1577848" y="351536"/>
                  </a:lnTo>
                  <a:close/>
                </a:path>
                <a:path w="2299970" h="811529">
                  <a:moveTo>
                    <a:pt x="0" y="696595"/>
                  </a:moveTo>
                  <a:lnTo>
                    <a:pt x="0" y="725263"/>
                  </a:lnTo>
                  <a:lnTo>
                    <a:pt x="0" y="753919"/>
                  </a:lnTo>
                  <a:lnTo>
                    <a:pt x="0" y="782552"/>
                  </a:lnTo>
                  <a:lnTo>
                    <a:pt x="0" y="811149"/>
                  </a:lnTo>
                  <a:lnTo>
                    <a:pt x="8405" y="808888"/>
                  </a:lnTo>
                  <a:lnTo>
                    <a:pt x="30962" y="771687"/>
                  </a:lnTo>
                  <a:lnTo>
                    <a:pt x="31368" y="755777"/>
                  </a:lnTo>
                  <a:lnTo>
                    <a:pt x="31368" y="750062"/>
                  </a:lnTo>
                  <a:lnTo>
                    <a:pt x="31368" y="744347"/>
                  </a:lnTo>
                  <a:lnTo>
                    <a:pt x="31368" y="738632"/>
                  </a:lnTo>
                  <a:lnTo>
                    <a:pt x="31063" y="723580"/>
                  </a:lnTo>
                  <a:lnTo>
                    <a:pt x="17621" y="695261"/>
                  </a:lnTo>
                  <a:lnTo>
                    <a:pt x="9882" y="695309"/>
                  </a:lnTo>
                  <a:lnTo>
                    <a:pt x="0" y="696595"/>
                  </a:lnTo>
                  <a:close/>
                </a:path>
                <a:path w="2299970" h="811529">
                  <a:moveTo>
                    <a:pt x="2286508" y="38735"/>
                  </a:moveTo>
                  <a:lnTo>
                    <a:pt x="2272958" y="77126"/>
                  </a:lnTo>
                  <a:lnTo>
                    <a:pt x="2272791" y="92202"/>
                  </a:lnTo>
                  <a:lnTo>
                    <a:pt x="2272791" y="140950"/>
                  </a:lnTo>
                  <a:lnTo>
                    <a:pt x="2272791" y="189674"/>
                  </a:lnTo>
                  <a:lnTo>
                    <a:pt x="2272791" y="238398"/>
                  </a:lnTo>
                  <a:lnTo>
                    <a:pt x="2272791" y="287147"/>
                  </a:lnTo>
                  <a:lnTo>
                    <a:pt x="2272958" y="301101"/>
                  </a:lnTo>
                  <a:lnTo>
                    <a:pt x="2280920" y="334518"/>
                  </a:lnTo>
                  <a:lnTo>
                    <a:pt x="2286254" y="333375"/>
                  </a:lnTo>
                  <a:lnTo>
                    <a:pt x="2299716" y="285496"/>
                  </a:lnTo>
                  <a:lnTo>
                    <a:pt x="2299716" y="235682"/>
                  </a:lnTo>
                  <a:lnTo>
                    <a:pt x="2299716" y="185880"/>
                  </a:lnTo>
                  <a:lnTo>
                    <a:pt x="2299716" y="136102"/>
                  </a:lnTo>
                  <a:lnTo>
                    <a:pt x="2299716" y="86360"/>
                  </a:lnTo>
                  <a:lnTo>
                    <a:pt x="2299571" y="71284"/>
                  </a:lnTo>
                  <a:lnTo>
                    <a:pt x="2291969" y="37592"/>
                  </a:lnTo>
                  <a:lnTo>
                    <a:pt x="2286508" y="38735"/>
                  </a:lnTo>
                  <a:close/>
                </a:path>
                <a:path w="2299970" h="811529">
                  <a:moveTo>
                    <a:pt x="1102614" y="229108"/>
                  </a:moveTo>
                  <a:lnTo>
                    <a:pt x="1124900" y="224230"/>
                  </a:lnTo>
                  <a:lnTo>
                    <a:pt x="1147175" y="219329"/>
                  </a:lnTo>
                  <a:lnTo>
                    <a:pt x="1169425" y="214427"/>
                  </a:lnTo>
                  <a:lnTo>
                    <a:pt x="1191640" y="209550"/>
                  </a:lnTo>
                  <a:lnTo>
                    <a:pt x="1196288" y="219166"/>
                  </a:lnTo>
                  <a:lnTo>
                    <a:pt x="1199578" y="230473"/>
                  </a:lnTo>
                  <a:lnTo>
                    <a:pt x="1201535" y="243447"/>
                  </a:lnTo>
                  <a:lnTo>
                    <a:pt x="1202182" y="258064"/>
                  </a:lnTo>
                  <a:lnTo>
                    <a:pt x="1202182" y="276352"/>
                  </a:lnTo>
                  <a:lnTo>
                    <a:pt x="1202182" y="294640"/>
                  </a:lnTo>
                  <a:lnTo>
                    <a:pt x="1202182" y="312928"/>
                  </a:lnTo>
                  <a:lnTo>
                    <a:pt x="1202182" y="331216"/>
                  </a:lnTo>
                  <a:lnTo>
                    <a:pt x="1203704" y="350125"/>
                  </a:lnTo>
                  <a:lnTo>
                    <a:pt x="1208262" y="362854"/>
                  </a:lnTo>
                  <a:lnTo>
                    <a:pt x="1215844" y="369417"/>
                  </a:lnTo>
                  <a:lnTo>
                    <a:pt x="1226439" y="369824"/>
                  </a:lnTo>
                  <a:lnTo>
                    <a:pt x="1226439" y="327892"/>
                  </a:lnTo>
                  <a:lnTo>
                    <a:pt x="1226439" y="285924"/>
                  </a:lnTo>
                  <a:lnTo>
                    <a:pt x="1226439" y="243933"/>
                  </a:lnTo>
                  <a:lnTo>
                    <a:pt x="1226439" y="201930"/>
                  </a:lnTo>
                  <a:lnTo>
                    <a:pt x="1249297" y="196975"/>
                  </a:lnTo>
                  <a:lnTo>
                    <a:pt x="1272143" y="192008"/>
                  </a:lnTo>
                  <a:lnTo>
                    <a:pt x="1294965" y="187017"/>
                  </a:lnTo>
                  <a:lnTo>
                    <a:pt x="1317752" y="181991"/>
                  </a:lnTo>
                  <a:lnTo>
                    <a:pt x="1317752" y="223976"/>
                  </a:lnTo>
                  <a:lnTo>
                    <a:pt x="1317752" y="265938"/>
                  </a:lnTo>
                  <a:lnTo>
                    <a:pt x="1317752" y="307899"/>
                  </a:lnTo>
                  <a:lnTo>
                    <a:pt x="1317752" y="349885"/>
                  </a:lnTo>
                  <a:lnTo>
                    <a:pt x="1330493" y="344330"/>
                  </a:lnTo>
                  <a:lnTo>
                    <a:pt x="1339580" y="334121"/>
                  </a:lnTo>
                  <a:lnTo>
                    <a:pt x="1345023" y="319220"/>
                  </a:lnTo>
                  <a:lnTo>
                    <a:pt x="1346835" y="299593"/>
                  </a:lnTo>
                  <a:lnTo>
                    <a:pt x="1346835" y="281305"/>
                  </a:lnTo>
                  <a:lnTo>
                    <a:pt x="1346835" y="263017"/>
                  </a:lnTo>
                  <a:lnTo>
                    <a:pt x="1346835" y="244729"/>
                  </a:lnTo>
                  <a:lnTo>
                    <a:pt x="1346835" y="226441"/>
                  </a:lnTo>
                  <a:lnTo>
                    <a:pt x="1347477" y="206484"/>
                  </a:lnTo>
                  <a:lnTo>
                    <a:pt x="1349406" y="190992"/>
                  </a:lnTo>
                  <a:lnTo>
                    <a:pt x="1352621" y="179953"/>
                  </a:lnTo>
                  <a:lnTo>
                    <a:pt x="1357122" y="173355"/>
                  </a:lnTo>
                  <a:lnTo>
                    <a:pt x="1379483" y="168497"/>
                  </a:lnTo>
                  <a:lnTo>
                    <a:pt x="1401810" y="163639"/>
                  </a:lnTo>
                  <a:lnTo>
                    <a:pt x="1424112" y="158781"/>
                  </a:lnTo>
                  <a:lnTo>
                    <a:pt x="1446402" y="153924"/>
                  </a:lnTo>
                  <a:lnTo>
                    <a:pt x="1441809" y="166758"/>
                  </a:lnTo>
                  <a:lnTo>
                    <a:pt x="1438513" y="181832"/>
                  </a:lnTo>
                  <a:lnTo>
                    <a:pt x="1436526" y="199143"/>
                  </a:lnTo>
                  <a:lnTo>
                    <a:pt x="1435862" y="218694"/>
                  </a:lnTo>
                  <a:lnTo>
                    <a:pt x="1435862" y="233247"/>
                  </a:lnTo>
                  <a:lnTo>
                    <a:pt x="1435862" y="247777"/>
                  </a:lnTo>
                  <a:lnTo>
                    <a:pt x="1435862" y="262306"/>
                  </a:lnTo>
                  <a:lnTo>
                    <a:pt x="1435862" y="276860"/>
                  </a:lnTo>
                  <a:lnTo>
                    <a:pt x="1434887" y="292266"/>
                  </a:lnTo>
                  <a:lnTo>
                    <a:pt x="1420368" y="331343"/>
                  </a:lnTo>
                  <a:lnTo>
                    <a:pt x="1390141" y="362077"/>
                  </a:lnTo>
                  <a:lnTo>
                    <a:pt x="1359281" y="380238"/>
                  </a:lnTo>
                  <a:lnTo>
                    <a:pt x="1364017" y="380569"/>
                  </a:lnTo>
                  <a:lnTo>
                    <a:pt x="1409942" y="392566"/>
                  </a:lnTo>
                  <a:lnTo>
                    <a:pt x="1433651" y="425003"/>
                  </a:lnTo>
                  <a:lnTo>
                    <a:pt x="1436624" y="449199"/>
                  </a:lnTo>
                  <a:lnTo>
                    <a:pt x="1436624" y="468151"/>
                  </a:lnTo>
                  <a:lnTo>
                    <a:pt x="1436624" y="487092"/>
                  </a:lnTo>
                  <a:lnTo>
                    <a:pt x="1436624" y="506009"/>
                  </a:lnTo>
                  <a:lnTo>
                    <a:pt x="1436624" y="524891"/>
                  </a:lnTo>
                  <a:lnTo>
                    <a:pt x="1437266" y="544322"/>
                  </a:lnTo>
                  <a:lnTo>
                    <a:pt x="1439195" y="560895"/>
                  </a:lnTo>
                  <a:lnTo>
                    <a:pt x="1442410" y="574611"/>
                  </a:lnTo>
                  <a:lnTo>
                    <a:pt x="1446911" y="585470"/>
                  </a:lnTo>
                  <a:lnTo>
                    <a:pt x="1424549" y="590347"/>
                  </a:lnTo>
                  <a:lnTo>
                    <a:pt x="1402222" y="595249"/>
                  </a:lnTo>
                  <a:lnTo>
                    <a:pt x="1379920" y="600150"/>
                  </a:lnTo>
                  <a:lnTo>
                    <a:pt x="1357630" y="605028"/>
                  </a:lnTo>
                  <a:lnTo>
                    <a:pt x="1353129" y="595358"/>
                  </a:lnTo>
                  <a:lnTo>
                    <a:pt x="1349914" y="584057"/>
                  </a:lnTo>
                  <a:lnTo>
                    <a:pt x="1347985" y="571113"/>
                  </a:lnTo>
                  <a:lnTo>
                    <a:pt x="1347343" y="556514"/>
                  </a:lnTo>
                  <a:lnTo>
                    <a:pt x="1347343" y="533749"/>
                  </a:lnTo>
                  <a:lnTo>
                    <a:pt x="1347343" y="510984"/>
                  </a:lnTo>
                  <a:lnTo>
                    <a:pt x="1347343" y="488219"/>
                  </a:lnTo>
                  <a:lnTo>
                    <a:pt x="1347343" y="465455"/>
                  </a:lnTo>
                  <a:lnTo>
                    <a:pt x="1345487" y="446617"/>
                  </a:lnTo>
                  <a:lnTo>
                    <a:pt x="1339929" y="434101"/>
                  </a:lnTo>
                  <a:lnTo>
                    <a:pt x="1330680" y="427896"/>
                  </a:lnTo>
                  <a:lnTo>
                    <a:pt x="1317752" y="427990"/>
                  </a:lnTo>
                  <a:lnTo>
                    <a:pt x="1317752" y="474396"/>
                  </a:lnTo>
                  <a:lnTo>
                    <a:pt x="1317752" y="520827"/>
                  </a:lnTo>
                  <a:lnTo>
                    <a:pt x="1317752" y="567257"/>
                  </a:lnTo>
                  <a:lnTo>
                    <a:pt x="1317752" y="613664"/>
                  </a:lnTo>
                  <a:lnTo>
                    <a:pt x="1294965" y="618692"/>
                  </a:lnTo>
                  <a:lnTo>
                    <a:pt x="1272143" y="623697"/>
                  </a:lnTo>
                  <a:lnTo>
                    <a:pt x="1249297" y="628701"/>
                  </a:lnTo>
                  <a:lnTo>
                    <a:pt x="1226439" y="633730"/>
                  </a:lnTo>
                  <a:lnTo>
                    <a:pt x="1226439" y="587267"/>
                  </a:lnTo>
                  <a:lnTo>
                    <a:pt x="1226439" y="540829"/>
                  </a:lnTo>
                  <a:lnTo>
                    <a:pt x="1226439" y="494391"/>
                  </a:lnTo>
                  <a:lnTo>
                    <a:pt x="1226439" y="447929"/>
                  </a:lnTo>
                  <a:lnTo>
                    <a:pt x="1215530" y="453076"/>
                  </a:lnTo>
                  <a:lnTo>
                    <a:pt x="1207754" y="463010"/>
                  </a:lnTo>
                  <a:lnTo>
                    <a:pt x="1203096" y="477754"/>
                  </a:lnTo>
                  <a:lnTo>
                    <a:pt x="1201547" y="497332"/>
                  </a:lnTo>
                  <a:lnTo>
                    <a:pt x="1201547" y="520096"/>
                  </a:lnTo>
                  <a:lnTo>
                    <a:pt x="1201547" y="542861"/>
                  </a:lnTo>
                  <a:lnTo>
                    <a:pt x="1201547" y="565626"/>
                  </a:lnTo>
                  <a:lnTo>
                    <a:pt x="1201547" y="588391"/>
                  </a:lnTo>
                  <a:lnTo>
                    <a:pt x="1200904" y="608274"/>
                  </a:lnTo>
                  <a:lnTo>
                    <a:pt x="1198975" y="623728"/>
                  </a:lnTo>
                  <a:lnTo>
                    <a:pt x="1195760" y="634753"/>
                  </a:lnTo>
                  <a:lnTo>
                    <a:pt x="1191260" y="641350"/>
                  </a:lnTo>
                  <a:lnTo>
                    <a:pt x="1168973" y="646227"/>
                  </a:lnTo>
                  <a:lnTo>
                    <a:pt x="1146698" y="651129"/>
                  </a:lnTo>
                  <a:lnTo>
                    <a:pt x="1124448" y="656030"/>
                  </a:lnTo>
                  <a:lnTo>
                    <a:pt x="1102233" y="660908"/>
                  </a:lnTo>
                  <a:lnTo>
                    <a:pt x="1106733" y="648049"/>
                  </a:lnTo>
                  <a:lnTo>
                    <a:pt x="1109948" y="632904"/>
                  </a:lnTo>
                  <a:lnTo>
                    <a:pt x="1111877" y="615473"/>
                  </a:lnTo>
                  <a:lnTo>
                    <a:pt x="1112520" y="595757"/>
                  </a:lnTo>
                  <a:lnTo>
                    <a:pt x="1112520" y="576875"/>
                  </a:lnTo>
                  <a:lnTo>
                    <a:pt x="1112520" y="557958"/>
                  </a:lnTo>
                  <a:lnTo>
                    <a:pt x="1112520" y="539017"/>
                  </a:lnTo>
                  <a:lnTo>
                    <a:pt x="1112520" y="520065"/>
                  </a:lnTo>
                  <a:lnTo>
                    <a:pt x="1115474" y="494563"/>
                  </a:lnTo>
                  <a:lnTo>
                    <a:pt x="1139148" y="451752"/>
                  </a:lnTo>
                  <a:lnTo>
                    <a:pt x="1174019" y="425640"/>
                  </a:lnTo>
                  <a:lnTo>
                    <a:pt x="1189863" y="417195"/>
                  </a:lnTo>
                  <a:lnTo>
                    <a:pt x="1184933" y="417337"/>
                  </a:lnTo>
                  <a:lnTo>
                    <a:pt x="1139840" y="403098"/>
                  </a:lnTo>
                  <a:lnTo>
                    <a:pt x="1113899" y="362450"/>
                  </a:lnTo>
                  <a:lnTo>
                    <a:pt x="1112901" y="347472"/>
                  </a:lnTo>
                  <a:lnTo>
                    <a:pt x="1112901" y="332918"/>
                  </a:lnTo>
                  <a:lnTo>
                    <a:pt x="1112901" y="318389"/>
                  </a:lnTo>
                  <a:lnTo>
                    <a:pt x="1112901" y="303859"/>
                  </a:lnTo>
                  <a:lnTo>
                    <a:pt x="1112901" y="289306"/>
                  </a:lnTo>
                  <a:lnTo>
                    <a:pt x="1112258" y="270041"/>
                  </a:lnTo>
                  <a:lnTo>
                    <a:pt x="1110329" y="253587"/>
                  </a:lnTo>
                  <a:lnTo>
                    <a:pt x="1107114" y="239942"/>
                  </a:lnTo>
                  <a:lnTo>
                    <a:pt x="1102614" y="229108"/>
                  </a:lnTo>
                  <a:close/>
                </a:path>
                <a:path w="2299970" h="811529">
                  <a:moveTo>
                    <a:pt x="1933066" y="47371"/>
                  </a:moveTo>
                  <a:lnTo>
                    <a:pt x="1956022" y="42342"/>
                  </a:lnTo>
                  <a:lnTo>
                    <a:pt x="1978977" y="37338"/>
                  </a:lnTo>
                  <a:lnTo>
                    <a:pt x="2001932" y="32333"/>
                  </a:lnTo>
                  <a:lnTo>
                    <a:pt x="2024888" y="27305"/>
                  </a:lnTo>
                  <a:lnTo>
                    <a:pt x="2024888" y="66145"/>
                  </a:lnTo>
                  <a:lnTo>
                    <a:pt x="2024888" y="104949"/>
                  </a:lnTo>
                  <a:lnTo>
                    <a:pt x="2024888" y="143730"/>
                  </a:lnTo>
                  <a:lnTo>
                    <a:pt x="2024888" y="182499"/>
                  </a:lnTo>
                  <a:lnTo>
                    <a:pt x="2033174" y="180689"/>
                  </a:lnTo>
                  <a:lnTo>
                    <a:pt x="2041461" y="178879"/>
                  </a:lnTo>
                  <a:lnTo>
                    <a:pt x="2049748" y="177069"/>
                  </a:lnTo>
                  <a:lnTo>
                    <a:pt x="2058035" y="175260"/>
                  </a:lnTo>
                  <a:lnTo>
                    <a:pt x="2058035" y="136473"/>
                  </a:lnTo>
                  <a:lnTo>
                    <a:pt x="2058035" y="97663"/>
                  </a:lnTo>
                  <a:lnTo>
                    <a:pt x="2058035" y="58852"/>
                  </a:lnTo>
                  <a:lnTo>
                    <a:pt x="2058035" y="20066"/>
                  </a:lnTo>
                  <a:lnTo>
                    <a:pt x="2081010" y="15019"/>
                  </a:lnTo>
                  <a:lnTo>
                    <a:pt x="2104009" y="9985"/>
                  </a:lnTo>
                  <a:lnTo>
                    <a:pt x="2127007" y="4974"/>
                  </a:lnTo>
                  <a:lnTo>
                    <a:pt x="2149983" y="0"/>
                  </a:lnTo>
                  <a:lnTo>
                    <a:pt x="2149983" y="53964"/>
                  </a:lnTo>
                  <a:lnTo>
                    <a:pt x="2149983" y="107938"/>
                  </a:lnTo>
                  <a:lnTo>
                    <a:pt x="2149983" y="431800"/>
                  </a:lnTo>
                  <a:lnTo>
                    <a:pt x="2127007" y="436846"/>
                  </a:lnTo>
                  <a:lnTo>
                    <a:pt x="2104008" y="441880"/>
                  </a:lnTo>
                  <a:lnTo>
                    <a:pt x="2081010" y="446891"/>
                  </a:lnTo>
                  <a:lnTo>
                    <a:pt x="2058035" y="451866"/>
                  </a:lnTo>
                  <a:lnTo>
                    <a:pt x="2058035" y="412124"/>
                  </a:lnTo>
                  <a:lnTo>
                    <a:pt x="2058035" y="372348"/>
                  </a:lnTo>
                  <a:lnTo>
                    <a:pt x="2058035" y="332547"/>
                  </a:lnTo>
                  <a:lnTo>
                    <a:pt x="2058035" y="292735"/>
                  </a:lnTo>
                  <a:lnTo>
                    <a:pt x="2049748" y="294546"/>
                  </a:lnTo>
                  <a:lnTo>
                    <a:pt x="2041461" y="296370"/>
                  </a:lnTo>
                  <a:lnTo>
                    <a:pt x="2033174" y="298217"/>
                  </a:lnTo>
                  <a:lnTo>
                    <a:pt x="2024888" y="300101"/>
                  </a:lnTo>
                  <a:lnTo>
                    <a:pt x="2024888" y="339842"/>
                  </a:lnTo>
                  <a:lnTo>
                    <a:pt x="2024888" y="379618"/>
                  </a:lnTo>
                  <a:lnTo>
                    <a:pt x="2024888" y="419419"/>
                  </a:lnTo>
                  <a:lnTo>
                    <a:pt x="2024888" y="459232"/>
                  </a:lnTo>
                  <a:lnTo>
                    <a:pt x="2001932" y="464206"/>
                  </a:lnTo>
                  <a:lnTo>
                    <a:pt x="1978977" y="469217"/>
                  </a:lnTo>
                  <a:lnTo>
                    <a:pt x="1956022" y="474251"/>
                  </a:lnTo>
                  <a:lnTo>
                    <a:pt x="1933066" y="479298"/>
                  </a:lnTo>
                  <a:lnTo>
                    <a:pt x="1933066" y="431296"/>
                  </a:lnTo>
                  <a:lnTo>
                    <a:pt x="1933066" y="95372"/>
                  </a:lnTo>
                  <a:lnTo>
                    <a:pt x="1933066" y="47371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34863" y="3341243"/>
              <a:ext cx="1973707" cy="8498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208021" y="3792712"/>
              <a:ext cx="2817495" cy="1035050"/>
            </a:xfrm>
            <a:custGeom>
              <a:avLst/>
              <a:gdLst/>
              <a:ahLst/>
              <a:cxnLst/>
              <a:rect l="l" t="t" r="r" b="b"/>
              <a:pathLst>
                <a:path w="2817495" h="1035050">
                  <a:moveTo>
                    <a:pt x="1312290" y="316118"/>
                  </a:moveTo>
                  <a:lnTo>
                    <a:pt x="1333265" y="311527"/>
                  </a:lnTo>
                  <a:lnTo>
                    <a:pt x="1354264" y="306911"/>
                  </a:lnTo>
                  <a:lnTo>
                    <a:pt x="1375263" y="302295"/>
                  </a:lnTo>
                  <a:lnTo>
                    <a:pt x="1396238" y="297703"/>
                  </a:lnTo>
                  <a:lnTo>
                    <a:pt x="1401308" y="345201"/>
                  </a:lnTo>
                  <a:lnTo>
                    <a:pt x="1406365" y="392699"/>
                  </a:lnTo>
                  <a:lnTo>
                    <a:pt x="1411414" y="440197"/>
                  </a:lnTo>
                  <a:lnTo>
                    <a:pt x="1416463" y="487695"/>
                  </a:lnTo>
                  <a:lnTo>
                    <a:pt x="1421520" y="535193"/>
                  </a:lnTo>
                  <a:lnTo>
                    <a:pt x="1426590" y="582691"/>
                  </a:lnTo>
                  <a:lnTo>
                    <a:pt x="1429067" y="533542"/>
                  </a:lnTo>
                  <a:lnTo>
                    <a:pt x="1431543" y="484393"/>
                  </a:lnTo>
                  <a:lnTo>
                    <a:pt x="1434020" y="435244"/>
                  </a:lnTo>
                  <a:lnTo>
                    <a:pt x="1436496" y="386095"/>
                  </a:lnTo>
                  <a:lnTo>
                    <a:pt x="1438973" y="336946"/>
                  </a:lnTo>
                  <a:lnTo>
                    <a:pt x="1441450" y="287797"/>
                  </a:lnTo>
                  <a:lnTo>
                    <a:pt x="1462329" y="283225"/>
                  </a:lnTo>
                  <a:lnTo>
                    <a:pt x="1483233" y="278653"/>
                  </a:lnTo>
                  <a:lnTo>
                    <a:pt x="1504136" y="274081"/>
                  </a:lnTo>
                  <a:lnTo>
                    <a:pt x="1525015" y="269509"/>
                  </a:lnTo>
                  <a:lnTo>
                    <a:pt x="1520633" y="322585"/>
                  </a:lnTo>
                  <a:lnTo>
                    <a:pt x="1516248" y="375644"/>
                  </a:lnTo>
                  <a:lnTo>
                    <a:pt x="1511855" y="428688"/>
                  </a:lnTo>
                  <a:lnTo>
                    <a:pt x="1507452" y="481722"/>
                  </a:lnTo>
                  <a:lnTo>
                    <a:pt x="1503035" y="534748"/>
                  </a:lnTo>
                  <a:lnTo>
                    <a:pt x="1498600" y="587771"/>
                  </a:lnTo>
                  <a:lnTo>
                    <a:pt x="1492916" y="651430"/>
                  </a:lnTo>
                  <a:lnTo>
                    <a:pt x="1488186" y="691276"/>
                  </a:lnTo>
                  <a:lnTo>
                    <a:pt x="1478684" y="728567"/>
                  </a:lnTo>
                  <a:lnTo>
                    <a:pt x="1455050" y="764226"/>
                  </a:lnTo>
                  <a:lnTo>
                    <a:pt x="1408707" y="786923"/>
                  </a:lnTo>
                  <a:lnTo>
                    <a:pt x="1376775" y="794400"/>
                  </a:lnTo>
                  <a:lnTo>
                    <a:pt x="1362773" y="797448"/>
                  </a:lnTo>
                  <a:lnTo>
                    <a:pt x="1348771" y="800496"/>
                  </a:lnTo>
                  <a:lnTo>
                    <a:pt x="1334769" y="803544"/>
                  </a:lnTo>
                  <a:lnTo>
                    <a:pt x="1334769" y="786304"/>
                  </a:lnTo>
                  <a:lnTo>
                    <a:pt x="1334769" y="769064"/>
                  </a:lnTo>
                  <a:lnTo>
                    <a:pt x="1334769" y="751824"/>
                  </a:lnTo>
                  <a:lnTo>
                    <a:pt x="1334769" y="734583"/>
                  </a:lnTo>
                  <a:lnTo>
                    <a:pt x="1344578" y="732226"/>
                  </a:lnTo>
                  <a:lnTo>
                    <a:pt x="1368678" y="717438"/>
                  </a:lnTo>
                  <a:lnTo>
                    <a:pt x="1368678" y="710199"/>
                  </a:lnTo>
                  <a:lnTo>
                    <a:pt x="1362964" y="666257"/>
                  </a:lnTo>
                  <a:lnTo>
                    <a:pt x="1355725" y="616238"/>
                  </a:lnTo>
                  <a:lnTo>
                    <a:pt x="1348486" y="566218"/>
                  </a:lnTo>
                  <a:lnTo>
                    <a:pt x="1341247" y="516198"/>
                  </a:lnTo>
                  <a:lnTo>
                    <a:pt x="1334008" y="466178"/>
                  </a:lnTo>
                  <a:lnTo>
                    <a:pt x="1326769" y="416158"/>
                  </a:lnTo>
                  <a:lnTo>
                    <a:pt x="1319530" y="366138"/>
                  </a:lnTo>
                  <a:lnTo>
                    <a:pt x="1312290" y="316118"/>
                  </a:lnTo>
                  <a:close/>
                </a:path>
                <a:path w="2817495" h="1035050">
                  <a:moveTo>
                    <a:pt x="1029080" y="377967"/>
                  </a:moveTo>
                  <a:lnTo>
                    <a:pt x="1048416" y="373774"/>
                  </a:lnTo>
                  <a:lnTo>
                    <a:pt x="1067752" y="369570"/>
                  </a:lnTo>
                  <a:lnTo>
                    <a:pt x="1087088" y="365341"/>
                  </a:lnTo>
                  <a:lnTo>
                    <a:pt x="1106424" y="361076"/>
                  </a:lnTo>
                  <a:lnTo>
                    <a:pt x="1114684" y="418347"/>
                  </a:lnTo>
                  <a:lnTo>
                    <a:pt x="1120790" y="461772"/>
                  </a:lnTo>
                  <a:lnTo>
                    <a:pt x="1124729" y="491361"/>
                  </a:lnTo>
                  <a:lnTo>
                    <a:pt x="1126489" y="507126"/>
                  </a:lnTo>
                  <a:lnTo>
                    <a:pt x="1132772" y="454880"/>
                  </a:lnTo>
                  <a:lnTo>
                    <a:pt x="1138269" y="411670"/>
                  </a:lnTo>
                  <a:lnTo>
                    <a:pt x="1142956" y="377485"/>
                  </a:lnTo>
                  <a:lnTo>
                    <a:pt x="1146810" y="352313"/>
                  </a:lnTo>
                  <a:lnTo>
                    <a:pt x="1167364" y="347817"/>
                  </a:lnTo>
                  <a:lnTo>
                    <a:pt x="1187894" y="343296"/>
                  </a:lnTo>
                  <a:lnTo>
                    <a:pt x="1208424" y="338776"/>
                  </a:lnTo>
                  <a:lnTo>
                    <a:pt x="1228978" y="334279"/>
                  </a:lnTo>
                  <a:lnTo>
                    <a:pt x="1219739" y="387903"/>
                  </a:lnTo>
                  <a:lnTo>
                    <a:pt x="1210500" y="441515"/>
                  </a:lnTo>
                  <a:lnTo>
                    <a:pt x="1201261" y="495103"/>
                  </a:lnTo>
                  <a:lnTo>
                    <a:pt x="1192022" y="548655"/>
                  </a:lnTo>
                  <a:lnTo>
                    <a:pt x="1203239" y="602640"/>
                  </a:lnTo>
                  <a:lnTo>
                    <a:pt x="1214421" y="656590"/>
                  </a:lnTo>
                  <a:lnTo>
                    <a:pt x="1225579" y="710515"/>
                  </a:lnTo>
                  <a:lnTo>
                    <a:pt x="1236726" y="764428"/>
                  </a:lnTo>
                  <a:lnTo>
                    <a:pt x="1214247" y="769379"/>
                  </a:lnTo>
                  <a:lnTo>
                    <a:pt x="1191768" y="774319"/>
                  </a:lnTo>
                  <a:lnTo>
                    <a:pt x="1169289" y="779234"/>
                  </a:lnTo>
                  <a:lnTo>
                    <a:pt x="1146810" y="784113"/>
                  </a:lnTo>
                  <a:lnTo>
                    <a:pt x="1140527" y="744273"/>
                  </a:lnTo>
                  <a:lnTo>
                    <a:pt x="1135030" y="707231"/>
                  </a:lnTo>
                  <a:lnTo>
                    <a:pt x="1130343" y="672974"/>
                  </a:lnTo>
                  <a:lnTo>
                    <a:pt x="1126489" y="641492"/>
                  </a:lnTo>
                  <a:lnTo>
                    <a:pt x="1121800" y="680596"/>
                  </a:lnTo>
                  <a:lnTo>
                    <a:pt x="1116885" y="718867"/>
                  </a:lnTo>
                  <a:lnTo>
                    <a:pt x="1111756" y="756328"/>
                  </a:lnTo>
                  <a:lnTo>
                    <a:pt x="1106424" y="793003"/>
                  </a:lnTo>
                  <a:lnTo>
                    <a:pt x="1087088" y="797196"/>
                  </a:lnTo>
                  <a:lnTo>
                    <a:pt x="1067752" y="801401"/>
                  </a:lnTo>
                  <a:lnTo>
                    <a:pt x="1048416" y="805630"/>
                  </a:lnTo>
                  <a:lnTo>
                    <a:pt x="1029080" y="809894"/>
                  </a:lnTo>
                  <a:lnTo>
                    <a:pt x="1037068" y="763031"/>
                  </a:lnTo>
                  <a:lnTo>
                    <a:pt x="1045038" y="716168"/>
                  </a:lnTo>
                  <a:lnTo>
                    <a:pt x="1053001" y="669305"/>
                  </a:lnTo>
                  <a:lnTo>
                    <a:pt x="1060971" y="622442"/>
                  </a:lnTo>
                  <a:lnTo>
                    <a:pt x="1068958" y="575579"/>
                  </a:lnTo>
                  <a:lnTo>
                    <a:pt x="1058977" y="526218"/>
                  </a:lnTo>
                  <a:lnTo>
                    <a:pt x="1049019" y="476821"/>
                  </a:lnTo>
                  <a:lnTo>
                    <a:pt x="1039062" y="427400"/>
                  </a:lnTo>
                  <a:lnTo>
                    <a:pt x="1029080" y="377967"/>
                  </a:lnTo>
                  <a:close/>
                </a:path>
                <a:path w="2817495" h="1035050">
                  <a:moveTo>
                    <a:pt x="783082" y="431815"/>
                  </a:moveTo>
                  <a:lnTo>
                    <a:pt x="803255" y="427414"/>
                  </a:lnTo>
                  <a:lnTo>
                    <a:pt x="823404" y="422989"/>
                  </a:lnTo>
                  <a:lnTo>
                    <a:pt x="843553" y="418564"/>
                  </a:lnTo>
                  <a:lnTo>
                    <a:pt x="863726" y="414162"/>
                  </a:lnTo>
                  <a:lnTo>
                    <a:pt x="863726" y="460478"/>
                  </a:lnTo>
                  <a:lnTo>
                    <a:pt x="863726" y="506769"/>
                  </a:lnTo>
                  <a:lnTo>
                    <a:pt x="863726" y="553041"/>
                  </a:lnTo>
                  <a:lnTo>
                    <a:pt x="863726" y="599302"/>
                  </a:lnTo>
                  <a:lnTo>
                    <a:pt x="863726" y="645556"/>
                  </a:lnTo>
                  <a:lnTo>
                    <a:pt x="876314" y="596546"/>
                  </a:lnTo>
                  <a:lnTo>
                    <a:pt x="888925" y="547510"/>
                  </a:lnTo>
                  <a:lnTo>
                    <a:pt x="901555" y="498457"/>
                  </a:lnTo>
                  <a:lnTo>
                    <a:pt x="914197" y="449391"/>
                  </a:lnTo>
                  <a:lnTo>
                    <a:pt x="926845" y="400319"/>
                  </a:lnTo>
                  <a:lnTo>
                    <a:pt x="948182" y="395652"/>
                  </a:lnTo>
                  <a:lnTo>
                    <a:pt x="969518" y="390985"/>
                  </a:lnTo>
                  <a:lnTo>
                    <a:pt x="990854" y="386318"/>
                  </a:lnTo>
                  <a:lnTo>
                    <a:pt x="1012189" y="381650"/>
                  </a:lnTo>
                  <a:lnTo>
                    <a:pt x="1012189" y="429652"/>
                  </a:lnTo>
                  <a:lnTo>
                    <a:pt x="1012189" y="477646"/>
                  </a:lnTo>
                  <a:lnTo>
                    <a:pt x="1012189" y="813577"/>
                  </a:lnTo>
                  <a:lnTo>
                    <a:pt x="992072" y="817961"/>
                  </a:lnTo>
                  <a:lnTo>
                    <a:pt x="971930" y="822356"/>
                  </a:lnTo>
                  <a:lnTo>
                    <a:pt x="951789" y="826775"/>
                  </a:lnTo>
                  <a:lnTo>
                    <a:pt x="931671" y="831230"/>
                  </a:lnTo>
                  <a:lnTo>
                    <a:pt x="931671" y="784533"/>
                  </a:lnTo>
                  <a:lnTo>
                    <a:pt x="931671" y="737854"/>
                  </a:lnTo>
                  <a:lnTo>
                    <a:pt x="931671" y="691181"/>
                  </a:lnTo>
                  <a:lnTo>
                    <a:pt x="931671" y="644502"/>
                  </a:lnTo>
                  <a:lnTo>
                    <a:pt x="931671" y="597804"/>
                  </a:lnTo>
                  <a:lnTo>
                    <a:pt x="918794" y="647320"/>
                  </a:lnTo>
                  <a:lnTo>
                    <a:pt x="905916" y="696812"/>
                  </a:lnTo>
                  <a:lnTo>
                    <a:pt x="893038" y="746285"/>
                  </a:lnTo>
                  <a:lnTo>
                    <a:pt x="880160" y="795746"/>
                  </a:lnTo>
                  <a:lnTo>
                    <a:pt x="867282" y="845200"/>
                  </a:lnTo>
                  <a:lnTo>
                    <a:pt x="825182" y="854456"/>
                  </a:lnTo>
                  <a:lnTo>
                    <a:pt x="783082" y="863615"/>
                  </a:lnTo>
                  <a:lnTo>
                    <a:pt x="783082" y="809651"/>
                  </a:lnTo>
                  <a:lnTo>
                    <a:pt x="783082" y="755677"/>
                  </a:lnTo>
                  <a:lnTo>
                    <a:pt x="783082" y="485780"/>
                  </a:lnTo>
                  <a:lnTo>
                    <a:pt x="783082" y="431815"/>
                  </a:lnTo>
                  <a:close/>
                </a:path>
                <a:path w="2817495" h="1035050">
                  <a:moveTo>
                    <a:pt x="576452" y="477027"/>
                  </a:moveTo>
                  <a:lnTo>
                    <a:pt x="599406" y="471981"/>
                  </a:lnTo>
                  <a:lnTo>
                    <a:pt x="622347" y="466947"/>
                  </a:lnTo>
                  <a:lnTo>
                    <a:pt x="645265" y="461936"/>
                  </a:lnTo>
                  <a:lnTo>
                    <a:pt x="668146" y="456961"/>
                  </a:lnTo>
                  <a:lnTo>
                    <a:pt x="668146" y="510926"/>
                  </a:lnTo>
                  <a:lnTo>
                    <a:pt x="668146" y="564899"/>
                  </a:lnTo>
                  <a:lnTo>
                    <a:pt x="668146" y="888761"/>
                  </a:lnTo>
                  <a:lnTo>
                    <a:pt x="645265" y="893808"/>
                  </a:lnTo>
                  <a:lnTo>
                    <a:pt x="622347" y="898842"/>
                  </a:lnTo>
                  <a:lnTo>
                    <a:pt x="599406" y="903853"/>
                  </a:lnTo>
                  <a:lnTo>
                    <a:pt x="576452" y="908827"/>
                  </a:lnTo>
                  <a:lnTo>
                    <a:pt x="576452" y="854863"/>
                  </a:lnTo>
                  <a:lnTo>
                    <a:pt x="576452" y="800889"/>
                  </a:lnTo>
                  <a:lnTo>
                    <a:pt x="576452" y="530992"/>
                  </a:lnTo>
                  <a:lnTo>
                    <a:pt x="576452" y="477027"/>
                  </a:lnTo>
                  <a:close/>
                </a:path>
                <a:path w="2817495" h="1035050">
                  <a:moveTo>
                    <a:pt x="333120" y="530240"/>
                  </a:moveTo>
                  <a:lnTo>
                    <a:pt x="356076" y="525194"/>
                  </a:lnTo>
                  <a:lnTo>
                    <a:pt x="379031" y="520160"/>
                  </a:lnTo>
                  <a:lnTo>
                    <a:pt x="401986" y="515149"/>
                  </a:lnTo>
                  <a:lnTo>
                    <a:pt x="424941" y="510174"/>
                  </a:lnTo>
                  <a:lnTo>
                    <a:pt x="424941" y="546103"/>
                  </a:lnTo>
                  <a:lnTo>
                    <a:pt x="424941" y="582056"/>
                  </a:lnTo>
                  <a:lnTo>
                    <a:pt x="424941" y="618009"/>
                  </a:lnTo>
                  <a:lnTo>
                    <a:pt x="424941" y="653938"/>
                  </a:lnTo>
                  <a:lnTo>
                    <a:pt x="429894" y="652922"/>
                  </a:lnTo>
                  <a:lnTo>
                    <a:pt x="434975" y="651779"/>
                  </a:lnTo>
                  <a:lnTo>
                    <a:pt x="440054" y="650636"/>
                  </a:lnTo>
                  <a:lnTo>
                    <a:pt x="460748" y="646618"/>
                  </a:lnTo>
                  <a:lnTo>
                    <a:pt x="478631" y="644112"/>
                  </a:lnTo>
                  <a:lnTo>
                    <a:pt x="493704" y="643153"/>
                  </a:lnTo>
                  <a:lnTo>
                    <a:pt x="505967" y="643778"/>
                  </a:lnTo>
                  <a:lnTo>
                    <a:pt x="537971" y="669559"/>
                  </a:lnTo>
                  <a:lnTo>
                    <a:pt x="547616" y="722262"/>
                  </a:lnTo>
                  <a:lnTo>
                    <a:pt x="548258" y="747791"/>
                  </a:lnTo>
                  <a:lnTo>
                    <a:pt x="548258" y="758747"/>
                  </a:lnTo>
                  <a:lnTo>
                    <a:pt x="548258" y="769715"/>
                  </a:lnTo>
                  <a:lnTo>
                    <a:pt x="548258" y="780706"/>
                  </a:lnTo>
                  <a:lnTo>
                    <a:pt x="548258" y="791733"/>
                  </a:lnTo>
                  <a:lnTo>
                    <a:pt x="547661" y="819328"/>
                  </a:lnTo>
                  <a:lnTo>
                    <a:pt x="542847" y="862849"/>
                  </a:lnTo>
                  <a:lnTo>
                    <a:pt x="526018" y="902335"/>
                  </a:lnTo>
                  <a:lnTo>
                    <a:pt x="480599" y="928211"/>
                  </a:lnTo>
                  <a:lnTo>
                    <a:pt x="440054" y="938672"/>
                  </a:lnTo>
                  <a:lnTo>
                    <a:pt x="386587" y="950404"/>
                  </a:lnTo>
                  <a:lnTo>
                    <a:pt x="333120" y="962040"/>
                  </a:lnTo>
                  <a:lnTo>
                    <a:pt x="333120" y="908076"/>
                  </a:lnTo>
                  <a:lnTo>
                    <a:pt x="333120" y="854102"/>
                  </a:lnTo>
                  <a:lnTo>
                    <a:pt x="333120" y="584205"/>
                  </a:lnTo>
                  <a:lnTo>
                    <a:pt x="333120" y="530240"/>
                  </a:lnTo>
                  <a:close/>
                </a:path>
                <a:path w="2817495" h="1035050">
                  <a:moveTo>
                    <a:pt x="2708275" y="3063"/>
                  </a:moveTo>
                  <a:lnTo>
                    <a:pt x="2723255" y="585"/>
                  </a:lnTo>
                  <a:lnTo>
                    <a:pt x="2737151" y="0"/>
                  </a:lnTo>
                  <a:lnTo>
                    <a:pt x="2749976" y="1295"/>
                  </a:lnTo>
                  <a:lnTo>
                    <a:pt x="2789441" y="22659"/>
                  </a:lnTo>
                  <a:lnTo>
                    <a:pt x="2809982" y="60707"/>
                  </a:lnTo>
                  <a:lnTo>
                    <a:pt x="2816098" y="98885"/>
                  </a:lnTo>
                  <a:lnTo>
                    <a:pt x="2817241" y="138699"/>
                  </a:lnTo>
                  <a:lnTo>
                    <a:pt x="2817241" y="165103"/>
                  </a:lnTo>
                  <a:lnTo>
                    <a:pt x="2817241" y="191531"/>
                  </a:lnTo>
                  <a:lnTo>
                    <a:pt x="2817241" y="217959"/>
                  </a:lnTo>
                  <a:lnTo>
                    <a:pt x="2817241" y="244363"/>
                  </a:lnTo>
                  <a:lnTo>
                    <a:pt x="2816979" y="271627"/>
                  </a:lnTo>
                  <a:lnTo>
                    <a:pt x="2814883" y="314819"/>
                  </a:lnTo>
                  <a:lnTo>
                    <a:pt x="2806557" y="358457"/>
                  </a:lnTo>
                  <a:lnTo>
                    <a:pt x="2788158" y="397980"/>
                  </a:lnTo>
                  <a:lnTo>
                    <a:pt x="2760726" y="427751"/>
                  </a:lnTo>
                  <a:lnTo>
                    <a:pt x="2725471" y="446004"/>
                  </a:lnTo>
                  <a:lnTo>
                    <a:pt x="2683779" y="453437"/>
                  </a:lnTo>
                  <a:lnTo>
                    <a:pt x="2671383" y="453132"/>
                  </a:lnTo>
                  <a:lnTo>
                    <a:pt x="2633620" y="437300"/>
                  </a:lnTo>
                  <a:lnTo>
                    <a:pt x="2613209" y="399099"/>
                  </a:lnTo>
                  <a:lnTo>
                    <a:pt x="2606516" y="352917"/>
                  </a:lnTo>
                  <a:lnTo>
                    <a:pt x="2605278" y="305069"/>
                  </a:lnTo>
                  <a:lnTo>
                    <a:pt x="2605278" y="277427"/>
                  </a:lnTo>
                  <a:lnTo>
                    <a:pt x="2605278" y="249761"/>
                  </a:lnTo>
                  <a:lnTo>
                    <a:pt x="2605278" y="222095"/>
                  </a:lnTo>
                  <a:lnTo>
                    <a:pt x="2605278" y="194452"/>
                  </a:lnTo>
                  <a:lnTo>
                    <a:pt x="2605849" y="165877"/>
                  </a:lnTo>
                  <a:lnTo>
                    <a:pt x="2610421" y="117871"/>
                  </a:lnTo>
                  <a:lnTo>
                    <a:pt x="2627201" y="65071"/>
                  </a:lnTo>
                  <a:lnTo>
                    <a:pt x="2660054" y="25084"/>
                  </a:lnTo>
                  <a:lnTo>
                    <a:pt x="2690534" y="8181"/>
                  </a:lnTo>
                  <a:lnTo>
                    <a:pt x="2708275" y="3063"/>
                  </a:lnTo>
                  <a:close/>
                </a:path>
                <a:path w="2817495" h="1035050">
                  <a:moveTo>
                    <a:pt x="2226817" y="108346"/>
                  </a:moveTo>
                  <a:lnTo>
                    <a:pt x="2244248" y="105868"/>
                  </a:lnTo>
                  <a:lnTo>
                    <a:pt x="2260345" y="106426"/>
                  </a:lnTo>
                  <a:lnTo>
                    <a:pt x="2275109" y="110007"/>
                  </a:lnTo>
                  <a:lnTo>
                    <a:pt x="2309907" y="136588"/>
                  </a:lnTo>
                  <a:lnTo>
                    <a:pt x="2326389" y="181649"/>
                  </a:lnTo>
                  <a:lnTo>
                    <a:pt x="2330668" y="227750"/>
                  </a:lnTo>
                  <a:lnTo>
                    <a:pt x="2331212" y="256301"/>
                  </a:lnTo>
                  <a:lnTo>
                    <a:pt x="2309399" y="261064"/>
                  </a:lnTo>
                  <a:lnTo>
                    <a:pt x="2287587" y="265826"/>
                  </a:lnTo>
                  <a:lnTo>
                    <a:pt x="2265775" y="270589"/>
                  </a:lnTo>
                  <a:lnTo>
                    <a:pt x="2243963" y="275351"/>
                  </a:lnTo>
                  <a:lnTo>
                    <a:pt x="2243963" y="262947"/>
                  </a:lnTo>
                  <a:lnTo>
                    <a:pt x="2243963" y="250507"/>
                  </a:lnTo>
                  <a:lnTo>
                    <a:pt x="2243963" y="238043"/>
                  </a:lnTo>
                  <a:lnTo>
                    <a:pt x="2243963" y="225567"/>
                  </a:lnTo>
                  <a:lnTo>
                    <a:pt x="2243774" y="213685"/>
                  </a:lnTo>
                  <a:lnTo>
                    <a:pt x="2235327" y="182895"/>
                  </a:lnTo>
                  <a:lnTo>
                    <a:pt x="2229992" y="184038"/>
                  </a:lnTo>
                  <a:lnTo>
                    <a:pt x="2224658" y="185181"/>
                  </a:lnTo>
                  <a:lnTo>
                    <a:pt x="2216530" y="231663"/>
                  </a:lnTo>
                  <a:lnTo>
                    <a:pt x="2216530" y="282549"/>
                  </a:lnTo>
                  <a:lnTo>
                    <a:pt x="2216530" y="333470"/>
                  </a:lnTo>
                  <a:lnTo>
                    <a:pt x="2216530" y="384415"/>
                  </a:lnTo>
                  <a:lnTo>
                    <a:pt x="2216530" y="435371"/>
                  </a:lnTo>
                  <a:lnTo>
                    <a:pt x="2216790" y="446133"/>
                  </a:lnTo>
                  <a:lnTo>
                    <a:pt x="2227453" y="479186"/>
                  </a:lnTo>
                  <a:lnTo>
                    <a:pt x="2232787" y="478043"/>
                  </a:lnTo>
                  <a:lnTo>
                    <a:pt x="2248576" y="432306"/>
                  </a:lnTo>
                  <a:lnTo>
                    <a:pt x="2248789" y="416829"/>
                  </a:lnTo>
                  <a:lnTo>
                    <a:pt x="2248789" y="404044"/>
                  </a:lnTo>
                  <a:lnTo>
                    <a:pt x="2248789" y="391223"/>
                  </a:lnTo>
                  <a:lnTo>
                    <a:pt x="2248789" y="378378"/>
                  </a:lnTo>
                  <a:lnTo>
                    <a:pt x="2248789" y="365521"/>
                  </a:lnTo>
                  <a:lnTo>
                    <a:pt x="2269364" y="360971"/>
                  </a:lnTo>
                  <a:lnTo>
                    <a:pt x="2289952" y="356457"/>
                  </a:lnTo>
                  <a:lnTo>
                    <a:pt x="2310564" y="351966"/>
                  </a:lnTo>
                  <a:lnTo>
                    <a:pt x="2331212" y="347487"/>
                  </a:lnTo>
                  <a:lnTo>
                    <a:pt x="2330902" y="371800"/>
                  </a:lnTo>
                  <a:lnTo>
                    <a:pt x="2329568" y="410852"/>
                  </a:lnTo>
                  <a:lnTo>
                    <a:pt x="2323480" y="452945"/>
                  </a:lnTo>
                  <a:lnTo>
                    <a:pt x="2306220" y="496347"/>
                  </a:lnTo>
                  <a:lnTo>
                    <a:pt x="2279395" y="530494"/>
                  </a:lnTo>
                  <a:lnTo>
                    <a:pt x="2242677" y="551443"/>
                  </a:lnTo>
                  <a:lnTo>
                    <a:pt x="2192861" y="558450"/>
                  </a:lnTo>
                  <a:lnTo>
                    <a:pt x="2178365" y="555674"/>
                  </a:lnTo>
                  <a:lnTo>
                    <a:pt x="2146331" y="531447"/>
                  </a:lnTo>
                  <a:lnTo>
                    <a:pt x="2129379" y="485669"/>
                  </a:lnTo>
                  <a:lnTo>
                    <a:pt x="2124668" y="437993"/>
                  </a:lnTo>
                  <a:lnTo>
                    <a:pt x="2124075" y="408320"/>
                  </a:lnTo>
                  <a:lnTo>
                    <a:pt x="2124075" y="377650"/>
                  </a:lnTo>
                  <a:lnTo>
                    <a:pt x="2124075" y="346979"/>
                  </a:lnTo>
                  <a:lnTo>
                    <a:pt x="2124075" y="316309"/>
                  </a:lnTo>
                  <a:lnTo>
                    <a:pt x="2124075" y="285638"/>
                  </a:lnTo>
                  <a:lnTo>
                    <a:pt x="2124553" y="259758"/>
                  </a:lnTo>
                  <a:lnTo>
                    <a:pt x="2128414" y="217380"/>
                  </a:lnTo>
                  <a:lnTo>
                    <a:pt x="2144013" y="171831"/>
                  </a:lnTo>
                  <a:lnTo>
                    <a:pt x="2178401" y="131206"/>
                  </a:lnTo>
                  <a:lnTo>
                    <a:pt x="2209313" y="113490"/>
                  </a:lnTo>
                  <a:lnTo>
                    <a:pt x="2226817" y="108346"/>
                  </a:lnTo>
                  <a:close/>
                </a:path>
                <a:path w="2817495" h="1035050">
                  <a:moveTo>
                    <a:pt x="1991105" y="159781"/>
                  </a:moveTo>
                  <a:lnTo>
                    <a:pt x="2013106" y="156497"/>
                  </a:lnTo>
                  <a:lnTo>
                    <a:pt x="2032238" y="156749"/>
                  </a:lnTo>
                  <a:lnTo>
                    <a:pt x="2048488" y="160549"/>
                  </a:lnTo>
                  <a:lnTo>
                    <a:pt x="2080894" y="190087"/>
                  </a:lnTo>
                  <a:lnTo>
                    <a:pt x="2092513" y="240865"/>
                  </a:lnTo>
                  <a:lnTo>
                    <a:pt x="2094938" y="311021"/>
                  </a:lnTo>
                  <a:lnTo>
                    <a:pt x="2095245" y="359933"/>
                  </a:lnTo>
                  <a:lnTo>
                    <a:pt x="2095245" y="414131"/>
                  </a:lnTo>
                  <a:lnTo>
                    <a:pt x="2095245" y="468328"/>
                  </a:lnTo>
                  <a:lnTo>
                    <a:pt x="2095245" y="522525"/>
                  </a:lnTo>
                  <a:lnTo>
                    <a:pt x="2095245" y="576722"/>
                  </a:lnTo>
                  <a:lnTo>
                    <a:pt x="2072766" y="581656"/>
                  </a:lnTo>
                  <a:lnTo>
                    <a:pt x="2050288" y="586565"/>
                  </a:lnTo>
                  <a:lnTo>
                    <a:pt x="2027809" y="591474"/>
                  </a:lnTo>
                  <a:lnTo>
                    <a:pt x="2005329" y="596407"/>
                  </a:lnTo>
                  <a:lnTo>
                    <a:pt x="2005329" y="586787"/>
                  </a:lnTo>
                  <a:lnTo>
                    <a:pt x="2005329" y="577167"/>
                  </a:lnTo>
                  <a:lnTo>
                    <a:pt x="2005329" y="567547"/>
                  </a:lnTo>
                  <a:lnTo>
                    <a:pt x="2005329" y="557926"/>
                  </a:lnTo>
                  <a:lnTo>
                    <a:pt x="2000756" y="569759"/>
                  </a:lnTo>
                  <a:lnTo>
                    <a:pt x="1976413" y="604017"/>
                  </a:lnTo>
                  <a:lnTo>
                    <a:pt x="1939625" y="617368"/>
                  </a:lnTo>
                  <a:lnTo>
                    <a:pt x="1928256" y="616235"/>
                  </a:lnTo>
                  <a:lnTo>
                    <a:pt x="1891776" y="578802"/>
                  </a:lnTo>
                  <a:lnTo>
                    <a:pt x="1886712" y="526049"/>
                  </a:lnTo>
                  <a:lnTo>
                    <a:pt x="1886712" y="517118"/>
                  </a:lnTo>
                  <a:lnTo>
                    <a:pt x="1886712" y="508222"/>
                  </a:lnTo>
                  <a:lnTo>
                    <a:pt x="1886712" y="499350"/>
                  </a:lnTo>
                  <a:lnTo>
                    <a:pt x="1886712" y="490489"/>
                  </a:lnTo>
                  <a:lnTo>
                    <a:pt x="1887380" y="468062"/>
                  </a:lnTo>
                  <a:lnTo>
                    <a:pt x="1897506" y="422163"/>
                  </a:lnTo>
                  <a:lnTo>
                    <a:pt x="1931511" y="385034"/>
                  </a:lnTo>
                  <a:lnTo>
                    <a:pt x="1970968" y="353381"/>
                  </a:lnTo>
                  <a:lnTo>
                    <a:pt x="1985803" y="340566"/>
                  </a:lnTo>
                  <a:lnTo>
                    <a:pt x="2002579" y="300482"/>
                  </a:lnTo>
                  <a:lnTo>
                    <a:pt x="2002789" y="288051"/>
                  </a:lnTo>
                  <a:lnTo>
                    <a:pt x="2002573" y="272694"/>
                  </a:lnTo>
                  <a:lnTo>
                    <a:pt x="1992883" y="235854"/>
                  </a:lnTo>
                  <a:lnTo>
                    <a:pt x="1987423" y="237124"/>
                  </a:lnTo>
                  <a:lnTo>
                    <a:pt x="1981200" y="238521"/>
                  </a:lnTo>
                  <a:lnTo>
                    <a:pt x="1973595" y="277179"/>
                  </a:lnTo>
                  <a:lnTo>
                    <a:pt x="1973452" y="293512"/>
                  </a:lnTo>
                  <a:lnTo>
                    <a:pt x="1973452" y="304845"/>
                  </a:lnTo>
                  <a:lnTo>
                    <a:pt x="1973452" y="316166"/>
                  </a:lnTo>
                  <a:lnTo>
                    <a:pt x="1973452" y="327463"/>
                  </a:lnTo>
                  <a:lnTo>
                    <a:pt x="1973452" y="338724"/>
                  </a:lnTo>
                  <a:lnTo>
                    <a:pt x="1951809" y="343487"/>
                  </a:lnTo>
                  <a:lnTo>
                    <a:pt x="1930130" y="348249"/>
                  </a:lnTo>
                  <a:lnTo>
                    <a:pt x="1908427" y="353012"/>
                  </a:lnTo>
                  <a:lnTo>
                    <a:pt x="1886712" y="357774"/>
                  </a:lnTo>
                  <a:lnTo>
                    <a:pt x="1886712" y="350535"/>
                  </a:lnTo>
                  <a:lnTo>
                    <a:pt x="1886712" y="343296"/>
                  </a:lnTo>
                  <a:lnTo>
                    <a:pt x="1886712" y="336057"/>
                  </a:lnTo>
                  <a:lnTo>
                    <a:pt x="1886712" y="328818"/>
                  </a:lnTo>
                  <a:lnTo>
                    <a:pt x="1887214" y="305079"/>
                  </a:lnTo>
                  <a:lnTo>
                    <a:pt x="1891266" y="265507"/>
                  </a:lnTo>
                  <a:lnTo>
                    <a:pt x="1907063" y="221424"/>
                  </a:lnTo>
                  <a:lnTo>
                    <a:pt x="1940599" y="182606"/>
                  </a:lnTo>
                  <a:lnTo>
                    <a:pt x="1972413" y="165183"/>
                  </a:lnTo>
                  <a:lnTo>
                    <a:pt x="1991105" y="159781"/>
                  </a:lnTo>
                  <a:close/>
                </a:path>
                <a:path w="2817495" h="1035050">
                  <a:moveTo>
                    <a:pt x="0" y="508015"/>
                  </a:moveTo>
                  <a:lnTo>
                    <a:pt x="31146" y="501231"/>
                  </a:lnTo>
                  <a:lnTo>
                    <a:pt x="62293" y="494411"/>
                  </a:lnTo>
                  <a:lnTo>
                    <a:pt x="93440" y="487566"/>
                  </a:lnTo>
                  <a:lnTo>
                    <a:pt x="124586" y="480710"/>
                  </a:lnTo>
                  <a:lnTo>
                    <a:pt x="127444" y="504979"/>
                  </a:lnTo>
                  <a:lnTo>
                    <a:pt x="130301" y="531320"/>
                  </a:lnTo>
                  <a:lnTo>
                    <a:pt x="133159" y="559756"/>
                  </a:lnTo>
                  <a:lnTo>
                    <a:pt x="136016" y="590311"/>
                  </a:lnTo>
                  <a:lnTo>
                    <a:pt x="139445" y="623075"/>
                  </a:lnTo>
                  <a:lnTo>
                    <a:pt x="142875" y="655828"/>
                  </a:lnTo>
                  <a:lnTo>
                    <a:pt x="146304" y="688556"/>
                  </a:lnTo>
                  <a:lnTo>
                    <a:pt x="149732" y="721248"/>
                  </a:lnTo>
                  <a:lnTo>
                    <a:pt x="154153" y="671108"/>
                  </a:lnTo>
                  <a:lnTo>
                    <a:pt x="158580" y="620961"/>
                  </a:lnTo>
                  <a:lnTo>
                    <a:pt x="163019" y="570802"/>
                  </a:lnTo>
                  <a:lnTo>
                    <a:pt x="167476" y="520625"/>
                  </a:lnTo>
                  <a:lnTo>
                    <a:pt x="171957" y="470423"/>
                  </a:lnTo>
                  <a:lnTo>
                    <a:pt x="203295" y="463565"/>
                  </a:lnTo>
                  <a:lnTo>
                    <a:pt x="234632" y="456707"/>
                  </a:lnTo>
                  <a:lnTo>
                    <a:pt x="265969" y="449849"/>
                  </a:lnTo>
                  <a:lnTo>
                    <a:pt x="297306" y="442991"/>
                  </a:lnTo>
                  <a:lnTo>
                    <a:pt x="297306" y="495684"/>
                  </a:lnTo>
                  <a:lnTo>
                    <a:pt x="297306" y="969914"/>
                  </a:lnTo>
                  <a:lnTo>
                    <a:pt x="276254" y="974506"/>
                  </a:lnTo>
                  <a:lnTo>
                    <a:pt x="255190" y="979122"/>
                  </a:lnTo>
                  <a:lnTo>
                    <a:pt x="234102" y="983738"/>
                  </a:lnTo>
                  <a:lnTo>
                    <a:pt x="212978" y="988329"/>
                  </a:lnTo>
                  <a:lnTo>
                    <a:pt x="212978" y="937500"/>
                  </a:lnTo>
                  <a:lnTo>
                    <a:pt x="212978" y="886682"/>
                  </a:lnTo>
                  <a:lnTo>
                    <a:pt x="212978" y="632602"/>
                  </a:lnTo>
                  <a:lnTo>
                    <a:pt x="208189" y="684473"/>
                  </a:lnTo>
                  <a:lnTo>
                    <a:pt x="184240" y="943825"/>
                  </a:lnTo>
                  <a:lnTo>
                    <a:pt x="179450" y="995695"/>
                  </a:lnTo>
                  <a:lnTo>
                    <a:pt x="164496" y="998936"/>
                  </a:lnTo>
                  <a:lnTo>
                    <a:pt x="149542" y="1002188"/>
                  </a:lnTo>
                  <a:lnTo>
                    <a:pt x="134588" y="1005464"/>
                  </a:lnTo>
                  <a:lnTo>
                    <a:pt x="119633" y="1008776"/>
                  </a:lnTo>
                  <a:lnTo>
                    <a:pt x="114579" y="960226"/>
                  </a:lnTo>
                  <a:lnTo>
                    <a:pt x="109535" y="911676"/>
                  </a:lnTo>
                  <a:lnTo>
                    <a:pt x="104498" y="863126"/>
                  </a:lnTo>
                  <a:lnTo>
                    <a:pt x="99463" y="814575"/>
                  </a:lnTo>
                  <a:lnTo>
                    <a:pt x="94426" y="766025"/>
                  </a:lnTo>
                  <a:lnTo>
                    <a:pt x="89382" y="717475"/>
                  </a:lnTo>
                  <a:lnTo>
                    <a:pt x="84327" y="668924"/>
                  </a:lnTo>
                  <a:lnTo>
                    <a:pt x="84320" y="718570"/>
                  </a:lnTo>
                  <a:lnTo>
                    <a:pt x="84302" y="768227"/>
                  </a:lnTo>
                  <a:lnTo>
                    <a:pt x="84278" y="817891"/>
                  </a:lnTo>
                  <a:lnTo>
                    <a:pt x="84250" y="867557"/>
                  </a:lnTo>
                  <a:lnTo>
                    <a:pt x="84226" y="917220"/>
                  </a:lnTo>
                  <a:lnTo>
                    <a:pt x="84208" y="966877"/>
                  </a:lnTo>
                  <a:lnTo>
                    <a:pt x="84200" y="1016523"/>
                  </a:lnTo>
                  <a:lnTo>
                    <a:pt x="63150" y="1021115"/>
                  </a:lnTo>
                  <a:lnTo>
                    <a:pt x="42100" y="1025731"/>
                  </a:lnTo>
                  <a:lnTo>
                    <a:pt x="21050" y="1030347"/>
                  </a:lnTo>
                  <a:lnTo>
                    <a:pt x="0" y="1034938"/>
                  </a:lnTo>
                  <a:lnTo>
                    <a:pt x="0" y="560708"/>
                  </a:lnTo>
                  <a:lnTo>
                    <a:pt x="0" y="508015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4275" y="4724400"/>
              <a:ext cx="1905000" cy="14224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60036" y="4507991"/>
              <a:ext cx="2449067" cy="18379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19043" y="5269991"/>
              <a:ext cx="1018794" cy="7840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87674" y="5238241"/>
              <a:ext cx="1008126" cy="77383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987674" y="5238241"/>
              <a:ext cx="1008380" cy="774065"/>
            </a:xfrm>
            <a:custGeom>
              <a:avLst/>
              <a:gdLst/>
              <a:ahLst/>
              <a:cxnLst/>
              <a:rect l="l" t="t" r="r" b="b"/>
              <a:pathLst>
                <a:path w="1008379" h="774064">
                  <a:moveTo>
                    <a:pt x="763777" y="328676"/>
                  </a:moveTo>
                  <a:lnTo>
                    <a:pt x="763777" y="361818"/>
                  </a:lnTo>
                  <a:lnTo>
                    <a:pt x="763777" y="394968"/>
                  </a:lnTo>
                  <a:lnTo>
                    <a:pt x="763777" y="428125"/>
                  </a:lnTo>
                  <a:lnTo>
                    <a:pt x="763777" y="461289"/>
                  </a:lnTo>
                  <a:lnTo>
                    <a:pt x="772203" y="458510"/>
                  </a:lnTo>
                  <a:lnTo>
                    <a:pt x="794849" y="414985"/>
                  </a:lnTo>
                  <a:lnTo>
                    <a:pt x="795274" y="396582"/>
                  </a:lnTo>
                  <a:lnTo>
                    <a:pt x="795274" y="389928"/>
                  </a:lnTo>
                  <a:lnTo>
                    <a:pt x="795274" y="383273"/>
                  </a:lnTo>
                  <a:lnTo>
                    <a:pt x="795274" y="376618"/>
                  </a:lnTo>
                  <a:lnTo>
                    <a:pt x="794968" y="359188"/>
                  </a:lnTo>
                  <a:lnTo>
                    <a:pt x="781462" y="326755"/>
                  </a:lnTo>
                  <a:lnTo>
                    <a:pt x="773680" y="326959"/>
                  </a:lnTo>
                  <a:lnTo>
                    <a:pt x="763777" y="328676"/>
                  </a:lnTo>
                  <a:close/>
                </a:path>
                <a:path w="1008379" h="774064">
                  <a:moveTo>
                    <a:pt x="534162" y="208280"/>
                  </a:moveTo>
                  <a:lnTo>
                    <a:pt x="519850" y="258387"/>
                  </a:lnTo>
                  <a:lnTo>
                    <a:pt x="519684" y="278130"/>
                  </a:lnTo>
                  <a:lnTo>
                    <a:pt x="519684" y="329943"/>
                  </a:lnTo>
                  <a:lnTo>
                    <a:pt x="519684" y="381754"/>
                  </a:lnTo>
                  <a:lnTo>
                    <a:pt x="519684" y="433561"/>
                  </a:lnTo>
                  <a:lnTo>
                    <a:pt x="519684" y="485368"/>
                  </a:lnTo>
                  <a:lnTo>
                    <a:pt x="519850" y="505814"/>
                  </a:lnTo>
                  <a:lnTo>
                    <a:pt x="524255" y="548182"/>
                  </a:lnTo>
                  <a:lnTo>
                    <a:pt x="528192" y="550875"/>
                  </a:lnTo>
                  <a:lnTo>
                    <a:pt x="534415" y="549198"/>
                  </a:lnTo>
                  <a:lnTo>
                    <a:pt x="547608" y="503073"/>
                  </a:lnTo>
                  <a:lnTo>
                    <a:pt x="547751" y="484911"/>
                  </a:lnTo>
                  <a:lnTo>
                    <a:pt x="547751" y="431317"/>
                  </a:lnTo>
                  <a:lnTo>
                    <a:pt x="547751" y="377724"/>
                  </a:lnTo>
                  <a:lnTo>
                    <a:pt x="547751" y="324125"/>
                  </a:lnTo>
                  <a:lnTo>
                    <a:pt x="547751" y="270510"/>
                  </a:lnTo>
                  <a:lnTo>
                    <a:pt x="547610" y="249674"/>
                  </a:lnTo>
                  <a:lnTo>
                    <a:pt x="544195" y="208788"/>
                  </a:lnTo>
                  <a:lnTo>
                    <a:pt x="540385" y="206502"/>
                  </a:lnTo>
                  <a:lnTo>
                    <a:pt x="534162" y="208280"/>
                  </a:lnTo>
                  <a:close/>
                </a:path>
                <a:path w="1008379" h="774064">
                  <a:moveTo>
                    <a:pt x="915924" y="25019"/>
                  </a:moveTo>
                  <a:lnTo>
                    <a:pt x="938974" y="18805"/>
                  </a:lnTo>
                  <a:lnTo>
                    <a:pt x="962025" y="12557"/>
                  </a:lnTo>
                  <a:lnTo>
                    <a:pt x="985075" y="6284"/>
                  </a:lnTo>
                  <a:lnTo>
                    <a:pt x="1008126" y="0"/>
                  </a:lnTo>
                  <a:lnTo>
                    <a:pt x="1008126" y="50021"/>
                  </a:lnTo>
                  <a:lnTo>
                    <a:pt x="1008126" y="500062"/>
                  </a:lnTo>
                  <a:lnTo>
                    <a:pt x="985075" y="506320"/>
                  </a:lnTo>
                  <a:lnTo>
                    <a:pt x="962025" y="512578"/>
                  </a:lnTo>
                  <a:lnTo>
                    <a:pt x="938974" y="518836"/>
                  </a:lnTo>
                  <a:lnTo>
                    <a:pt x="915924" y="525094"/>
                  </a:lnTo>
                  <a:lnTo>
                    <a:pt x="915924" y="475092"/>
                  </a:lnTo>
                  <a:lnTo>
                    <a:pt x="915924" y="75041"/>
                  </a:lnTo>
                  <a:lnTo>
                    <a:pt x="915924" y="25019"/>
                  </a:lnTo>
                  <a:close/>
                </a:path>
                <a:path w="1008379" h="774064">
                  <a:moveTo>
                    <a:pt x="671576" y="91440"/>
                  </a:moveTo>
                  <a:lnTo>
                    <a:pt x="694626" y="85155"/>
                  </a:lnTo>
                  <a:lnTo>
                    <a:pt x="717676" y="78882"/>
                  </a:lnTo>
                  <a:lnTo>
                    <a:pt x="740727" y="72634"/>
                  </a:lnTo>
                  <a:lnTo>
                    <a:pt x="763777" y="66421"/>
                  </a:lnTo>
                  <a:lnTo>
                    <a:pt x="763777" y="108045"/>
                  </a:lnTo>
                  <a:lnTo>
                    <a:pt x="763777" y="149669"/>
                  </a:lnTo>
                  <a:lnTo>
                    <a:pt x="763777" y="191293"/>
                  </a:lnTo>
                  <a:lnTo>
                    <a:pt x="763777" y="232918"/>
                  </a:lnTo>
                  <a:lnTo>
                    <a:pt x="768730" y="231521"/>
                  </a:lnTo>
                  <a:lnTo>
                    <a:pt x="773811" y="230251"/>
                  </a:lnTo>
                  <a:lnTo>
                    <a:pt x="778890" y="228854"/>
                  </a:lnTo>
                  <a:lnTo>
                    <a:pt x="799677" y="223706"/>
                  </a:lnTo>
                  <a:lnTo>
                    <a:pt x="817641" y="220440"/>
                  </a:lnTo>
                  <a:lnTo>
                    <a:pt x="832772" y="219031"/>
                  </a:lnTo>
                  <a:lnTo>
                    <a:pt x="845058" y="219456"/>
                  </a:lnTo>
                  <a:lnTo>
                    <a:pt x="877315" y="248793"/>
                  </a:lnTo>
                  <a:lnTo>
                    <a:pt x="886960" y="309586"/>
                  </a:lnTo>
                  <a:lnTo>
                    <a:pt x="887602" y="339090"/>
                  </a:lnTo>
                  <a:lnTo>
                    <a:pt x="887602" y="351805"/>
                  </a:lnTo>
                  <a:lnTo>
                    <a:pt x="887602" y="364521"/>
                  </a:lnTo>
                  <a:lnTo>
                    <a:pt x="887602" y="377237"/>
                  </a:lnTo>
                  <a:lnTo>
                    <a:pt x="887602" y="389953"/>
                  </a:lnTo>
                  <a:lnTo>
                    <a:pt x="887003" y="421983"/>
                  </a:lnTo>
                  <a:lnTo>
                    <a:pt x="882138" y="472485"/>
                  </a:lnTo>
                  <a:lnTo>
                    <a:pt x="865282" y="518531"/>
                  </a:lnTo>
                  <a:lnTo>
                    <a:pt x="835094" y="542913"/>
                  </a:lnTo>
                  <a:lnTo>
                    <a:pt x="778890" y="562292"/>
                  </a:lnTo>
                  <a:lnTo>
                    <a:pt x="752050" y="569581"/>
                  </a:lnTo>
                  <a:lnTo>
                    <a:pt x="725233" y="576872"/>
                  </a:lnTo>
                  <a:lnTo>
                    <a:pt x="698416" y="584163"/>
                  </a:lnTo>
                  <a:lnTo>
                    <a:pt x="671576" y="591451"/>
                  </a:lnTo>
                  <a:lnTo>
                    <a:pt x="671576" y="541448"/>
                  </a:lnTo>
                  <a:lnTo>
                    <a:pt x="671576" y="491443"/>
                  </a:lnTo>
                  <a:lnTo>
                    <a:pt x="671576" y="141429"/>
                  </a:lnTo>
                  <a:lnTo>
                    <a:pt x="671576" y="91440"/>
                  </a:lnTo>
                  <a:close/>
                </a:path>
                <a:path w="1008379" h="774064">
                  <a:moveTo>
                    <a:pt x="263651" y="202184"/>
                  </a:moveTo>
                  <a:lnTo>
                    <a:pt x="300132" y="192278"/>
                  </a:lnTo>
                  <a:lnTo>
                    <a:pt x="336613" y="182372"/>
                  </a:lnTo>
                  <a:lnTo>
                    <a:pt x="373094" y="172466"/>
                  </a:lnTo>
                  <a:lnTo>
                    <a:pt x="409575" y="162560"/>
                  </a:lnTo>
                  <a:lnTo>
                    <a:pt x="409575" y="184161"/>
                  </a:lnTo>
                  <a:lnTo>
                    <a:pt x="409575" y="205740"/>
                  </a:lnTo>
                  <a:lnTo>
                    <a:pt x="409575" y="227318"/>
                  </a:lnTo>
                  <a:lnTo>
                    <a:pt x="409575" y="248920"/>
                  </a:lnTo>
                  <a:lnTo>
                    <a:pt x="396239" y="252539"/>
                  </a:lnTo>
                  <a:lnTo>
                    <a:pt x="382904" y="256159"/>
                  </a:lnTo>
                  <a:lnTo>
                    <a:pt x="369569" y="259778"/>
                  </a:lnTo>
                  <a:lnTo>
                    <a:pt x="356235" y="263398"/>
                  </a:lnTo>
                  <a:lnTo>
                    <a:pt x="356235" y="677087"/>
                  </a:lnTo>
                  <a:lnTo>
                    <a:pt x="333089" y="683376"/>
                  </a:lnTo>
                  <a:lnTo>
                    <a:pt x="309943" y="689667"/>
                  </a:lnTo>
                  <a:lnTo>
                    <a:pt x="286797" y="695958"/>
                  </a:lnTo>
                  <a:lnTo>
                    <a:pt x="263651" y="702246"/>
                  </a:lnTo>
                  <a:lnTo>
                    <a:pt x="263651" y="252196"/>
                  </a:lnTo>
                  <a:lnTo>
                    <a:pt x="263651" y="202184"/>
                  </a:lnTo>
                  <a:close/>
                </a:path>
                <a:path w="1008379" h="774064">
                  <a:moveTo>
                    <a:pt x="0" y="273812"/>
                  </a:moveTo>
                  <a:lnTo>
                    <a:pt x="20212" y="268307"/>
                  </a:lnTo>
                  <a:lnTo>
                    <a:pt x="40449" y="262826"/>
                  </a:lnTo>
                  <a:lnTo>
                    <a:pt x="60686" y="257345"/>
                  </a:lnTo>
                  <a:lnTo>
                    <a:pt x="80899" y="251841"/>
                  </a:lnTo>
                  <a:lnTo>
                    <a:pt x="80899" y="305413"/>
                  </a:lnTo>
                  <a:lnTo>
                    <a:pt x="80899" y="358993"/>
                  </a:lnTo>
                  <a:lnTo>
                    <a:pt x="80899" y="412576"/>
                  </a:lnTo>
                  <a:lnTo>
                    <a:pt x="80899" y="466162"/>
                  </a:lnTo>
                  <a:lnTo>
                    <a:pt x="80899" y="519747"/>
                  </a:lnTo>
                  <a:lnTo>
                    <a:pt x="91494" y="472226"/>
                  </a:lnTo>
                  <a:lnTo>
                    <a:pt x="102075" y="424707"/>
                  </a:lnTo>
                  <a:lnTo>
                    <a:pt x="112649" y="377186"/>
                  </a:lnTo>
                  <a:lnTo>
                    <a:pt x="123222" y="329659"/>
                  </a:lnTo>
                  <a:lnTo>
                    <a:pt x="133803" y="282121"/>
                  </a:lnTo>
                  <a:lnTo>
                    <a:pt x="144399" y="234569"/>
                  </a:lnTo>
                  <a:lnTo>
                    <a:pt x="165830" y="228758"/>
                  </a:lnTo>
                  <a:lnTo>
                    <a:pt x="187261" y="222948"/>
                  </a:lnTo>
                  <a:lnTo>
                    <a:pt x="208692" y="217138"/>
                  </a:lnTo>
                  <a:lnTo>
                    <a:pt x="230124" y="211328"/>
                  </a:lnTo>
                  <a:lnTo>
                    <a:pt x="230124" y="261330"/>
                  </a:lnTo>
                  <a:lnTo>
                    <a:pt x="230124" y="711352"/>
                  </a:lnTo>
                  <a:lnTo>
                    <a:pt x="209857" y="716848"/>
                  </a:lnTo>
                  <a:lnTo>
                    <a:pt x="189626" y="722342"/>
                  </a:lnTo>
                  <a:lnTo>
                    <a:pt x="169419" y="727834"/>
                  </a:lnTo>
                  <a:lnTo>
                    <a:pt x="149225" y="733323"/>
                  </a:lnTo>
                  <a:lnTo>
                    <a:pt x="149225" y="463143"/>
                  </a:lnTo>
                  <a:lnTo>
                    <a:pt x="138439" y="511098"/>
                  </a:lnTo>
                  <a:lnTo>
                    <a:pt x="127667" y="559053"/>
                  </a:lnTo>
                  <a:lnTo>
                    <a:pt x="116903" y="607007"/>
                  </a:lnTo>
                  <a:lnTo>
                    <a:pt x="106139" y="654960"/>
                  </a:lnTo>
                  <a:lnTo>
                    <a:pt x="95367" y="702912"/>
                  </a:lnTo>
                  <a:lnTo>
                    <a:pt x="84581" y="750862"/>
                  </a:lnTo>
                  <a:lnTo>
                    <a:pt x="63436" y="756605"/>
                  </a:lnTo>
                  <a:lnTo>
                    <a:pt x="42291" y="762349"/>
                  </a:lnTo>
                  <a:lnTo>
                    <a:pt x="21145" y="768092"/>
                  </a:lnTo>
                  <a:lnTo>
                    <a:pt x="0" y="773836"/>
                  </a:lnTo>
                  <a:lnTo>
                    <a:pt x="0" y="723833"/>
                  </a:lnTo>
                  <a:lnTo>
                    <a:pt x="0" y="673831"/>
                  </a:lnTo>
                  <a:lnTo>
                    <a:pt x="0" y="323814"/>
                  </a:lnTo>
                  <a:lnTo>
                    <a:pt x="0" y="273812"/>
                  </a:lnTo>
                  <a:close/>
                </a:path>
                <a:path w="1008379" h="774064">
                  <a:moveTo>
                    <a:pt x="579627" y="107315"/>
                  </a:moveTo>
                  <a:lnTo>
                    <a:pt x="590051" y="105667"/>
                  </a:lnTo>
                  <a:lnTo>
                    <a:pt x="599773" y="106616"/>
                  </a:lnTo>
                  <a:lnTo>
                    <a:pt x="608756" y="110136"/>
                  </a:lnTo>
                  <a:lnTo>
                    <a:pt x="633932" y="143476"/>
                  </a:lnTo>
                  <a:lnTo>
                    <a:pt x="639572" y="187563"/>
                  </a:lnTo>
                  <a:lnTo>
                    <a:pt x="640588" y="238125"/>
                  </a:lnTo>
                  <a:lnTo>
                    <a:pt x="640588" y="290793"/>
                  </a:lnTo>
                  <a:lnTo>
                    <a:pt x="640588" y="343455"/>
                  </a:lnTo>
                  <a:lnTo>
                    <a:pt x="640588" y="396112"/>
                  </a:lnTo>
                  <a:lnTo>
                    <a:pt x="640588" y="448767"/>
                  </a:lnTo>
                  <a:lnTo>
                    <a:pt x="640278" y="480490"/>
                  </a:lnTo>
                  <a:lnTo>
                    <a:pt x="637801" y="529677"/>
                  </a:lnTo>
                  <a:lnTo>
                    <a:pt x="628110" y="575090"/>
                  </a:lnTo>
                  <a:lnTo>
                    <a:pt x="607345" y="608286"/>
                  </a:lnTo>
                  <a:lnTo>
                    <a:pt x="570055" y="627241"/>
                  </a:lnTo>
                  <a:lnTo>
                    <a:pt x="561911" y="626976"/>
                  </a:lnTo>
                  <a:lnTo>
                    <a:pt x="525924" y="599805"/>
                  </a:lnTo>
                  <a:lnTo>
                    <a:pt x="519684" y="589280"/>
                  </a:lnTo>
                  <a:lnTo>
                    <a:pt x="519684" y="617940"/>
                  </a:lnTo>
                  <a:lnTo>
                    <a:pt x="519684" y="646601"/>
                  </a:lnTo>
                  <a:lnTo>
                    <a:pt x="519684" y="675262"/>
                  </a:lnTo>
                  <a:lnTo>
                    <a:pt x="519684" y="703922"/>
                  </a:lnTo>
                  <a:lnTo>
                    <a:pt x="496444" y="710228"/>
                  </a:lnTo>
                  <a:lnTo>
                    <a:pt x="473217" y="716534"/>
                  </a:lnTo>
                  <a:lnTo>
                    <a:pt x="450014" y="722839"/>
                  </a:lnTo>
                  <a:lnTo>
                    <a:pt x="426847" y="729145"/>
                  </a:lnTo>
                  <a:lnTo>
                    <a:pt x="426847" y="677215"/>
                  </a:lnTo>
                  <a:lnTo>
                    <a:pt x="426847" y="157861"/>
                  </a:lnTo>
                  <a:lnTo>
                    <a:pt x="450395" y="151477"/>
                  </a:lnTo>
                  <a:lnTo>
                    <a:pt x="473979" y="145081"/>
                  </a:lnTo>
                  <a:lnTo>
                    <a:pt x="497587" y="138662"/>
                  </a:lnTo>
                  <a:lnTo>
                    <a:pt x="521208" y="132207"/>
                  </a:lnTo>
                  <a:lnTo>
                    <a:pt x="520826" y="143353"/>
                  </a:lnTo>
                  <a:lnTo>
                    <a:pt x="520445" y="154511"/>
                  </a:lnTo>
                  <a:lnTo>
                    <a:pt x="520064" y="165693"/>
                  </a:lnTo>
                  <a:lnTo>
                    <a:pt x="519684" y="176911"/>
                  </a:lnTo>
                  <a:lnTo>
                    <a:pt x="526039" y="162595"/>
                  </a:lnTo>
                  <a:lnTo>
                    <a:pt x="532717" y="149923"/>
                  </a:lnTo>
                  <a:lnTo>
                    <a:pt x="562641" y="115220"/>
                  </a:lnTo>
                  <a:lnTo>
                    <a:pt x="570956" y="110482"/>
                  </a:lnTo>
                  <a:lnTo>
                    <a:pt x="579627" y="107315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57515" y="5199888"/>
              <a:ext cx="1160526" cy="8359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24749" y="5167629"/>
              <a:ext cx="1151001" cy="8255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524749" y="5167629"/>
              <a:ext cx="1151255" cy="826135"/>
            </a:xfrm>
            <a:custGeom>
              <a:avLst/>
              <a:gdLst/>
              <a:ahLst/>
              <a:cxnLst/>
              <a:rect l="l" t="t" r="r" b="b"/>
              <a:pathLst>
                <a:path w="1151254" h="826135">
                  <a:moveTo>
                    <a:pt x="921511" y="343281"/>
                  </a:moveTo>
                  <a:lnTo>
                    <a:pt x="921511" y="379202"/>
                  </a:lnTo>
                  <a:lnTo>
                    <a:pt x="921511" y="415142"/>
                  </a:lnTo>
                  <a:lnTo>
                    <a:pt x="921511" y="451089"/>
                  </a:lnTo>
                  <a:lnTo>
                    <a:pt x="921511" y="487032"/>
                  </a:lnTo>
                  <a:lnTo>
                    <a:pt x="929467" y="484460"/>
                  </a:lnTo>
                  <a:lnTo>
                    <a:pt x="950720" y="438494"/>
                  </a:lnTo>
                  <a:lnTo>
                    <a:pt x="951102" y="418592"/>
                  </a:lnTo>
                  <a:lnTo>
                    <a:pt x="951102" y="411353"/>
                  </a:lnTo>
                  <a:lnTo>
                    <a:pt x="951102" y="404114"/>
                  </a:lnTo>
                  <a:lnTo>
                    <a:pt x="951102" y="396875"/>
                  </a:lnTo>
                  <a:lnTo>
                    <a:pt x="950819" y="378039"/>
                  </a:lnTo>
                  <a:lnTo>
                    <a:pt x="930870" y="341999"/>
                  </a:lnTo>
                  <a:lnTo>
                    <a:pt x="921511" y="343281"/>
                  </a:lnTo>
                  <a:close/>
                </a:path>
                <a:path w="1151254" h="826135">
                  <a:moveTo>
                    <a:pt x="705866" y="200787"/>
                  </a:moveTo>
                  <a:lnTo>
                    <a:pt x="692927" y="237347"/>
                  </a:lnTo>
                  <a:lnTo>
                    <a:pt x="692276" y="275844"/>
                  </a:lnTo>
                  <a:lnTo>
                    <a:pt x="692276" y="331958"/>
                  </a:lnTo>
                  <a:lnTo>
                    <a:pt x="692276" y="388092"/>
                  </a:lnTo>
                  <a:lnTo>
                    <a:pt x="692276" y="444236"/>
                  </a:lnTo>
                  <a:lnTo>
                    <a:pt x="692276" y="500380"/>
                  </a:lnTo>
                  <a:lnTo>
                    <a:pt x="692443" y="522539"/>
                  </a:lnTo>
                  <a:lnTo>
                    <a:pt x="694944" y="560959"/>
                  </a:lnTo>
                  <a:lnTo>
                    <a:pt x="700404" y="571804"/>
                  </a:lnTo>
                  <a:lnTo>
                    <a:pt x="706120" y="570318"/>
                  </a:lnTo>
                  <a:lnTo>
                    <a:pt x="711707" y="568871"/>
                  </a:lnTo>
                  <a:lnTo>
                    <a:pt x="718444" y="521027"/>
                  </a:lnTo>
                  <a:lnTo>
                    <a:pt x="718566" y="501357"/>
                  </a:lnTo>
                  <a:lnTo>
                    <a:pt x="718566" y="454884"/>
                  </a:lnTo>
                  <a:lnTo>
                    <a:pt x="718566" y="408412"/>
                  </a:lnTo>
                  <a:lnTo>
                    <a:pt x="718566" y="361940"/>
                  </a:lnTo>
                  <a:lnTo>
                    <a:pt x="718566" y="315465"/>
                  </a:lnTo>
                  <a:lnTo>
                    <a:pt x="718566" y="268986"/>
                  </a:lnTo>
                  <a:lnTo>
                    <a:pt x="718446" y="246415"/>
                  </a:lnTo>
                  <a:lnTo>
                    <a:pt x="715391" y="201930"/>
                  </a:lnTo>
                  <a:lnTo>
                    <a:pt x="711834" y="199263"/>
                  </a:lnTo>
                  <a:lnTo>
                    <a:pt x="705866" y="200787"/>
                  </a:lnTo>
                  <a:close/>
                </a:path>
                <a:path w="1151254" h="826135">
                  <a:moveTo>
                    <a:pt x="1064386" y="22225"/>
                  </a:moveTo>
                  <a:lnTo>
                    <a:pt x="1086010" y="16680"/>
                  </a:lnTo>
                  <a:lnTo>
                    <a:pt x="1107646" y="11112"/>
                  </a:lnTo>
                  <a:lnTo>
                    <a:pt x="1129305" y="5544"/>
                  </a:lnTo>
                  <a:lnTo>
                    <a:pt x="1151001" y="0"/>
                  </a:lnTo>
                  <a:lnTo>
                    <a:pt x="1151001" y="49252"/>
                  </a:lnTo>
                  <a:lnTo>
                    <a:pt x="1151001" y="98506"/>
                  </a:lnTo>
                  <a:lnTo>
                    <a:pt x="1151001" y="541820"/>
                  </a:lnTo>
                  <a:lnTo>
                    <a:pt x="1129305" y="547394"/>
                  </a:lnTo>
                  <a:lnTo>
                    <a:pt x="1107646" y="552970"/>
                  </a:lnTo>
                  <a:lnTo>
                    <a:pt x="1086010" y="558547"/>
                  </a:lnTo>
                  <a:lnTo>
                    <a:pt x="1064386" y="564121"/>
                  </a:lnTo>
                  <a:lnTo>
                    <a:pt x="1064386" y="514871"/>
                  </a:lnTo>
                  <a:lnTo>
                    <a:pt x="1064386" y="71509"/>
                  </a:lnTo>
                  <a:lnTo>
                    <a:pt x="1064386" y="22225"/>
                  </a:lnTo>
                  <a:close/>
                </a:path>
                <a:path w="1151254" h="826135">
                  <a:moveTo>
                    <a:pt x="834898" y="81407"/>
                  </a:moveTo>
                  <a:lnTo>
                    <a:pt x="856593" y="75807"/>
                  </a:lnTo>
                  <a:lnTo>
                    <a:pt x="878252" y="70231"/>
                  </a:lnTo>
                  <a:lnTo>
                    <a:pt x="899888" y="64654"/>
                  </a:lnTo>
                  <a:lnTo>
                    <a:pt x="921511" y="59055"/>
                  </a:lnTo>
                  <a:lnTo>
                    <a:pt x="921511" y="104201"/>
                  </a:lnTo>
                  <a:lnTo>
                    <a:pt x="921511" y="149336"/>
                  </a:lnTo>
                  <a:lnTo>
                    <a:pt x="921511" y="194446"/>
                  </a:lnTo>
                  <a:lnTo>
                    <a:pt x="921511" y="239522"/>
                  </a:lnTo>
                  <a:lnTo>
                    <a:pt x="926210" y="238379"/>
                  </a:lnTo>
                  <a:lnTo>
                    <a:pt x="972137" y="228885"/>
                  </a:lnTo>
                  <a:lnTo>
                    <a:pt x="986367" y="228143"/>
                  </a:lnTo>
                  <a:lnTo>
                    <a:pt x="997966" y="229235"/>
                  </a:lnTo>
                  <a:lnTo>
                    <a:pt x="1028065" y="262763"/>
                  </a:lnTo>
                  <a:lnTo>
                    <a:pt x="1035383" y="302006"/>
                  </a:lnTo>
                  <a:lnTo>
                    <a:pt x="1037844" y="361061"/>
                  </a:lnTo>
                  <a:lnTo>
                    <a:pt x="1037844" y="374870"/>
                  </a:lnTo>
                  <a:lnTo>
                    <a:pt x="1037844" y="388667"/>
                  </a:lnTo>
                  <a:lnTo>
                    <a:pt x="1037844" y="402441"/>
                  </a:lnTo>
                  <a:lnTo>
                    <a:pt x="1037844" y="416179"/>
                  </a:lnTo>
                  <a:lnTo>
                    <a:pt x="1037272" y="450876"/>
                  </a:lnTo>
                  <a:lnTo>
                    <a:pt x="1032700" y="505356"/>
                  </a:lnTo>
                  <a:lnTo>
                    <a:pt x="1016904" y="554370"/>
                  </a:lnTo>
                  <a:lnTo>
                    <a:pt x="973994" y="585433"/>
                  </a:lnTo>
                  <a:lnTo>
                    <a:pt x="935735" y="597281"/>
                  </a:lnTo>
                  <a:lnTo>
                    <a:pt x="885364" y="610273"/>
                  </a:lnTo>
                  <a:lnTo>
                    <a:pt x="834898" y="623265"/>
                  </a:lnTo>
                  <a:lnTo>
                    <a:pt x="834898" y="574004"/>
                  </a:lnTo>
                  <a:lnTo>
                    <a:pt x="834898" y="524743"/>
                  </a:lnTo>
                  <a:lnTo>
                    <a:pt x="834898" y="130661"/>
                  </a:lnTo>
                  <a:lnTo>
                    <a:pt x="834898" y="81407"/>
                  </a:lnTo>
                  <a:close/>
                </a:path>
                <a:path w="1151254" h="826135">
                  <a:moveTo>
                    <a:pt x="451866" y="180213"/>
                  </a:moveTo>
                  <a:lnTo>
                    <a:pt x="486136" y="171354"/>
                  </a:lnTo>
                  <a:lnTo>
                    <a:pt x="520382" y="162496"/>
                  </a:lnTo>
                  <a:lnTo>
                    <a:pt x="554628" y="153638"/>
                  </a:lnTo>
                  <a:lnTo>
                    <a:pt x="588899" y="144780"/>
                  </a:lnTo>
                  <a:lnTo>
                    <a:pt x="588899" y="168191"/>
                  </a:lnTo>
                  <a:lnTo>
                    <a:pt x="588899" y="191579"/>
                  </a:lnTo>
                  <a:lnTo>
                    <a:pt x="588899" y="214967"/>
                  </a:lnTo>
                  <a:lnTo>
                    <a:pt x="588899" y="238379"/>
                  </a:lnTo>
                  <a:lnTo>
                    <a:pt x="576401" y="241597"/>
                  </a:lnTo>
                  <a:lnTo>
                    <a:pt x="563879" y="244792"/>
                  </a:lnTo>
                  <a:lnTo>
                    <a:pt x="551358" y="247987"/>
                  </a:lnTo>
                  <a:lnTo>
                    <a:pt x="538860" y="251206"/>
                  </a:lnTo>
                  <a:lnTo>
                    <a:pt x="538860" y="699592"/>
                  </a:lnTo>
                  <a:lnTo>
                    <a:pt x="517124" y="705200"/>
                  </a:lnTo>
                  <a:lnTo>
                    <a:pt x="495363" y="710806"/>
                  </a:lnTo>
                  <a:lnTo>
                    <a:pt x="473602" y="716412"/>
                  </a:lnTo>
                  <a:lnTo>
                    <a:pt x="451866" y="722020"/>
                  </a:lnTo>
                  <a:lnTo>
                    <a:pt x="451866" y="229465"/>
                  </a:lnTo>
                  <a:lnTo>
                    <a:pt x="451866" y="180213"/>
                  </a:lnTo>
                  <a:close/>
                </a:path>
                <a:path w="1151254" h="826135">
                  <a:moveTo>
                    <a:pt x="204343" y="243967"/>
                  </a:moveTo>
                  <a:lnTo>
                    <a:pt x="223317" y="239089"/>
                  </a:lnTo>
                  <a:lnTo>
                    <a:pt x="242316" y="234188"/>
                  </a:lnTo>
                  <a:lnTo>
                    <a:pt x="261314" y="229286"/>
                  </a:lnTo>
                  <a:lnTo>
                    <a:pt x="280289" y="224409"/>
                  </a:lnTo>
                  <a:lnTo>
                    <a:pt x="280289" y="272795"/>
                  </a:lnTo>
                  <a:lnTo>
                    <a:pt x="280289" y="321182"/>
                  </a:lnTo>
                  <a:lnTo>
                    <a:pt x="280289" y="369566"/>
                  </a:lnTo>
                  <a:lnTo>
                    <a:pt x="280289" y="417949"/>
                  </a:lnTo>
                  <a:lnTo>
                    <a:pt x="280289" y="466329"/>
                  </a:lnTo>
                  <a:lnTo>
                    <a:pt x="280289" y="514705"/>
                  </a:lnTo>
                  <a:lnTo>
                    <a:pt x="290204" y="463779"/>
                  </a:lnTo>
                  <a:lnTo>
                    <a:pt x="300133" y="412836"/>
                  </a:lnTo>
                  <a:lnTo>
                    <a:pt x="310070" y="361883"/>
                  </a:lnTo>
                  <a:lnTo>
                    <a:pt x="320007" y="310927"/>
                  </a:lnTo>
                  <a:lnTo>
                    <a:pt x="329936" y="259978"/>
                  </a:lnTo>
                  <a:lnTo>
                    <a:pt x="339851" y="209042"/>
                  </a:lnTo>
                  <a:lnTo>
                    <a:pt x="359969" y="203823"/>
                  </a:lnTo>
                  <a:lnTo>
                    <a:pt x="380110" y="198628"/>
                  </a:lnTo>
                  <a:lnTo>
                    <a:pt x="400252" y="193432"/>
                  </a:lnTo>
                  <a:lnTo>
                    <a:pt x="420370" y="188214"/>
                  </a:lnTo>
                  <a:lnTo>
                    <a:pt x="420370" y="730135"/>
                  </a:lnTo>
                  <a:lnTo>
                    <a:pt x="401395" y="735031"/>
                  </a:lnTo>
                  <a:lnTo>
                    <a:pt x="382397" y="739927"/>
                  </a:lnTo>
                  <a:lnTo>
                    <a:pt x="363398" y="744823"/>
                  </a:lnTo>
                  <a:lnTo>
                    <a:pt x="344424" y="749719"/>
                  </a:lnTo>
                  <a:lnTo>
                    <a:pt x="344424" y="700924"/>
                  </a:lnTo>
                  <a:lnTo>
                    <a:pt x="344424" y="456946"/>
                  </a:lnTo>
                  <a:lnTo>
                    <a:pt x="334318" y="508348"/>
                  </a:lnTo>
                  <a:lnTo>
                    <a:pt x="324198" y="559749"/>
                  </a:lnTo>
                  <a:lnTo>
                    <a:pt x="314071" y="611149"/>
                  </a:lnTo>
                  <a:lnTo>
                    <a:pt x="303943" y="662549"/>
                  </a:lnTo>
                  <a:lnTo>
                    <a:pt x="293823" y="713950"/>
                  </a:lnTo>
                  <a:lnTo>
                    <a:pt x="283718" y="765352"/>
                  </a:lnTo>
                  <a:lnTo>
                    <a:pt x="263886" y="770469"/>
                  </a:lnTo>
                  <a:lnTo>
                    <a:pt x="244030" y="775589"/>
                  </a:lnTo>
                  <a:lnTo>
                    <a:pt x="224174" y="780708"/>
                  </a:lnTo>
                  <a:lnTo>
                    <a:pt x="204343" y="785825"/>
                  </a:lnTo>
                  <a:lnTo>
                    <a:pt x="204343" y="293226"/>
                  </a:lnTo>
                  <a:lnTo>
                    <a:pt x="204343" y="243967"/>
                  </a:lnTo>
                  <a:close/>
                </a:path>
                <a:path w="1151254" h="826135">
                  <a:moveTo>
                    <a:pt x="0" y="296672"/>
                  </a:moveTo>
                  <a:lnTo>
                    <a:pt x="46747" y="284595"/>
                  </a:lnTo>
                  <a:lnTo>
                    <a:pt x="93472" y="272542"/>
                  </a:lnTo>
                  <a:lnTo>
                    <a:pt x="140196" y="260488"/>
                  </a:lnTo>
                  <a:lnTo>
                    <a:pt x="186944" y="248412"/>
                  </a:lnTo>
                  <a:lnTo>
                    <a:pt x="186944" y="276796"/>
                  </a:lnTo>
                  <a:lnTo>
                    <a:pt x="186944" y="305181"/>
                  </a:lnTo>
                  <a:lnTo>
                    <a:pt x="186944" y="333565"/>
                  </a:lnTo>
                  <a:lnTo>
                    <a:pt x="186944" y="361950"/>
                  </a:lnTo>
                  <a:lnTo>
                    <a:pt x="174466" y="365186"/>
                  </a:lnTo>
                  <a:lnTo>
                    <a:pt x="161988" y="368411"/>
                  </a:lnTo>
                  <a:lnTo>
                    <a:pt x="149510" y="371611"/>
                  </a:lnTo>
                  <a:lnTo>
                    <a:pt x="137032" y="374777"/>
                  </a:lnTo>
                  <a:lnTo>
                    <a:pt x="137032" y="428334"/>
                  </a:lnTo>
                  <a:lnTo>
                    <a:pt x="137032" y="803160"/>
                  </a:lnTo>
                  <a:lnTo>
                    <a:pt x="115314" y="808768"/>
                  </a:lnTo>
                  <a:lnTo>
                    <a:pt x="93583" y="814374"/>
                  </a:lnTo>
                  <a:lnTo>
                    <a:pt x="71828" y="819980"/>
                  </a:lnTo>
                  <a:lnTo>
                    <a:pt x="50038" y="825588"/>
                  </a:lnTo>
                  <a:lnTo>
                    <a:pt x="50038" y="772044"/>
                  </a:lnTo>
                  <a:lnTo>
                    <a:pt x="50038" y="718501"/>
                  </a:lnTo>
                  <a:lnTo>
                    <a:pt x="50038" y="397256"/>
                  </a:lnTo>
                  <a:lnTo>
                    <a:pt x="37540" y="400494"/>
                  </a:lnTo>
                  <a:lnTo>
                    <a:pt x="25019" y="403733"/>
                  </a:lnTo>
                  <a:lnTo>
                    <a:pt x="12497" y="406971"/>
                  </a:lnTo>
                  <a:lnTo>
                    <a:pt x="0" y="410210"/>
                  </a:lnTo>
                  <a:lnTo>
                    <a:pt x="0" y="381825"/>
                  </a:lnTo>
                  <a:lnTo>
                    <a:pt x="0" y="353441"/>
                  </a:lnTo>
                  <a:lnTo>
                    <a:pt x="0" y="325056"/>
                  </a:lnTo>
                  <a:lnTo>
                    <a:pt x="0" y="296672"/>
                  </a:lnTo>
                  <a:close/>
                </a:path>
                <a:path w="1151254" h="826135">
                  <a:moveTo>
                    <a:pt x="748665" y="93853"/>
                  </a:moveTo>
                  <a:lnTo>
                    <a:pt x="790380" y="114383"/>
                  </a:lnTo>
                  <a:lnTo>
                    <a:pt x="803725" y="163643"/>
                  </a:lnTo>
                  <a:lnTo>
                    <a:pt x="805578" y="208895"/>
                  </a:lnTo>
                  <a:lnTo>
                    <a:pt x="805815" y="238760"/>
                  </a:lnTo>
                  <a:lnTo>
                    <a:pt x="805815" y="295815"/>
                  </a:lnTo>
                  <a:lnTo>
                    <a:pt x="805815" y="352875"/>
                  </a:lnTo>
                  <a:lnTo>
                    <a:pt x="805815" y="409945"/>
                  </a:lnTo>
                  <a:lnTo>
                    <a:pt x="805815" y="467029"/>
                  </a:lnTo>
                  <a:lnTo>
                    <a:pt x="805529" y="501393"/>
                  </a:lnTo>
                  <a:lnTo>
                    <a:pt x="803243" y="554567"/>
                  </a:lnTo>
                  <a:lnTo>
                    <a:pt x="794099" y="603269"/>
                  </a:lnTo>
                  <a:lnTo>
                    <a:pt x="774668" y="638161"/>
                  </a:lnTo>
                  <a:lnTo>
                    <a:pt x="739570" y="656751"/>
                  </a:lnTo>
                  <a:lnTo>
                    <a:pt x="731916" y="656037"/>
                  </a:lnTo>
                  <a:lnTo>
                    <a:pt x="698136" y="624710"/>
                  </a:lnTo>
                  <a:lnTo>
                    <a:pt x="692276" y="612978"/>
                  </a:lnTo>
                  <a:lnTo>
                    <a:pt x="692276" y="644039"/>
                  </a:lnTo>
                  <a:lnTo>
                    <a:pt x="692276" y="675098"/>
                  </a:lnTo>
                  <a:lnTo>
                    <a:pt x="692276" y="706155"/>
                  </a:lnTo>
                  <a:lnTo>
                    <a:pt x="692276" y="737209"/>
                  </a:lnTo>
                  <a:lnTo>
                    <a:pt x="670466" y="742829"/>
                  </a:lnTo>
                  <a:lnTo>
                    <a:pt x="648668" y="748449"/>
                  </a:lnTo>
                  <a:lnTo>
                    <a:pt x="626893" y="754068"/>
                  </a:lnTo>
                  <a:lnTo>
                    <a:pt x="605154" y="759688"/>
                  </a:lnTo>
                  <a:lnTo>
                    <a:pt x="605154" y="708103"/>
                  </a:lnTo>
                  <a:lnTo>
                    <a:pt x="605154" y="140716"/>
                  </a:lnTo>
                  <a:lnTo>
                    <a:pt x="627274" y="135001"/>
                  </a:lnTo>
                  <a:lnTo>
                    <a:pt x="649430" y="129286"/>
                  </a:lnTo>
                  <a:lnTo>
                    <a:pt x="671609" y="123571"/>
                  </a:lnTo>
                  <a:lnTo>
                    <a:pt x="693801" y="117856"/>
                  </a:lnTo>
                  <a:lnTo>
                    <a:pt x="693420" y="129879"/>
                  </a:lnTo>
                  <a:lnTo>
                    <a:pt x="693039" y="141938"/>
                  </a:lnTo>
                  <a:lnTo>
                    <a:pt x="692658" y="154021"/>
                  </a:lnTo>
                  <a:lnTo>
                    <a:pt x="692276" y="166116"/>
                  </a:lnTo>
                  <a:lnTo>
                    <a:pt x="698249" y="150921"/>
                  </a:lnTo>
                  <a:lnTo>
                    <a:pt x="704532" y="137525"/>
                  </a:lnTo>
                  <a:lnTo>
                    <a:pt x="732631" y="101584"/>
                  </a:lnTo>
                  <a:lnTo>
                    <a:pt x="740469" y="96879"/>
                  </a:lnTo>
                  <a:lnTo>
                    <a:pt x="748665" y="93853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555" y="4507991"/>
            <a:ext cx="1728216" cy="12999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8048" y="2203704"/>
            <a:ext cx="2130552" cy="1601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9259" y="2276855"/>
            <a:ext cx="1944624" cy="14615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8824" y="4366259"/>
            <a:ext cx="1871472" cy="14066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77811" y="4451603"/>
            <a:ext cx="1726692" cy="129844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924300" y="981075"/>
            <a:ext cx="2349500" cy="595630"/>
            <a:chOff x="3924300" y="981075"/>
            <a:chExt cx="2349500" cy="59563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8683" y="1004316"/>
              <a:ext cx="2324862" cy="5722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4300" y="981075"/>
              <a:ext cx="2324100" cy="57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617" y="2046859"/>
            <a:ext cx="10623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dirty="0">
                <a:latin typeface="Tahoma"/>
                <a:cs typeface="Tahoma"/>
              </a:rPr>
              <a:t>ЗА</a:t>
            </a:r>
            <a:endParaRPr sz="7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4653" y="2046859"/>
            <a:ext cx="10293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333399"/>
                </a:solidFill>
                <a:latin typeface="Tahoma"/>
                <a:cs typeface="Tahoma"/>
              </a:rPr>
              <a:t>Зи</a:t>
            </a:r>
            <a:endParaRPr sz="7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196" y="3284220"/>
            <a:ext cx="1369060" cy="0"/>
          </a:xfrm>
          <a:custGeom>
            <a:avLst/>
            <a:gdLst/>
            <a:ahLst/>
            <a:cxnLst/>
            <a:rect l="l" t="t" r="r" b="b"/>
            <a:pathLst>
              <a:path w="1369060">
                <a:moveTo>
                  <a:pt x="0" y="0"/>
                </a:moveTo>
                <a:lnTo>
                  <a:pt x="1368552" y="0"/>
                </a:lnTo>
              </a:path>
            </a:pathLst>
          </a:custGeom>
          <a:ln w="579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1617" y="3363848"/>
            <a:ext cx="1625600" cy="224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solidFill>
                  <a:srgbClr val="333399"/>
                </a:solidFill>
                <a:latin typeface="Tahoma"/>
                <a:cs typeface="Tahoma"/>
              </a:rPr>
              <a:t>ВЕС</a:t>
            </a:r>
            <a:endParaRPr sz="7200">
              <a:latin typeface="Tahoma"/>
              <a:cs typeface="Tahoma"/>
            </a:endParaRPr>
          </a:p>
          <a:p>
            <a:pPr marL="161925">
              <a:lnSpc>
                <a:spcPct val="100000"/>
              </a:lnSpc>
              <a:spcBef>
                <a:spcPts val="5955"/>
              </a:spcBef>
            </a:pPr>
            <a:r>
              <a:rPr sz="2400" spc="-5" dirty="0">
                <a:solidFill>
                  <a:srgbClr val="333399"/>
                </a:solidFill>
                <a:latin typeface="Tahoma"/>
                <a:cs typeface="Tahoma"/>
              </a:rPr>
              <a:t>ЗАНАВЕС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9700" y="3284220"/>
            <a:ext cx="1655445" cy="0"/>
          </a:xfrm>
          <a:custGeom>
            <a:avLst/>
            <a:gdLst/>
            <a:ahLst/>
            <a:cxnLst/>
            <a:rect l="l" t="t" r="r" b="b"/>
            <a:pathLst>
              <a:path w="1655445">
                <a:moveTo>
                  <a:pt x="0" y="0"/>
                </a:moveTo>
                <a:lnTo>
                  <a:pt x="1655064" y="0"/>
                </a:lnTo>
              </a:path>
            </a:pathLst>
          </a:custGeom>
          <a:ln w="5791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24653" y="3363848"/>
            <a:ext cx="1667510" cy="217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solidFill>
                  <a:srgbClr val="333399"/>
                </a:solidFill>
                <a:latin typeface="Tahoma"/>
                <a:cs typeface="Tahoma"/>
              </a:rPr>
              <a:t>ида</a:t>
            </a:r>
            <a:endParaRPr sz="7200">
              <a:latin typeface="Tahoma"/>
              <a:cs typeface="Tahoma"/>
            </a:endParaRPr>
          </a:p>
          <a:p>
            <a:pPr marL="302895">
              <a:lnSpc>
                <a:spcPct val="100000"/>
              </a:lnSpc>
              <a:spcBef>
                <a:spcPts val="5390"/>
              </a:spcBef>
            </a:pPr>
            <a:r>
              <a:rPr sz="2400" dirty="0">
                <a:solidFill>
                  <a:srgbClr val="333399"/>
                </a:solidFill>
                <a:latin typeface="Tahoma"/>
                <a:cs typeface="Tahoma"/>
              </a:rPr>
              <a:t>ЗИНАИДА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617" y="2049526"/>
            <a:ext cx="759650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ahoma"/>
                <a:cs typeface="Tahoma"/>
              </a:rPr>
              <a:t>При </a:t>
            </a:r>
            <a:r>
              <a:rPr sz="2000" b="1" dirty="0">
                <a:latin typeface="Tahoma"/>
                <a:cs typeface="Tahoma"/>
              </a:rPr>
              <a:t>использовании </a:t>
            </a:r>
            <a:r>
              <a:rPr sz="2000" b="1" spc="-5" dirty="0">
                <a:latin typeface="Tahoma"/>
                <a:cs typeface="Tahoma"/>
              </a:rPr>
              <a:t>приведенных </a:t>
            </a:r>
            <a:r>
              <a:rPr sz="2000" b="1" dirty="0">
                <a:latin typeface="Tahoma"/>
                <a:cs typeface="Tahoma"/>
              </a:rPr>
              <a:t>упражнений и видов </a:t>
            </a:r>
            <a:r>
              <a:rPr sz="2000" b="1" spc="-58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работ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процесс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формирования </a:t>
            </a:r>
            <a:r>
              <a:rPr sz="2000" b="1" spc="-5" dirty="0">
                <a:latin typeface="Tahoma"/>
                <a:cs typeface="Tahoma"/>
              </a:rPr>
              <a:t>оптимальной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техники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чтения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идет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легче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быстрее,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совершенствуется</a:t>
            </a:r>
            <a:endParaRPr sz="2000">
              <a:latin typeface="Tahoma"/>
              <a:cs typeface="Tahoma"/>
            </a:endParaRPr>
          </a:p>
          <a:p>
            <a:pPr marL="12700" marR="65278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устойчивость внимания, </a:t>
            </a:r>
            <a:r>
              <a:rPr sz="2000" b="1" spc="-5" dirty="0">
                <a:latin typeface="Tahoma"/>
                <a:cs typeface="Tahoma"/>
              </a:rPr>
              <a:t>оперативная память. При </a:t>
            </a:r>
            <a:r>
              <a:rPr sz="2000" b="1" dirty="0">
                <a:latin typeface="Tahoma"/>
                <a:cs typeface="Tahoma"/>
              </a:rPr>
              <a:t> ежедневном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использовании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фонетической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зарядки</a:t>
            </a:r>
            <a:endParaRPr sz="2000">
              <a:latin typeface="Tahoma"/>
              <a:cs typeface="Tahoma"/>
            </a:endParaRPr>
          </a:p>
          <a:p>
            <a:pPr marL="12700" marR="69215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формируется </a:t>
            </a:r>
            <a:r>
              <a:rPr sz="2000" b="1" spc="-5" dirty="0">
                <a:latin typeface="Tahoma"/>
                <a:cs typeface="Tahoma"/>
              </a:rPr>
              <a:t>культура </a:t>
            </a:r>
            <a:r>
              <a:rPr sz="2000" b="1" dirty="0">
                <a:latin typeface="Tahoma"/>
                <a:cs typeface="Tahoma"/>
              </a:rPr>
              <a:t>звуковой </a:t>
            </a:r>
            <a:r>
              <a:rPr sz="2000" b="1" spc="-5" dirty="0">
                <a:latin typeface="Tahoma"/>
                <a:cs typeface="Tahoma"/>
              </a:rPr>
              <a:t>речи, </a:t>
            </a:r>
            <a:r>
              <a:rPr sz="2000" b="1" dirty="0">
                <a:latin typeface="Tahoma"/>
                <a:cs typeface="Tahoma"/>
              </a:rPr>
              <a:t>вырабатывается 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зрительная память </a:t>
            </a:r>
            <a:r>
              <a:rPr sz="2000" b="1" dirty="0">
                <a:latin typeface="Tahoma"/>
                <a:cs typeface="Tahoma"/>
              </a:rPr>
              <a:t>и умение читать без напряжения. В 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результате работы снимается трудность </a:t>
            </a:r>
            <a:r>
              <a:rPr sz="2000" b="1" dirty="0">
                <a:latin typeface="Tahoma"/>
                <a:cs typeface="Tahoma"/>
              </a:rPr>
              <a:t>в </a:t>
            </a:r>
            <a:r>
              <a:rPr sz="2000" b="1" spc="-5" dirty="0">
                <a:latin typeface="Tahoma"/>
                <a:cs typeface="Tahoma"/>
              </a:rPr>
              <a:t>чтении, страх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 </a:t>
            </a:r>
            <a:r>
              <a:rPr sz="2000" b="1" spc="-5" dirty="0">
                <a:latin typeface="Tahoma"/>
                <a:cs typeface="Tahoma"/>
              </a:rPr>
              <a:t>неуверенность </a:t>
            </a:r>
            <a:r>
              <a:rPr sz="2000" b="1" dirty="0">
                <a:latin typeface="Tahoma"/>
                <a:cs typeface="Tahoma"/>
              </a:rPr>
              <a:t>учащихся, </a:t>
            </a:r>
            <a:r>
              <a:rPr sz="2000" b="1" spc="-5" dirty="0">
                <a:latin typeface="Tahoma"/>
                <a:cs typeface="Tahoma"/>
              </a:rPr>
              <a:t>сокращается количество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ошибок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при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чтении,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улучшаются показатели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навыков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чтения.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617" y="2415667"/>
            <a:ext cx="7259955" cy="24141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98450">
              <a:lnSpc>
                <a:spcPct val="100000"/>
              </a:lnSpc>
              <a:spcBef>
                <a:spcPts val="105"/>
              </a:spcBef>
            </a:pPr>
            <a:r>
              <a:rPr sz="2400" b="1" i="1" spc="-5" dirty="0" err="1">
                <a:latin typeface="Kunstler Script" panose="030304020206070D0D06" pitchFamily="66" charset="0"/>
                <a:cs typeface="Tahoma"/>
              </a:rPr>
              <a:t>Современный</a:t>
            </a:r>
            <a:r>
              <a:rPr sz="2400" b="1" i="1" spc="-25" dirty="0">
                <a:latin typeface="Kunstler Script" panose="030304020206070D0D06" pitchFamily="66" charset="0"/>
                <a:cs typeface="Tahoma"/>
              </a:rPr>
              <a:t> </a:t>
            </a:r>
            <a:r>
              <a:rPr lang="ru-RU" sz="2400" b="1" i="1" spc="-25" dirty="0" smtClean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dirty="0" err="1" smtClean="0">
                <a:latin typeface="Kunstler Script" panose="030304020206070D0D06" pitchFamily="66" charset="0"/>
                <a:cs typeface="Tahoma"/>
              </a:rPr>
              <a:t>человек</a:t>
            </a:r>
            <a:r>
              <a:rPr lang="ru-RU" sz="3600" b="1" i="1" dirty="0">
                <a:latin typeface="Kunstler Script" panose="030304020206070D0D06" pitchFamily="66" charset="0"/>
                <a:cs typeface="Tahoma"/>
              </a:rPr>
              <a:t> </a:t>
            </a:r>
            <a:r>
              <a:rPr lang="ru-RU" sz="3200" b="1" dirty="0" smtClean="0">
                <a:latin typeface="Kunstler Script" panose="030304020206070D0D06" pitchFamily="66" charset="0"/>
                <a:cs typeface="Tahoma"/>
              </a:rPr>
              <a:t>,</a:t>
            </a:r>
            <a:r>
              <a:rPr lang="ru-RU" sz="2400" b="1" i="1" dirty="0" smtClean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dirty="0" err="1" smtClean="0">
                <a:latin typeface="Kunstler Script" panose="030304020206070D0D06" pitchFamily="66" charset="0"/>
                <a:cs typeface="Tahoma"/>
              </a:rPr>
              <a:t>человек</a:t>
            </a:r>
            <a:r>
              <a:rPr sz="2400" b="1" i="1" spc="-25" dirty="0" smtClean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dirty="0" err="1" smtClean="0">
                <a:latin typeface="Kunstler Script" panose="030304020206070D0D06" pitchFamily="66" charset="0"/>
                <a:cs typeface="Tahoma"/>
              </a:rPr>
              <a:t>будущего</a:t>
            </a:r>
            <a:r>
              <a:rPr lang="ru-RU" sz="2400" b="1" i="1" dirty="0" smtClean="0">
                <a:latin typeface="Kunstler Script" panose="030304020206070D0D06" pitchFamily="66" charset="0"/>
                <a:cs typeface="Tahoma"/>
              </a:rPr>
              <a:t>,</a:t>
            </a:r>
            <a:r>
              <a:rPr sz="2400" b="1" i="1" spc="-20" dirty="0" smtClean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dirty="0">
                <a:latin typeface="Kunstler Script" panose="030304020206070D0D06" pitchFamily="66" charset="0"/>
                <a:cs typeface="Tahoma"/>
              </a:rPr>
              <a:t>не</a:t>
            </a:r>
            <a:r>
              <a:rPr sz="2400" b="1" i="1" spc="-15" dirty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dirty="0">
                <a:latin typeface="Kunstler Script" panose="030304020206070D0D06" pitchFamily="66" charset="0"/>
                <a:cs typeface="Tahoma"/>
              </a:rPr>
              <a:t>может </a:t>
            </a:r>
            <a:r>
              <a:rPr sz="2400" b="1" i="1" spc="-570" dirty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dirty="0">
                <a:latin typeface="Kunstler Script" panose="030304020206070D0D06" pitchFamily="66" charset="0"/>
                <a:cs typeface="Tahoma"/>
              </a:rPr>
              <a:t>жить без </a:t>
            </a:r>
            <a:r>
              <a:rPr sz="2400" b="1" i="1" spc="-5" dirty="0">
                <a:latin typeface="Kunstler Script" panose="030304020206070D0D06" pitchFamily="66" charset="0"/>
                <a:cs typeface="Tahoma"/>
              </a:rPr>
              <a:t>книги. </a:t>
            </a:r>
            <a:r>
              <a:rPr sz="2400" b="1" i="1" dirty="0">
                <a:latin typeface="Kunstler Script" panose="030304020206070D0D06" pitchFamily="66" charset="0"/>
                <a:cs typeface="Tahoma"/>
              </a:rPr>
              <a:t>Чтение в </a:t>
            </a:r>
            <a:r>
              <a:rPr sz="2400" b="1" i="1" spc="-5" dirty="0">
                <a:latin typeface="Kunstler Script" panose="030304020206070D0D06" pitchFamily="66" charset="0"/>
                <a:cs typeface="Tahoma"/>
              </a:rPr>
              <a:t>его </a:t>
            </a:r>
            <a:r>
              <a:rPr sz="2400" b="1" i="1" dirty="0" err="1">
                <a:latin typeface="Kunstler Script" panose="030304020206070D0D06" pitchFamily="66" charset="0"/>
                <a:cs typeface="Tahoma"/>
              </a:rPr>
              <a:t>жизни</a:t>
            </a:r>
            <a:r>
              <a:rPr sz="2400" b="1" i="1" dirty="0">
                <a:latin typeface="Kunstler Script" panose="030304020206070D0D06" pitchFamily="66" charset="0"/>
                <a:cs typeface="Tahoma"/>
              </a:rPr>
              <a:t> </a:t>
            </a:r>
            <a:r>
              <a:rPr lang="ru-RU" sz="2400" b="1" i="1" dirty="0" smtClean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dirty="0" smtClean="0">
                <a:latin typeface="Kunstler Script" panose="030304020206070D0D06" pitchFamily="66" charset="0"/>
                <a:cs typeface="Tahoma"/>
              </a:rPr>
              <a:t>-</a:t>
            </a:r>
            <a:r>
              <a:rPr lang="ru-RU" sz="2400" b="1" dirty="0" smtClean="0">
                <a:latin typeface="Kunstler Script" panose="030304020206070D0D06" pitchFamily="66" charset="0"/>
                <a:cs typeface="Tahoma"/>
              </a:rPr>
              <a:t> </a:t>
            </a:r>
            <a:r>
              <a:rPr lang="ru-RU" sz="2400" b="1" i="1" dirty="0" smtClean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spc="-5" dirty="0" err="1" smtClean="0">
                <a:latin typeface="Kunstler Script" panose="030304020206070D0D06" pitchFamily="66" charset="0"/>
                <a:cs typeface="Tahoma"/>
              </a:rPr>
              <a:t>это</a:t>
            </a:r>
            <a:r>
              <a:rPr sz="2400" b="1" i="1" spc="-5" dirty="0" smtClean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dirty="0">
                <a:latin typeface="Kunstler Script" panose="030304020206070D0D06" pitchFamily="66" charset="0"/>
                <a:cs typeface="Tahoma"/>
              </a:rPr>
              <a:t>важнейший </a:t>
            </a:r>
            <a:r>
              <a:rPr sz="2400" b="1" i="1" spc="5" dirty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spc="-5" dirty="0">
                <a:latin typeface="Kunstler Script" panose="030304020206070D0D06" pitchFamily="66" charset="0"/>
                <a:cs typeface="Tahoma"/>
              </a:rPr>
              <a:t>способ восхождения, самосовершенствования, </a:t>
            </a:r>
            <a:r>
              <a:rPr sz="2400" b="1" i="1" dirty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spc="-5" dirty="0">
                <a:latin typeface="Kunstler Script" panose="030304020206070D0D06" pitchFamily="66" charset="0"/>
                <a:cs typeface="Tahoma"/>
              </a:rPr>
              <a:t>самообразования.</a:t>
            </a:r>
            <a:endParaRPr sz="2400" i="1" dirty="0">
              <a:latin typeface="Kunstler Script" panose="030304020206070D0D06" pitchFamily="66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i="1" dirty="0">
              <a:latin typeface="Kunstler Script" panose="030304020206070D0D06" pitchFamily="66" charset="0"/>
              <a:cs typeface="Tahoma"/>
            </a:endParaRPr>
          </a:p>
          <a:p>
            <a:pPr marL="4712970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latin typeface="Kunstler Script" panose="030304020206070D0D06" pitchFamily="66" charset="0"/>
                <a:cs typeface="Tahoma"/>
              </a:rPr>
              <a:t>Ш.</a:t>
            </a:r>
            <a:r>
              <a:rPr sz="2400" b="1" i="1" spc="-25" dirty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dirty="0">
                <a:latin typeface="Kunstler Script" panose="030304020206070D0D06" pitchFamily="66" charset="0"/>
                <a:cs typeface="Tahoma"/>
              </a:rPr>
              <a:t>А.</a:t>
            </a:r>
            <a:r>
              <a:rPr sz="2400" b="1" i="1" spc="-20" dirty="0">
                <a:latin typeface="Kunstler Script" panose="030304020206070D0D06" pitchFamily="66" charset="0"/>
                <a:cs typeface="Tahoma"/>
              </a:rPr>
              <a:t> </a:t>
            </a:r>
            <a:r>
              <a:rPr sz="2400" b="1" i="1" spc="-5" dirty="0">
                <a:latin typeface="Kunstler Script" panose="030304020206070D0D06" pitchFamily="66" charset="0"/>
                <a:cs typeface="Tahoma"/>
              </a:rPr>
              <a:t>Амонашвили</a:t>
            </a:r>
            <a:endParaRPr sz="2400" i="1" dirty="0">
              <a:latin typeface="Kunstler Script" panose="030304020206070D0D06" pitchFamily="66" charset="0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617" y="2049526"/>
            <a:ext cx="7330440" cy="283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Чтобы </a:t>
            </a:r>
            <a:r>
              <a:rPr sz="2000" b="1" spc="-5" dirty="0">
                <a:latin typeface="Tahoma"/>
                <a:cs typeface="Tahoma"/>
              </a:rPr>
              <a:t>ребёнок постоянно </a:t>
            </a:r>
            <a:r>
              <a:rPr sz="2000" b="1" dirty="0">
                <a:latin typeface="Tahoma"/>
                <a:cs typeface="Tahoma"/>
              </a:rPr>
              <a:t>видел </a:t>
            </a:r>
            <a:r>
              <a:rPr sz="2000" b="1" spc="-5" dirty="0">
                <a:latin typeface="Tahoma"/>
                <a:cs typeface="Tahoma"/>
              </a:rPr>
              <a:t>своё приближение </a:t>
            </a:r>
            <a:r>
              <a:rPr sz="2000" b="1" dirty="0">
                <a:latin typeface="Tahoma"/>
                <a:cs typeface="Tahoma"/>
              </a:rPr>
              <a:t>к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цели, в </a:t>
            </a:r>
            <a:r>
              <a:rPr sz="2000" b="1" spc="-5" dirty="0">
                <a:latin typeface="Tahoma"/>
                <a:cs typeface="Tahoma"/>
              </a:rPr>
              <a:t>конце </a:t>
            </a:r>
            <a:r>
              <a:rPr sz="2000" b="1" dirty="0">
                <a:latin typeface="Tahoma"/>
                <a:cs typeface="Tahoma"/>
              </a:rPr>
              <a:t>урока </a:t>
            </a:r>
            <a:r>
              <a:rPr sz="2000" b="1" spc="-5" dirty="0">
                <a:latin typeface="Tahoma"/>
                <a:cs typeface="Tahoma"/>
              </a:rPr>
              <a:t>рекомендую отводить несколько </a:t>
            </a:r>
            <a:r>
              <a:rPr sz="2000" b="1" dirty="0">
                <a:latin typeface="Tahoma"/>
                <a:cs typeface="Tahoma"/>
              </a:rPr>
              <a:t> минут для </a:t>
            </a:r>
            <a:r>
              <a:rPr sz="2000" b="1" spc="-5" dirty="0">
                <a:latin typeface="Tahoma"/>
                <a:cs typeface="Tahoma"/>
              </a:rPr>
              <a:t>самостоятельного замера скорости </a:t>
            </a:r>
            <a:r>
              <a:rPr sz="2000" b="1" dirty="0">
                <a:latin typeface="Tahoma"/>
                <a:cs typeface="Tahoma"/>
              </a:rPr>
              <a:t>чтения. 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Все </a:t>
            </a:r>
            <a:r>
              <a:rPr sz="2000" b="1" dirty="0">
                <a:latin typeface="Tahoma"/>
                <a:cs typeface="Tahoma"/>
              </a:rPr>
              <a:t>ученики читают </a:t>
            </a:r>
            <a:r>
              <a:rPr sz="2000" b="1" spc="-5" dirty="0">
                <a:latin typeface="Tahoma"/>
                <a:cs typeface="Tahoma"/>
              </a:rPr>
              <a:t>одну </a:t>
            </a:r>
            <a:r>
              <a:rPr sz="2000" b="1" dirty="0">
                <a:latin typeface="Tahoma"/>
                <a:cs typeface="Tahoma"/>
              </a:rPr>
              <a:t>минуту, </a:t>
            </a:r>
            <a:r>
              <a:rPr sz="2000" b="1" spc="-5" dirty="0">
                <a:latin typeface="Tahoma"/>
                <a:cs typeface="Tahoma"/>
              </a:rPr>
              <a:t>подсчитывают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количество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прочитанных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слов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записывают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«Таблицу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достигнутых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результатов».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Дети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видят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свои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достижения.</a:t>
            </a:r>
            <a:endParaRPr sz="2000">
              <a:latin typeface="Tahoma"/>
              <a:cs typeface="Tahoma"/>
            </a:endParaRPr>
          </a:p>
          <a:p>
            <a:pPr marL="12700" marR="908685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Tahoma"/>
                <a:cs typeface="Tahoma"/>
              </a:rPr>
              <a:t>Используя описанные приёмы, </a:t>
            </a:r>
            <a:r>
              <a:rPr sz="2000" b="1" dirty="0">
                <a:latin typeface="Tahoma"/>
                <a:cs typeface="Tahoma"/>
              </a:rPr>
              <a:t>можно добиться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оптимального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чтения у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своих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учеников.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492" y="990600"/>
            <a:ext cx="8543925" cy="1053465"/>
            <a:chOff x="126492" y="990600"/>
            <a:chExt cx="8543925" cy="1053465"/>
          </a:xfrm>
        </p:grpSpPr>
        <p:sp>
          <p:nvSpPr>
            <p:cNvPr id="4" name="object 4"/>
            <p:cNvSpPr/>
            <p:nvPr/>
          </p:nvSpPr>
          <p:spPr>
            <a:xfrm>
              <a:off x="417576" y="1098803"/>
              <a:ext cx="382905" cy="474345"/>
            </a:xfrm>
            <a:custGeom>
              <a:avLst/>
              <a:gdLst/>
              <a:ahLst/>
              <a:cxnLst/>
              <a:rect l="l" t="t" r="r" b="b"/>
              <a:pathLst>
                <a:path w="382905" h="474344">
                  <a:moveTo>
                    <a:pt x="382524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82524" y="473964"/>
                  </a:lnTo>
                  <a:lnTo>
                    <a:pt x="382524" y="348996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" y="1098804"/>
              <a:ext cx="329184" cy="473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020" y="1520951"/>
              <a:ext cx="370840" cy="474345"/>
            </a:xfrm>
            <a:custGeom>
              <a:avLst/>
              <a:gdLst/>
              <a:ahLst/>
              <a:cxnLst/>
              <a:rect l="l" t="t" r="r" b="b"/>
              <a:pathLst>
                <a:path w="370840" h="474344">
                  <a:moveTo>
                    <a:pt x="370332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0" y="473964"/>
                  </a:lnTo>
                  <a:lnTo>
                    <a:pt x="370332" y="473964"/>
                  </a:lnTo>
                  <a:lnTo>
                    <a:pt x="370332" y="348996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351" y="1520951"/>
              <a:ext cx="368808" cy="473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492" y="1447800"/>
              <a:ext cx="560832" cy="4221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2000" y="990599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4">
                  <a:moveTo>
                    <a:pt x="32004" y="822960"/>
                  </a:moveTo>
                  <a:lnTo>
                    <a:pt x="0" y="82296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822960"/>
                  </a:lnTo>
                  <a:close/>
                </a:path>
                <a:path w="32384" h="1053464">
                  <a:moveTo>
                    <a:pt x="32004" y="0"/>
                  </a:moveTo>
                  <a:lnTo>
                    <a:pt x="0" y="0"/>
                  </a:lnTo>
                  <a:lnTo>
                    <a:pt x="0" y="790968"/>
                  </a:lnTo>
                  <a:lnTo>
                    <a:pt x="32004" y="790968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483" y="1781555"/>
              <a:ext cx="8226552" cy="3200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88288" y="2780741"/>
            <a:ext cx="72180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000000"/>
                </a:solidFill>
                <a:latin typeface="Times New Roman"/>
                <a:cs typeface="Times New Roman"/>
              </a:rPr>
              <a:t>Спасибо</a:t>
            </a:r>
            <a:r>
              <a:rPr sz="60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за</a:t>
            </a:r>
            <a:r>
              <a:rPr sz="60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0" b="0" spc="-10" dirty="0" err="1">
                <a:solidFill>
                  <a:srgbClr val="000000"/>
                </a:solidFill>
                <a:latin typeface="Times New Roman"/>
                <a:cs typeface="Times New Roman"/>
              </a:rPr>
              <a:t>внимание</a:t>
            </a:r>
            <a:r>
              <a:rPr sz="6000" b="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!</a:t>
            </a:r>
            <a:endParaRPr sz="6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тение ребенка сегодня – это…  «чтение сегодня – это чтение из-под палки», «написание реферата», «программная обязаловка», «это наша родительская мука», «это наши затраченные нервы», «случайный процесс ситуативного характера», «выполнение домашнего задания»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7086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934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15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553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03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77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2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275</TotalTime>
  <Words>1485</Words>
  <Application>Microsoft Office PowerPoint</Application>
  <PresentationFormat>Экран (4:3)</PresentationFormat>
  <Paragraphs>281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Office Theme</vt:lpstr>
      <vt:lpstr>        Психологические особенности читателя младшего школьного возраста    Ведущий психолог ГУК ЯО «Ярославская областная специальная библиотека» Боброва Елена Валентиновна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Дыхательная гимнастика и  подготовка голоса.</vt:lpstr>
      <vt:lpstr>Отработка дикции.</vt:lpstr>
      <vt:lpstr>Развитие оперативной памяти.</vt:lpstr>
      <vt:lpstr>Интонационная разминка</vt:lpstr>
      <vt:lpstr>Зафиксируйте взгляд в центре таблицы и найдите все  цифры по порядку нарастания в цифровом ряду (время выполнения — 25 с).</vt:lpstr>
      <vt:lpstr>Презентация PowerPoint</vt:lpstr>
      <vt:lpstr>Прочитайте все слова, глядя только на  цифру в центре.</vt:lpstr>
      <vt:lpstr>Презентация PowerPoint</vt:lpstr>
      <vt:lpstr>Злой волшебник нарочно замаскировал  слова. Если вы их прочитаете, то лишите  злого волшебника его силы.</vt:lpstr>
      <vt:lpstr>ЧТЕНИЕ</vt:lpstr>
      <vt:lpstr>Презентация PowerPoint</vt:lpstr>
      <vt:lpstr>Презентация PowerPoint</vt:lpstr>
      <vt:lpstr>Чтение рассказов с пропущенными  буквами в окончаниях</vt:lpstr>
      <vt:lpstr>Презентация PowerPoint</vt:lpstr>
      <vt:lpstr>Презентация PowerPoint</vt:lpstr>
      <vt:lpstr>СПКЕАСЗНКЯА</vt:lpstr>
      <vt:lpstr>Прочитайте слова, разделите их на две  группы – слова и псевдослова, то есть  бессмысленные буквосочетания.</vt:lpstr>
      <vt:lpstr>слово</vt:lpstr>
      <vt:lpstr>Имея слева ряд карточек с началом слов, а  справа - с концом, быстро их сложите так,  чтобы получились осмысленные слова.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 чтения младших школьников и</dc:title>
  <dc:creator>Пользователь</dc:creator>
  <cp:lastModifiedBy>Пользователь</cp:lastModifiedBy>
  <cp:revision>24</cp:revision>
  <dcterms:created xsi:type="dcterms:W3CDTF">2022-10-13T12:50:03Z</dcterms:created>
  <dcterms:modified xsi:type="dcterms:W3CDTF">2022-11-24T13:13:00Z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2022-10-13T00:00:00Z</vt:filetime>
  </property>
</Properties>
</file>