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1520488" cy="6480175"/>
  <p:notesSz cx="6858000" cy="9144000"/>
  <p:defaultTextStyle>
    <a:defPPr>
      <a:defRPr lang="ru-RU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01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3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8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74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7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2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91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0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32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CDD5-29A3-4D5F-8185-F43829D0F05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D25B-5124-4717-9CE5-EEEB643D0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1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3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9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3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4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9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8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32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7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5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5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9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23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4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6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3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62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152031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42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0</Words>
  <Application>Microsoft Office PowerPoint</Application>
  <PresentationFormat>Произвольный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lib</cp:lastModifiedBy>
  <cp:revision>3</cp:revision>
  <dcterms:created xsi:type="dcterms:W3CDTF">2022-12-20T17:18:29Z</dcterms:created>
  <dcterms:modified xsi:type="dcterms:W3CDTF">2022-12-21T06:16:20Z</dcterms:modified>
</cp:coreProperties>
</file>