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1D4EAE-98B5-4C4F-B953-37A1CACB57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BB7C5E6-F2DC-4856-BDC3-66C7428386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D2C0B48-7978-4FBF-AD9B-2D533E578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E811F-798F-4B29-8462-D705793FA1B2}" type="datetimeFigureOut">
              <a:rPr lang="fr-FR" smtClean="0"/>
              <a:t>28/10/2020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8C6155D-874F-4AB7-8E24-70C5BF429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0D65408-8697-4BA6-ABD9-1571AB1B7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D16B-4EFF-4B71-9122-D7EE3CC667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8068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4B495C-0C3A-4DBC-A8DB-8FF84311F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A4AC18F-4B42-41E7-B4FB-E414E2F467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BE4026F-2F86-425E-B939-5817B1832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E811F-798F-4B29-8462-D705793FA1B2}" type="datetimeFigureOut">
              <a:rPr lang="fr-FR" smtClean="0"/>
              <a:t>28/10/2020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AA22304-C577-4DDE-8385-0C0CADB44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A929835-72B8-4DDD-B6B1-74C9E90B4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D16B-4EFF-4B71-9122-D7EE3CC667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2982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926DF8B-7A07-41AF-8DBE-60BBD3943F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8ADCB8B-A6B8-4C37-953B-4C860A2FE8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48BFB24-327C-44E2-9776-693F16585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E811F-798F-4B29-8462-D705793FA1B2}" type="datetimeFigureOut">
              <a:rPr lang="fr-FR" smtClean="0"/>
              <a:t>28/10/2020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5FBD290-B2C4-404F-B678-F263D0298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5B609C-0919-4062-A5B4-5F88A8353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D16B-4EFF-4B71-9122-D7EE3CC667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320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DC7F62-415A-46C0-B7D3-4EEDD62C5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8BD394F-1DE6-48FC-B1E6-2A624902D6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4A4CD54-BA36-40FE-B1D2-FB1DD2608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E811F-798F-4B29-8462-D705793FA1B2}" type="datetimeFigureOut">
              <a:rPr lang="fr-FR" smtClean="0"/>
              <a:t>28/10/2020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E5EAFF-997D-4368-A1BF-233F738A3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0D7892C-8D63-4730-AC31-A449A4261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D16B-4EFF-4B71-9122-D7EE3CC667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9614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0B2032-1075-45DB-AFDA-1CEE4BBF6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D1E6081-7F64-4D24-BC86-7E1D36E3E1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D7201E-B52F-4BC8-A47F-49B39D176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E811F-798F-4B29-8462-D705793FA1B2}" type="datetimeFigureOut">
              <a:rPr lang="fr-FR" smtClean="0"/>
              <a:t>28/10/2020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508D3AA-C4D6-4526-99FD-100C92153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6CCE552-5630-44C8-8940-1F57D550C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D16B-4EFF-4B71-9122-D7EE3CC667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3186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FE3F7D-F17B-4C87-AB30-4FED86BCA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D911CF0-C662-4FDA-B827-DA436F6882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68E9FD-FB65-42AE-83AE-DD8883575B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5D60AA2-6534-4E38-A36B-18F344F40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E811F-798F-4B29-8462-D705793FA1B2}" type="datetimeFigureOut">
              <a:rPr lang="fr-FR" smtClean="0"/>
              <a:t>28/10/2020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3D37584-AD82-4783-B571-805AACC2D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A7E776C-D480-4F31-99AC-EB8AD409F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D16B-4EFF-4B71-9122-D7EE3CC667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9533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76DEB9-6536-401B-AD9A-45935C97B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D28C92E-30D4-4A95-9E23-C0BA044C8C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B627056-F3CB-461D-831F-521C170884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0E9E663-1CFC-4C2A-A5CC-0C843D18C1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AD1B36C-99FC-4293-B8D7-B83E4DB330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E2067D2-9888-4583-87EF-D8DC5E5F5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E811F-798F-4B29-8462-D705793FA1B2}" type="datetimeFigureOut">
              <a:rPr lang="fr-FR" smtClean="0"/>
              <a:t>28/10/2020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1C89DF9-15B9-41BF-8741-08E1ADC48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0A97799-C79B-47B5-A795-DB77077C4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D16B-4EFF-4B71-9122-D7EE3CC667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0389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C6238A-22D0-4097-B4C1-987E53458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02293BF-F164-4B6C-90D6-36F86C493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E811F-798F-4B29-8462-D705793FA1B2}" type="datetimeFigureOut">
              <a:rPr lang="fr-FR" smtClean="0"/>
              <a:t>28/10/2020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3981577-52A8-4ECD-95CE-CA3EF42EA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E656321-D119-49E2-A24C-BD216B595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D16B-4EFF-4B71-9122-D7EE3CC667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0409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6569066-3D9B-4DB2-847B-151217D74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E811F-798F-4B29-8462-D705793FA1B2}" type="datetimeFigureOut">
              <a:rPr lang="fr-FR" smtClean="0"/>
              <a:t>28/10/2020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9BCD681-6455-4205-8B90-2674246CD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3DBFACF-B390-43DC-B10D-B783DBC47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D16B-4EFF-4B71-9122-D7EE3CC667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0099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2AA420-50A6-40F7-9243-49832E292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0765825-4A60-46C0-BE4C-86AF041B61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834DC01-263A-4366-88DD-4C5671321D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394C229-C336-4DE9-94B5-25CB4F747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E811F-798F-4B29-8462-D705793FA1B2}" type="datetimeFigureOut">
              <a:rPr lang="fr-FR" smtClean="0"/>
              <a:t>28/10/2020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FF42AC7-584F-4656-9637-28E1C91BE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3606A47-0221-4624-80EC-E511E8CE5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D16B-4EFF-4B71-9122-D7EE3CC667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6285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DAB508-9776-4A11-B61A-3E49E274E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94E15B6-56CB-4128-9C4E-897AA050D2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2A9E1F7-44CF-4C0A-8854-AC5F3E6EBD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610E132-39BB-400E-A529-7145FDB4A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E811F-798F-4B29-8462-D705793FA1B2}" type="datetimeFigureOut">
              <a:rPr lang="fr-FR" smtClean="0"/>
              <a:t>28/10/2020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8A0BF6F-E60F-4F84-A2CF-387DBF238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2B8908D-93D3-4205-9DCB-3198CF8AB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D16B-4EFF-4B71-9122-D7EE3CC667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3171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7870F30-23DC-4AE8-959C-5029BB9D4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6D5376E-FE3C-43E4-881D-D2DB65D467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489A030-E26E-474C-96C2-A202E7C0DA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1E811F-798F-4B29-8462-D705793FA1B2}" type="datetimeFigureOut">
              <a:rPr lang="fr-FR" smtClean="0"/>
              <a:t>28/10/2020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CE2F1A-FBEA-44AF-8C1F-098398868E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2D9D88C-D3FF-49DC-87CF-CC8735EBAB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4D16B-4EFF-4B71-9122-D7EE3CC667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3558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ED400D3A-A4D0-4018-96FB-26DC7B6DD014}"/>
              </a:ext>
            </a:extLst>
          </p:cNvPr>
          <p:cNvSpPr txBox="1"/>
          <p:nvPr/>
        </p:nvSpPr>
        <p:spPr>
          <a:xfrm>
            <a:off x="808382" y="335845"/>
            <a:ext cx="830911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latin typeface="Comic Sans MS" panose="030F0702030302020204" pitchFamily="66" charset="0"/>
              </a:rPr>
              <a:t>Plongeons la plaque de silice sur laquelle nous avons déposé nos trois </a:t>
            </a:r>
            <a:r>
              <a:rPr lang="fr-FR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colorants</a:t>
            </a:r>
            <a:r>
              <a:rPr lang="fr-FR" sz="3600" dirty="0">
                <a:latin typeface="Comic Sans MS" panose="030F0702030302020204" pitchFamily="66" charset="0"/>
              </a:rPr>
              <a:t>, jaune, vert et bleu, dans la cuve à </a:t>
            </a:r>
            <a:r>
              <a:rPr lang="fr-FR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chromatographie</a:t>
            </a:r>
            <a:r>
              <a:rPr lang="fr-FR" sz="3600" dirty="0">
                <a:latin typeface="Comic Sans MS" panose="030F0702030302020204" pitchFamily="66" charset="0"/>
              </a:rPr>
              <a:t>. </a:t>
            </a:r>
          </a:p>
          <a:p>
            <a:endParaRPr lang="fr-FR" sz="3600" dirty="0">
              <a:latin typeface="Comic Sans MS" panose="030F0702030302020204" pitchFamily="66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4CD67A0B-9B91-4FD5-BD54-5359F8C7C0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1748" y="3428999"/>
            <a:ext cx="2217305" cy="3224331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AB8B4F65-FC97-48CA-9FFD-5351E2C5F2BC}"/>
              </a:ext>
            </a:extLst>
          </p:cNvPr>
          <p:cNvSpPr txBox="1"/>
          <p:nvPr/>
        </p:nvSpPr>
        <p:spPr>
          <a:xfrm>
            <a:off x="808382" y="3194504"/>
            <a:ext cx="7792279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latin typeface="Comic Sans MS" panose="030F0702030302020204" pitchFamily="66" charset="0"/>
              </a:rPr>
              <a:t>Nous observons que l’</a:t>
            </a:r>
            <a:r>
              <a:rPr lang="fr-FR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éluant</a:t>
            </a:r>
            <a:r>
              <a:rPr lang="fr-FR" sz="3600" dirty="0">
                <a:latin typeface="Comic Sans MS" panose="030F0702030302020204" pitchFamily="66" charset="0"/>
              </a:rPr>
              <a:t> monte et entraîne à différentes </a:t>
            </a:r>
            <a:r>
              <a:rPr lang="fr-FR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vitesses</a:t>
            </a:r>
            <a:r>
              <a:rPr lang="fr-FR" sz="3600" dirty="0">
                <a:latin typeface="Comic Sans MS" panose="030F0702030302020204" pitchFamily="66" charset="0"/>
              </a:rPr>
              <a:t> les colorants. Le colorant vert est ainsi </a:t>
            </a:r>
            <a:r>
              <a:rPr lang="fr-FR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séparé</a:t>
            </a:r>
            <a:r>
              <a:rPr lang="fr-FR" sz="3600" dirty="0">
                <a:latin typeface="Comic Sans MS" panose="030F0702030302020204" pitchFamily="66" charset="0"/>
              </a:rPr>
              <a:t> en colorants jaune et bleu. C’était donc un </a:t>
            </a:r>
            <a:r>
              <a:rPr lang="fr-FR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mélange </a:t>
            </a:r>
            <a:r>
              <a:rPr lang="fr-FR" sz="3600" dirty="0">
                <a:latin typeface="Comic Sans MS" panose="030F0702030302020204" pitchFamily="66" charset="0"/>
              </a:rPr>
              <a:t>homogène. </a:t>
            </a:r>
          </a:p>
          <a:p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77AF7A2B-1F2A-4145-BA25-3CA60FCA98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1748" y="138231"/>
            <a:ext cx="2181225" cy="325755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32D0738-2AAB-4799-9DE3-AA91ED09BC6B}"/>
              </a:ext>
            </a:extLst>
          </p:cNvPr>
          <p:cNvSpPr/>
          <p:nvPr/>
        </p:nvSpPr>
        <p:spPr>
          <a:xfrm>
            <a:off x="914400" y="1480252"/>
            <a:ext cx="1948070" cy="5698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F73A02-42D5-42CA-8BD6-E7BCEDF36E01}"/>
              </a:ext>
            </a:extLst>
          </p:cNvPr>
          <p:cNvSpPr/>
          <p:nvPr/>
        </p:nvSpPr>
        <p:spPr>
          <a:xfrm>
            <a:off x="2299252" y="2094071"/>
            <a:ext cx="3637721" cy="5698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9B637C3-E0D0-45B6-B300-75DF4A62F927}"/>
              </a:ext>
            </a:extLst>
          </p:cNvPr>
          <p:cNvSpPr/>
          <p:nvPr/>
        </p:nvSpPr>
        <p:spPr>
          <a:xfrm>
            <a:off x="5443330" y="3212461"/>
            <a:ext cx="1305339" cy="5698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C9CF520-EB11-41D8-939D-32E7B07355B1}"/>
              </a:ext>
            </a:extLst>
          </p:cNvPr>
          <p:cNvSpPr/>
          <p:nvPr/>
        </p:nvSpPr>
        <p:spPr>
          <a:xfrm>
            <a:off x="6382578" y="3850955"/>
            <a:ext cx="1782418" cy="5698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0302DFA-2B95-4F75-917C-95809A238E5B}"/>
              </a:ext>
            </a:extLst>
          </p:cNvPr>
          <p:cNvSpPr/>
          <p:nvPr/>
        </p:nvSpPr>
        <p:spPr>
          <a:xfrm>
            <a:off x="1888435" y="4908755"/>
            <a:ext cx="1557130" cy="5698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3925A19-7365-4693-AC26-9455AC101258}"/>
              </a:ext>
            </a:extLst>
          </p:cNvPr>
          <p:cNvSpPr/>
          <p:nvPr/>
        </p:nvSpPr>
        <p:spPr>
          <a:xfrm>
            <a:off x="5310807" y="5478599"/>
            <a:ext cx="1782418" cy="5698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224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2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ED400D3A-A4D0-4018-96FB-26DC7B6DD014}"/>
              </a:ext>
            </a:extLst>
          </p:cNvPr>
          <p:cNvSpPr txBox="1"/>
          <p:nvPr/>
        </p:nvSpPr>
        <p:spPr>
          <a:xfrm>
            <a:off x="808382" y="335845"/>
            <a:ext cx="731520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latin typeface="Comic Sans MS" panose="030F0702030302020204" pitchFamily="66" charset="0"/>
              </a:rPr>
              <a:t>Par ailleurs nous observons que les colorants jaune et bleu (corps purs) et ceux du mélange atteignent la même </a:t>
            </a:r>
            <a:r>
              <a:rPr lang="fr-FR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hauteur</a:t>
            </a:r>
            <a:r>
              <a:rPr lang="fr-FR" sz="3600" dirty="0">
                <a:latin typeface="Comic Sans MS" panose="030F0702030302020204" pitchFamily="66" charset="0"/>
              </a:rPr>
              <a:t>. Il s’agit donc des mêmes colorants.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0850762-0EA7-4AFC-AA89-306DD86F6D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10381" y="335845"/>
            <a:ext cx="2873237" cy="4224632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AC400D1D-E56E-4160-9F20-48F29C68ED0D}"/>
              </a:ext>
            </a:extLst>
          </p:cNvPr>
          <p:cNvSpPr txBox="1"/>
          <p:nvPr/>
        </p:nvSpPr>
        <p:spPr>
          <a:xfrm>
            <a:off x="901148" y="3975652"/>
            <a:ext cx="66393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latin typeface="Comic Sans MS" panose="030F0702030302020204" pitchFamily="66" charset="0"/>
              </a:rPr>
              <a:t>La chromatographie sur couche mince CCM permet de </a:t>
            </a:r>
            <a:r>
              <a:rPr lang="fr-FR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séparer</a:t>
            </a:r>
            <a:r>
              <a:rPr lang="fr-FR" sz="3600" dirty="0">
                <a:latin typeface="Comic Sans MS" panose="030F0702030302020204" pitchFamily="66" charset="0"/>
              </a:rPr>
              <a:t> et d’</a:t>
            </a:r>
            <a:r>
              <a:rPr lang="fr-FR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identifier</a:t>
            </a:r>
            <a:r>
              <a:rPr lang="fr-FR" sz="3600" dirty="0">
                <a:latin typeface="Comic Sans MS" panose="030F0702030302020204" pitchFamily="66" charset="0"/>
              </a:rPr>
              <a:t> des espèces chimiques.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C11CD3-199F-492F-A0E5-DC29C74F7C28}"/>
              </a:ext>
            </a:extLst>
          </p:cNvPr>
          <p:cNvSpPr/>
          <p:nvPr/>
        </p:nvSpPr>
        <p:spPr>
          <a:xfrm>
            <a:off x="5108713" y="2012171"/>
            <a:ext cx="1649896" cy="5698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FB7CAE-4805-4745-ADD6-B121F29AC912}"/>
              </a:ext>
            </a:extLst>
          </p:cNvPr>
          <p:cNvSpPr/>
          <p:nvPr/>
        </p:nvSpPr>
        <p:spPr>
          <a:xfrm>
            <a:off x="901148" y="5124410"/>
            <a:ext cx="1709530" cy="5698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BDBEC4-F8C0-433B-9526-171B809ED571}"/>
              </a:ext>
            </a:extLst>
          </p:cNvPr>
          <p:cNvSpPr/>
          <p:nvPr/>
        </p:nvSpPr>
        <p:spPr>
          <a:xfrm>
            <a:off x="3733800" y="5173238"/>
            <a:ext cx="2080591" cy="5698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9605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102</Words>
  <Application>Microsoft Office PowerPoint</Application>
  <PresentationFormat>Grand écran</PresentationFormat>
  <Paragraphs>4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4</cp:revision>
  <dcterms:created xsi:type="dcterms:W3CDTF">2020-10-28T10:14:13Z</dcterms:created>
  <dcterms:modified xsi:type="dcterms:W3CDTF">2020-10-28T10:36:12Z</dcterms:modified>
</cp:coreProperties>
</file>