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59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61017-D5EE-4646-B3FC-577977D1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999D09-0BDA-425C-8235-BD94ADF18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9197D-170B-43B9-88F8-47CA9F19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A4F283-E777-477F-9855-3385A02B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69F7E-FFB2-403E-9D22-D7244C1F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3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C76FA-FE80-4947-B7EE-D595F038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6E0AF7-CB5B-4B89-9C0E-BB290E181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85A8C-F9BA-4EC9-9D78-8419FDB4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F085B-2E83-4EBB-BE66-3DCFC34B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7597E-412E-4646-B0B1-D7FF4AAA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8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AEDDE7-F45D-4701-9283-72D0442FC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1CDF1C-B5D0-4789-941B-8E514CE49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316C2-007C-4016-BD10-866C8458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F489A-0D36-4024-B0AA-1B226238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EA6752-CAAF-45B8-BCAC-1857E1B3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32C91-35FE-41B7-B90A-7208AED0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5195F-A8AA-4F6B-9106-3A7E1618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A6DEB-7833-43E0-AA2C-9BEE0872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40AD3-8D49-4DA9-828B-83124005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300BC-73D8-493D-A882-D2DC136E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34096-9F57-4E97-8523-5F86DC28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9D8339-FE53-403C-AEB3-0BE82FCF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424E8-A0F6-40A4-A7AF-46188D88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FE50A-E756-4700-A466-1CAFB506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5A2855-1514-4FD9-B76B-DB5A5848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3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EB44A-E3BD-4ADC-B782-D46F6776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E62C4-172E-43CA-9719-2ED17990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55A0B6-6F94-4077-8BC5-8BFAAA987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8AAFD5-E39D-46C5-BFFE-F3EB7B1E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36D35F-B085-4656-802A-5A0EAF1E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83FAAC-3C3D-4325-A3C1-8397C181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2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1276B-51CB-4DD1-BB93-CE8685E1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B580D5-1FFF-4109-817A-6557FDC42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5E253F-111C-4850-A924-ECA56DE78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D4F107-6A41-4F55-BE68-B4813E23F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27AEB3-6AED-4FA5-AA1C-524B6929C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CAE0F5-AE90-4E12-80DF-37D0A55A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524837-6EE9-4725-97B4-DBF144DA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0E226E-ECE9-481D-8F76-5257E344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3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19EC-0EB6-43A7-B815-95C75A76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2D918D-128E-4108-BB7B-3B35CFE9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E9EFB3-8525-486A-BBA9-EB5E9EB4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376629-28E6-431A-A9EB-7A94ACDE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8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FF547B-8373-4C2D-BE36-8E3960BE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293588-0A28-49EF-B9CE-8267E581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01359-84FC-41CB-AB01-4243E9AE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3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CF977-2745-4245-AC10-4A173A57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815FE-83C2-40A4-8AAA-6C8D76A7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D27ED4-53FB-4BFA-9102-57DC81DFA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7AF574-7F91-439E-950F-7120846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D294E1-9713-40B0-8FF1-5521F6DC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E15D06-001E-44FF-99E7-0E6B3DF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07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9ED6B-CC95-47DB-B6C9-90F669D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97A6B4-517D-42A4-B517-F97501F78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21CC8-E360-41A9-AC8C-94CD0806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31FFF6-E627-4836-9F24-3E8EBFF7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C92CD7-AF73-41C8-80DD-701AE8D9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181CDA-46FA-40C1-8979-3251C1E5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3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D7B757-CB9E-44AA-B981-DA1898B5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2B4C0-011A-4D91-8C83-EF00F3AA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A1D921-A31D-4EA4-915B-4B178968A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BF9B-1BAE-4E86-BD03-700A6EB1FBF6}" type="datetimeFigureOut">
              <a:rPr lang="fr-FR" smtClean="0"/>
              <a:t>11/12/2019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2FAED5-071A-4136-9864-22D3CDFAE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08F86-D34A-417E-BC5B-21379CB7B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AE09-43C8-4BAF-A485-FF9C28321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5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B879F6-1470-431C-8E4B-A3831147C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67" y="0"/>
            <a:ext cx="7276272" cy="97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E177F9-B93E-4AB6-9A3C-16A032C1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3" y="-922131"/>
            <a:ext cx="6785114" cy="90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0D1D3F-7353-4B75-8BB7-D585BCCD5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90" y="0"/>
            <a:ext cx="6958220" cy="92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C7A8DFE-575E-4420-8D90-1AE51A80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-1351722"/>
            <a:ext cx="8561733" cy="114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04B6B7-E763-47BD-ABF2-BC9FBC23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695966"/>
            <a:ext cx="11423374" cy="34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F6F2CC-02E9-4660-885F-12989C5E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262240"/>
            <a:ext cx="10575235" cy="63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6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71BAA4-46E3-4B36-87D7-6D2B3C40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28" y="230886"/>
            <a:ext cx="10222543" cy="63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9D382B-A0B6-4C41-BDA4-583AC0D0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924550" cy="78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6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FB1B24-640D-4B07-9CC0-3C1B4751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0"/>
            <a:ext cx="6759437" cy="90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9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2019-12-11T12:30:50Z</dcterms:created>
  <dcterms:modified xsi:type="dcterms:W3CDTF">2019-12-11T12:49:26Z</dcterms:modified>
</cp:coreProperties>
</file>