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EE8DD3-7793-4AC3-B9E0-341375A7D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7A6115E-099A-4E7E-84F2-2467EA423B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3AD88C-FA06-4DE1-9549-722A48C1A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DAFD1-2915-455A-8CDD-68A4A20128E4}" type="datetimeFigureOut">
              <a:rPr lang="fr-FR" smtClean="0"/>
              <a:t>08/01/2020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79C5E9-B62B-44A5-B995-8250C6E76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BFAF6D-4CB8-4B18-9E35-2ECF7C40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4E0D-2215-4C37-B027-971B3B2A84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83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85AB5F-69C8-4919-85EA-15BA8867C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07573C8-73DC-4EDE-9A4B-5F607454E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B82424-CC94-4E3B-9F95-9FACC5543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DAFD1-2915-455A-8CDD-68A4A20128E4}" type="datetimeFigureOut">
              <a:rPr lang="fr-FR" smtClean="0"/>
              <a:t>08/01/2020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6EF661-65E3-45B4-B611-E029D563D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5439E9-4183-4887-A29D-E5BE1949B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4E0D-2215-4C37-B027-971B3B2A84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0057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1F2CAB0-ABEA-47CA-BD7B-24B6CCCFE7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74EA183-DE5D-4613-8495-599510CA3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D736A5-647F-487F-BDD1-D1E4973E8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DAFD1-2915-455A-8CDD-68A4A20128E4}" type="datetimeFigureOut">
              <a:rPr lang="fr-FR" smtClean="0"/>
              <a:t>08/01/2020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2C17A0-9F07-48ED-8FFF-D3A0C80F2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5C29CE-3BCF-40D1-9F38-3B0F49767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4E0D-2215-4C37-B027-971B3B2A84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158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A203D8-3636-48E1-A4BF-F7FD30445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DF5860-1515-430F-9439-F52469A36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D0A896-3A10-433D-AAD9-7C696509A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DAFD1-2915-455A-8CDD-68A4A20128E4}" type="datetimeFigureOut">
              <a:rPr lang="fr-FR" smtClean="0"/>
              <a:t>08/01/2020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2B0DB4-526E-4C80-956A-732A5C07F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DFBFB2-D646-4ADC-99C1-09E106917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4E0D-2215-4C37-B027-971B3B2A84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438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5E9B9B-86A3-480D-90B3-AB1CD9170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CB4AAC-E86A-4C0D-BC5B-1B8CB6AB8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ACA966-EB3D-4436-85AA-99E87A367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DAFD1-2915-455A-8CDD-68A4A20128E4}" type="datetimeFigureOut">
              <a:rPr lang="fr-FR" smtClean="0"/>
              <a:t>08/01/2020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43D936-FD2A-49D7-BBC8-79CB86E55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882441-8F51-43E5-B60C-7135E41F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4E0D-2215-4C37-B027-971B3B2A84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3340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D5A633-434C-422A-A2E5-5D720F699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A9A780-1C6C-4161-9C9C-EB6EE1384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93195E-C88B-48D6-BE64-720373430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66B433B-58C1-424B-BA70-32F581DC3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DAFD1-2915-455A-8CDD-68A4A20128E4}" type="datetimeFigureOut">
              <a:rPr lang="fr-FR" smtClean="0"/>
              <a:t>08/01/2020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40A280C-5389-4C3B-BD0A-2C926D484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7DC8CAF-797E-4D98-9CF1-70EF34B40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4E0D-2215-4C37-B027-971B3B2A84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960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17BE2E-985D-4DF2-BB83-F1D93B4A9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55610A-64C0-4412-8B54-9DD3C53D6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B16CB84-94EE-47DF-9330-E7099432D2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4506436-A8BA-4FBA-8088-2BAB660183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7220D2A-9780-4B95-A7D3-8323AD9009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7C64B3F-9BE9-4E00-A9D7-F3AF430BF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DAFD1-2915-455A-8CDD-68A4A20128E4}" type="datetimeFigureOut">
              <a:rPr lang="fr-FR" smtClean="0"/>
              <a:t>08/01/2020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34CEDBF-2733-4DA9-8B2C-C3E599742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080F20-A449-46DE-8B7F-853F93AE9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4E0D-2215-4C37-B027-971B3B2A84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4106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B1125C-D03F-4AFD-BCDE-B6632F59B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F7FFBBA-8CC0-4297-8613-B85061CC9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DAFD1-2915-455A-8CDD-68A4A20128E4}" type="datetimeFigureOut">
              <a:rPr lang="fr-FR" smtClean="0"/>
              <a:t>08/01/2020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246E4A4-E21D-4BA8-827D-F42E72E9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13D7756-9523-42AD-A5A8-28AC0089A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4E0D-2215-4C37-B027-971B3B2A84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7419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9075565-97A7-4F43-A026-3F2761770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DAFD1-2915-455A-8CDD-68A4A20128E4}" type="datetimeFigureOut">
              <a:rPr lang="fr-FR" smtClean="0"/>
              <a:t>08/01/2020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E12E169-B510-4B4C-9F44-8A18458D4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708D827-011B-45D4-ABBE-308D0E0C2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4E0D-2215-4C37-B027-971B3B2A84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737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68B5BB-1660-4DD1-9BBB-73A335FC1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71CDD7-CB6E-417D-9BB1-BAB8073D0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D7886EF-13BE-4F49-B974-B9ADEA167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0DD3D5-8357-48FD-9789-B29D88F9F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DAFD1-2915-455A-8CDD-68A4A20128E4}" type="datetimeFigureOut">
              <a:rPr lang="fr-FR" smtClean="0"/>
              <a:t>08/01/2020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C8892D-2027-4540-90C2-24319A808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F892772-2CEB-4D36-A39F-C187FCD28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4E0D-2215-4C37-B027-971B3B2A84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9993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0C2FA-7EF0-4041-B986-928CF8287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D5959D9-6456-43B2-9B8F-5362B3FCAD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E4A0F32-5B9A-481B-BA0B-4A55E0FF4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4B56F03-0457-4152-B032-C82009583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DAFD1-2915-455A-8CDD-68A4A20128E4}" type="datetimeFigureOut">
              <a:rPr lang="fr-FR" smtClean="0"/>
              <a:t>08/01/2020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8DD73C8-41F1-4639-AA3E-F5A0EE09D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E4A37A3-28A9-48D9-A08B-41BFAE2B6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4E0D-2215-4C37-B027-971B3B2A84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256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B314BF8-D272-486F-BAC0-8CEE5DCD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80201A-CEAD-48BF-88D9-5060083C8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6BFC14-182D-4542-9A59-7F155F6F96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DAFD1-2915-455A-8CDD-68A4A20128E4}" type="datetimeFigureOut">
              <a:rPr lang="fr-FR" smtClean="0"/>
              <a:t>08/01/2020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5BF894-9040-452A-B41D-78D68F0534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150DAA-2CE6-44E5-AA7B-B13EC33708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D4E0D-2215-4C37-B027-971B3B2A84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085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A2B3843-D543-4066-B5E6-30503C5D9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817" y="0"/>
            <a:ext cx="8772939" cy="727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02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9CA9A50-52F6-44A0-B0CE-AC4478244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854" y="0"/>
            <a:ext cx="77982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48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5B20DBD-94D8-4947-A437-5C63B7F56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048" y="0"/>
            <a:ext cx="7103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455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Grand écran</PresentationFormat>
  <Paragraphs>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</dc:creator>
  <cp:lastModifiedBy>Olivier</cp:lastModifiedBy>
  <cp:revision>1</cp:revision>
  <dcterms:created xsi:type="dcterms:W3CDTF">2020-01-08T13:55:14Z</dcterms:created>
  <dcterms:modified xsi:type="dcterms:W3CDTF">2020-01-08T14:03:33Z</dcterms:modified>
</cp:coreProperties>
</file>