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59" r:id="rId6"/>
    <p:sldId id="260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42E10-56EF-43F1-9950-1A41588E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733CC9-17FF-4AA3-8CA9-8621A5171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D43B6A-B040-4600-8119-6C29C06F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B469-DA2B-44F8-BF65-A0CBB001F8C8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67A8E7-FF47-445C-B4CD-6D24C730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DB27F-9E63-4B0C-B723-9E907BB5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9F4-E22C-4808-A6CA-F12607D92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43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42B6D-8827-46D6-AEA8-D1CCCF42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0D0CD3-49DE-4928-B89D-8B370B8E2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412A09-D759-4B1E-898F-31CA0532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B469-DA2B-44F8-BF65-A0CBB001F8C8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ED83FB-D1DD-47FD-B919-DD8B166F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2D9302-FDDB-42CB-AF1E-E2659CBA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9F4-E22C-4808-A6CA-F12607D92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16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726902-2585-40FA-A9DB-AC77DE9E0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949E79-C0B1-4A36-B03A-01746A46A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1BD6C7-14BF-4F4E-827A-C9940F1D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B469-DA2B-44F8-BF65-A0CBB001F8C8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B19364-FFEC-46C8-8FE3-7B3E802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7A09F8-902E-4D78-9DAF-CF51E742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9F4-E22C-4808-A6CA-F12607D92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11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50ECC-EB5E-4CF2-8ACD-760FCED1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335B0A-C316-4EB9-8F51-8530E855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68B967-6BB1-47EC-8111-58EDBB2B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B469-DA2B-44F8-BF65-A0CBB001F8C8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9E0B08-F7B3-4CAA-B74B-2FA2FA77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6607EE-3C4D-4C51-B3AA-1CFB46B9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9F4-E22C-4808-A6CA-F12607D92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3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ED934-5810-4FB9-AA41-D3C7315C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78CCA5-6E25-45DB-B52B-457D960DD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C28048-7433-43D9-8DEA-35320C35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B469-DA2B-44F8-BF65-A0CBB001F8C8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2C5C75-5624-4627-A7F3-418C6E83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343BBF-89A5-4EF2-AFF6-A5B0123D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9F4-E22C-4808-A6CA-F12607D92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1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C1234-07DC-4551-9008-E1402E91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DA7712-5612-4C57-857F-4B7940FA0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647B5C-15B9-42E2-A42B-17AC209D5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9E2CD7-6560-4DC8-B20D-C148BE59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B469-DA2B-44F8-BF65-A0CBB001F8C8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84971E-5BE8-476C-ACB7-D614DE704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6E0AEC-8475-4112-93C9-8726F3E9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9F4-E22C-4808-A6CA-F12607D92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99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E0593-5B9E-4B81-8A19-9D8BCA66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DAB9F-F21D-4989-9750-6387693F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D38AB3-309D-4F94-BF71-650821BC8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B0183F-0B59-4E32-B2EF-786C8E1F1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72610EE-E01A-436F-BC5B-42311CE57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434EBB-E12B-45EC-9488-3242842E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B469-DA2B-44F8-BF65-A0CBB001F8C8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7E8590-0757-4849-A4D7-6FEA9527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FECF35-9E50-4F22-9BD0-2D6DF351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9F4-E22C-4808-A6CA-F12607D92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F6264-6A8D-4059-9214-E31C49D5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245C9D-6935-4E6F-95C9-0614ADBE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B469-DA2B-44F8-BF65-A0CBB001F8C8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117F7C-E11A-4E64-99C7-9DC9AC3D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50DB4A-9A3D-4B2A-8A76-66B3F024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9F4-E22C-4808-A6CA-F12607D92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56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1BCF14-BD95-428C-BC54-C6037CDA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B469-DA2B-44F8-BF65-A0CBB001F8C8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E847F8-833D-4D86-BA12-1ADFD1E6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4D3424-7074-489B-8065-309B0249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9F4-E22C-4808-A6CA-F12607D92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25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F6DD1-131E-41E9-A52F-BDB3D91D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A7CA9-5642-489F-957E-23F0AC8EB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C16B7F-3C58-4215-90F9-1CF20D8EC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E32DB3-ADFA-48B7-98D9-538C62BC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B469-DA2B-44F8-BF65-A0CBB001F8C8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E08AD3-481B-4115-A959-A97DF9F9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D0FA3E-1CF3-484D-A431-3EE0B01F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9F4-E22C-4808-A6CA-F12607D92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28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C465F-F861-4AB9-825B-7E631BDD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0DD509-A95C-4AC6-81D5-DEB35F454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A2C92F-04A3-41F1-A393-7F6E76A66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FD5A70-C5E4-4EF6-8D32-90572055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B469-DA2B-44F8-BF65-A0CBB001F8C8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670F25-4E5E-409C-B72A-15BBCCCC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D0BB97-7203-4248-B77B-45230951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9F4-E22C-4808-A6CA-F12607D92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06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97E6A8-78C7-4EB6-9602-DEE4E8A4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3245D8-6E22-43DB-AD16-393124A05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A6545A-1FED-4FC2-A108-1441A0DB5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B469-DA2B-44F8-BF65-A0CBB001F8C8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A2A0E5-E869-4B34-A7FB-B00A2CFF0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50EB69-4BC1-4F0B-9CED-5BAC0C65A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39F4-E22C-4808-A6CA-F12607D92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5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587D9DA-2F62-4F6A-A041-DBF7F961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704850"/>
            <a:ext cx="118300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8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D94067D-0CF2-4025-ADA2-7E2E68EB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01" y="649357"/>
            <a:ext cx="1075334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3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A68843C-B93A-4263-8FA1-970AE7EDE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404" y="106017"/>
            <a:ext cx="6957674" cy="67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5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3806CDC-852D-45CA-9FAB-8689326BA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00" y="553278"/>
            <a:ext cx="10705999" cy="57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4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8E850F5-368F-4A34-8C92-44BD8B169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91" y="101876"/>
            <a:ext cx="10289017" cy="66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8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B8FBFF-89C7-4A18-AFAD-5119AA72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98783"/>
            <a:ext cx="11303582" cy="64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9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DDDCCD-2A4D-4FC7-BA47-DD9D7E90F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710"/>
            <a:ext cx="5570676" cy="471698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8D720F-13E0-4E36-887E-245B391A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676" y="601710"/>
            <a:ext cx="6601820" cy="43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741CA61-28E4-43D0-A39A-8389BA358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2" y="161046"/>
            <a:ext cx="8017565" cy="65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997CC36-7EAD-411C-869A-78D1151F8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70" y="1123121"/>
            <a:ext cx="10579914" cy="4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3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2</cp:revision>
  <dcterms:created xsi:type="dcterms:W3CDTF">2019-09-07T13:13:32Z</dcterms:created>
  <dcterms:modified xsi:type="dcterms:W3CDTF">2019-09-07T13:22:57Z</dcterms:modified>
</cp:coreProperties>
</file>