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82C9C-F9BC-4235-881B-B429BFC11A1F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BF4BC-15AE-4FFA-A6BC-D344C8724E1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0270" y="1"/>
            <a:ext cx="6517878" cy="691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015" y="1928802"/>
            <a:ext cx="819216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3896" y="0"/>
            <a:ext cx="4846996" cy="6873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0854" y="214290"/>
            <a:ext cx="7074483" cy="6628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Affichage à l'écran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GAYROLI</dc:creator>
  <cp:lastModifiedBy>GAYROLI</cp:lastModifiedBy>
  <cp:revision>1</cp:revision>
  <dcterms:created xsi:type="dcterms:W3CDTF">2020-03-09T13:13:35Z</dcterms:created>
  <dcterms:modified xsi:type="dcterms:W3CDTF">2020-03-09T13:16:19Z</dcterms:modified>
</cp:coreProperties>
</file>