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8A6C86-957F-8413-A341-B202D057E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6A4E83-245B-DD5E-EC4E-DCFC91CA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7CE497-45BC-8D95-1E3D-41F7C599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36E98A-D779-FAE1-8DF4-CD4A008E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3FB744-A006-4FBA-163B-16C8E1B0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84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72A6B-BDFA-E696-FDB1-C2ABE5A9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65C962-93B8-8B69-005D-1C74C082E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F858FE-19B9-52A9-E586-AF4CE617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CC797-4764-ACAF-F204-B35E122B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4FDF75-0F7A-9BE3-EF8A-77201DA3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3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51948F-3DE5-42E4-A2AD-BB6FEEE95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144BA-5498-2678-FD0F-F3462BB67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EBF21B-82E8-C3BC-258E-459618BD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68E46B-BE74-9B4C-9EF8-B2122E5D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1FF6FC-0E34-C854-B8A6-A9AE907C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1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6E9E0-CB0E-3CEE-E166-8BA19AA0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49AC1-127D-CEAE-1828-0329E4B3E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1715E0-ECC6-C907-23D8-7844EF89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7DF3A-6715-1B91-7D05-7205B22E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C45A1B-60D2-FCF1-0723-26E7783B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93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8D5C2-8814-E0A3-9ACF-3049DE192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A5E03C-24B3-EDE2-5260-934CB19E8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90F61F-B61E-D7ED-A2A3-43F867BA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F0C94-C4DC-4F8F-DD07-5DAE1862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18B88-100E-774A-C1B2-5D52E656B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FF6A32-5488-633F-1FAB-4CBC1805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F072C5-A8D4-95D7-CE9E-62D81188C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407AFC-BABB-6A00-793E-8EEB4E293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17955B-D08B-E828-6498-87DA6C43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8974B7-42BD-546D-D7AC-6E720F12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174FC6-12B2-3D65-C882-116E240C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03E8F-77AD-D9D4-F59E-95481466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940832-65ED-0759-681A-AB1B3B63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A1B165-A280-9592-944D-AD8E7C0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1DAF3B-CD03-9004-ACF4-126F3B0E3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BEBB04-2AC7-2DE1-86FF-689A43060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7BA32A-470A-A12A-08CC-05E199C2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A74AB6-9AB5-AC0D-3859-7487A200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376CC7-97E2-55BC-0CF8-C53B9E02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3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2F09B-8B97-8097-B4DF-BA3C8A29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704BBC-3603-458C-1131-861410EA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1EF79C-C56D-430C-01F5-5ED2E98C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E1521-8C38-AF6C-F66B-FAD1544E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6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711B7D-63CE-F73C-BD3C-17B11C4EC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54C2AF-886B-BC50-7E69-48141C97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B0128F-F3EE-75B1-50F4-692F0983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88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DF30C-BF97-ADB6-0381-EFC7AD65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44310-3D45-580D-8A80-97AFE255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4317D-C1A6-1238-FF31-4353BA2D4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C2909A-212B-0FA8-4183-8821445A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47BCAD-4874-FE98-3D36-C0DC1C4A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F05D91-6DE8-0682-0BCB-C47A338B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D3D65-F980-41F5-6667-D2F3AD30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2F1779-EABD-E939-B5A5-E17607C60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13349E-65E4-A951-2465-3E53BE005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42DAA6-AF09-167A-D990-3C94D80D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B65711-8372-80CF-5556-1058A2CE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C4EA5F-6C2E-CE08-7EA9-FC13096F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1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B4612D-81B0-BAD7-5448-321775559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0932D5-B9F2-F004-9D2A-1EF7731E5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0F2F58-61DC-2A70-96D1-B2D7BAB0F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DF1E0-F74D-493B-8864-0B8582BC6B52}" type="datetimeFigureOut">
              <a:rPr lang="fr-FR" smtClean="0"/>
              <a:t>21/05/2025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5F8D4-B042-1D38-87FB-EAD828CF0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97D65-4B3D-75BA-11A7-A9A7F6875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E204-E9FA-4017-BA3A-FC2C2ABE0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CF7D161-7DDD-EC23-B0E8-436B4BFF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54" y="0"/>
            <a:ext cx="10441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73ABF9-969D-6734-C205-2DCEEACD8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175758"/>
            <a:ext cx="10164594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5DA7FD-E6B3-9594-E00F-DB8AB73B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448"/>
            <a:ext cx="12192000" cy="44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551771-EA76-C4C4-A2E2-7FAC2D33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870" y="0"/>
            <a:ext cx="7320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2025-05-21T13:25:56Z</dcterms:created>
  <dcterms:modified xsi:type="dcterms:W3CDTF">2025-05-21T13:28:21Z</dcterms:modified>
</cp:coreProperties>
</file>