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2" r:id="rId5"/>
    <p:sldId id="258" r:id="rId6"/>
    <p:sldId id="260" r:id="rId7"/>
    <p:sldId id="261" r:id="rId8"/>
    <p:sldId id="263" r:id="rId9"/>
    <p:sldId id="264"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initials="U" lastIdx="5" clrIdx="0">
    <p:extLst>
      <p:ext uri="{19B8F6BF-5375-455C-9EA6-DF929625EA0E}">
        <p15:presenceInfo xmlns:p15="http://schemas.microsoft.com/office/powerpoint/2012/main" userId="Utilisate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2" d="100"/>
          <a:sy n="62" d="100"/>
        </p:scale>
        <p:origin x="84"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23T11:12:41.808" idx="4">
    <p:pos x="10" y="10"/>
    <p:text>En 1789, la plupart des cahiers de doléances demandent l'uniformisation des poids et mesures : l'incohérence et la multiplicité des anciens systèmes sont l'ouvre de la féodalité.</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6-23T11:04:16.770" idx="1">
    <p:pos x="10" y="10"/>
    <p:text>LE 22 SEPTEMBRE 1792, PREMIER JOUR DE LA RÉPUBLIQUE FRANÇAISE.Alors que la date de la prise de la Bastille, le 14 juillet 1789, devient Fête nationale, celle de la proclamation de la République reste peu présente dans la mémoire populaire.</p:text>
    <p:extLst>
      <p:ext uri="{C676402C-5697-4E1C-873F-D02D1690AC5C}">
        <p15:threadingInfo xmlns:p15="http://schemas.microsoft.com/office/powerpoint/2012/main" timeZoneBias="-120"/>
      </p:ext>
    </p:extLst>
  </p:cm>
  <p:cm authorId="1" dt="2019-06-23T11:05:58.738" idx="2">
    <p:pos x="10" y="146"/>
    <p:text>Il faut imposer le régime nouveau à l’Europe et, surtout, transformer les citoyens en républicains.</p:text>
    <p:extLst>
      <p:ext uri="{C676402C-5697-4E1C-873F-D02D1690AC5C}">
        <p15:threadingInfo xmlns:p15="http://schemas.microsoft.com/office/powerpoint/2012/main" timeZoneBias="-120">
          <p15:parentCm authorId="1"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6-23T11:06:04.538" idx="3">
    <p:pos x="10" y="10"/>
    <p:text>26 mars 1791 décret de l'unité de longueur.</p:text>
    <p:extLst>
      <p:ext uri="{C676402C-5697-4E1C-873F-D02D1690AC5C}">
        <p15:threadingInfo xmlns:p15="http://schemas.microsoft.com/office/powerpoint/2012/main" timeZoneBias="-120"/>
      </p:ext>
    </p:extLst>
  </p:cm>
  <p:cm authorId="1" dt="2019-06-23T11:15:23.646" idx="5">
    <p:pos x="10" y="146"/>
    <p:text>Condorcet lut aux députés à la salle du Manège</p:text>
    <p:extLst>
      <p:ext uri="{C676402C-5697-4E1C-873F-D02D1690AC5C}">
        <p15:threadingInfo xmlns:p15="http://schemas.microsoft.com/office/powerpoint/2012/main" timeZoneBias="-120">
          <p15:parentCm authorId="1" idx="3"/>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9F493-25DD-4F16-A0EE-B1B33EB369D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61FCD8F-7838-42EE-9D09-8F3CD0D5B5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B796115-FCE3-4AEC-AA59-1083158D4955}"/>
              </a:ext>
            </a:extLst>
          </p:cNvPr>
          <p:cNvSpPr>
            <a:spLocks noGrp="1"/>
          </p:cNvSpPr>
          <p:nvPr>
            <p:ph type="dt" sz="half" idx="10"/>
          </p:nvPr>
        </p:nvSpPr>
        <p:spPr/>
        <p:txBody>
          <a:bodyPr/>
          <a:lstStyle/>
          <a:p>
            <a:fld id="{733897F7-A80F-4FA1-8EB7-8B24414B381F}" type="datetimeFigureOut">
              <a:rPr lang="fr-FR" smtClean="0"/>
              <a:t>23/06/2019</a:t>
            </a:fld>
            <a:endParaRPr lang="fr-FR"/>
          </a:p>
        </p:txBody>
      </p:sp>
      <p:sp>
        <p:nvSpPr>
          <p:cNvPr id="5" name="Espace réservé du pied de page 4">
            <a:extLst>
              <a:ext uri="{FF2B5EF4-FFF2-40B4-BE49-F238E27FC236}">
                <a16:creationId xmlns:a16="http://schemas.microsoft.com/office/drawing/2014/main" id="{FB87250E-B9A3-4EF6-9F2B-F1A391D46B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DCD2D9-B81F-48E5-BE6F-563D6E237031}"/>
              </a:ext>
            </a:extLst>
          </p:cNvPr>
          <p:cNvSpPr>
            <a:spLocks noGrp="1"/>
          </p:cNvSpPr>
          <p:nvPr>
            <p:ph type="sldNum" sz="quarter" idx="12"/>
          </p:nvPr>
        </p:nvSpPr>
        <p:spPr/>
        <p:txBody>
          <a:bodyPr/>
          <a:lstStyle/>
          <a:p>
            <a:fld id="{EDFB3723-A2DA-4F18-B8FF-4090E3528121}" type="slidenum">
              <a:rPr lang="fr-FR" smtClean="0"/>
              <a:t>‹N°›</a:t>
            </a:fld>
            <a:endParaRPr lang="fr-FR"/>
          </a:p>
        </p:txBody>
      </p:sp>
    </p:spTree>
    <p:extLst>
      <p:ext uri="{BB962C8B-B14F-4D97-AF65-F5344CB8AC3E}">
        <p14:creationId xmlns:p14="http://schemas.microsoft.com/office/powerpoint/2010/main" val="48980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90549B-435B-4957-A41C-0F5222B68CA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3A93C46-4CB3-476F-A222-E57490A1E92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9D2BC6-4D3B-4ACB-A193-B61D71535368}"/>
              </a:ext>
            </a:extLst>
          </p:cNvPr>
          <p:cNvSpPr>
            <a:spLocks noGrp="1"/>
          </p:cNvSpPr>
          <p:nvPr>
            <p:ph type="dt" sz="half" idx="10"/>
          </p:nvPr>
        </p:nvSpPr>
        <p:spPr/>
        <p:txBody>
          <a:bodyPr/>
          <a:lstStyle/>
          <a:p>
            <a:fld id="{733897F7-A80F-4FA1-8EB7-8B24414B381F}" type="datetimeFigureOut">
              <a:rPr lang="fr-FR" smtClean="0"/>
              <a:t>23/06/2019</a:t>
            </a:fld>
            <a:endParaRPr lang="fr-FR"/>
          </a:p>
        </p:txBody>
      </p:sp>
      <p:sp>
        <p:nvSpPr>
          <p:cNvPr id="5" name="Espace réservé du pied de page 4">
            <a:extLst>
              <a:ext uri="{FF2B5EF4-FFF2-40B4-BE49-F238E27FC236}">
                <a16:creationId xmlns:a16="http://schemas.microsoft.com/office/drawing/2014/main" id="{8B5F7E49-7179-4113-B1A9-8A5B1EF1EF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3EBFC7-9F9C-467C-96FB-619A7DB28227}"/>
              </a:ext>
            </a:extLst>
          </p:cNvPr>
          <p:cNvSpPr>
            <a:spLocks noGrp="1"/>
          </p:cNvSpPr>
          <p:nvPr>
            <p:ph type="sldNum" sz="quarter" idx="12"/>
          </p:nvPr>
        </p:nvSpPr>
        <p:spPr/>
        <p:txBody>
          <a:bodyPr/>
          <a:lstStyle/>
          <a:p>
            <a:fld id="{EDFB3723-A2DA-4F18-B8FF-4090E3528121}" type="slidenum">
              <a:rPr lang="fr-FR" smtClean="0"/>
              <a:t>‹N°›</a:t>
            </a:fld>
            <a:endParaRPr lang="fr-FR"/>
          </a:p>
        </p:txBody>
      </p:sp>
    </p:spTree>
    <p:extLst>
      <p:ext uri="{BB962C8B-B14F-4D97-AF65-F5344CB8AC3E}">
        <p14:creationId xmlns:p14="http://schemas.microsoft.com/office/powerpoint/2010/main" val="29525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27AC9E5-A62E-4F31-97CA-5298ED21DC1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3260D7-FE97-45E6-ACE5-49BD12BF681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E9FB79-C69E-4A46-9BCA-8A5EA7D2A166}"/>
              </a:ext>
            </a:extLst>
          </p:cNvPr>
          <p:cNvSpPr>
            <a:spLocks noGrp="1"/>
          </p:cNvSpPr>
          <p:nvPr>
            <p:ph type="dt" sz="half" idx="10"/>
          </p:nvPr>
        </p:nvSpPr>
        <p:spPr/>
        <p:txBody>
          <a:bodyPr/>
          <a:lstStyle/>
          <a:p>
            <a:fld id="{733897F7-A80F-4FA1-8EB7-8B24414B381F}" type="datetimeFigureOut">
              <a:rPr lang="fr-FR" smtClean="0"/>
              <a:t>23/06/2019</a:t>
            </a:fld>
            <a:endParaRPr lang="fr-FR"/>
          </a:p>
        </p:txBody>
      </p:sp>
      <p:sp>
        <p:nvSpPr>
          <p:cNvPr id="5" name="Espace réservé du pied de page 4">
            <a:extLst>
              <a:ext uri="{FF2B5EF4-FFF2-40B4-BE49-F238E27FC236}">
                <a16:creationId xmlns:a16="http://schemas.microsoft.com/office/drawing/2014/main" id="{44E4CE14-940B-40B7-8DCB-C1B774FE00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7139BD-23E9-4C50-A06D-EEED000CFE8A}"/>
              </a:ext>
            </a:extLst>
          </p:cNvPr>
          <p:cNvSpPr>
            <a:spLocks noGrp="1"/>
          </p:cNvSpPr>
          <p:nvPr>
            <p:ph type="sldNum" sz="quarter" idx="12"/>
          </p:nvPr>
        </p:nvSpPr>
        <p:spPr/>
        <p:txBody>
          <a:bodyPr/>
          <a:lstStyle/>
          <a:p>
            <a:fld id="{EDFB3723-A2DA-4F18-B8FF-4090E3528121}" type="slidenum">
              <a:rPr lang="fr-FR" smtClean="0"/>
              <a:t>‹N°›</a:t>
            </a:fld>
            <a:endParaRPr lang="fr-FR"/>
          </a:p>
        </p:txBody>
      </p:sp>
    </p:spTree>
    <p:extLst>
      <p:ext uri="{BB962C8B-B14F-4D97-AF65-F5344CB8AC3E}">
        <p14:creationId xmlns:p14="http://schemas.microsoft.com/office/powerpoint/2010/main" val="31631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664ED4-3A13-46EF-BC6F-6F9B1367EF2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1E959B3-FE1F-4683-B16E-12FE07993CD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24E8EE-F713-49C2-9192-028AF4CC5441}"/>
              </a:ext>
            </a:extLst>
          </p:cNvPr>
          <p:cNvSpPr>
            <a:spLocks noGrp="1"/>
          </p:cNvSpPr>
          <p:nvPr>
            <p:ph type="dt" sz="half" idx="10"/>
          </p:nvPr>
        </p:nvSpPr>
        <p:spPr/>
        <p:txBody>
          <a:bodyPr/>
          <a:lstStyle/>
          <a:p>
            <a:fld id="{733897F7-A80F-4FA1-8EB7-8B24414B381F}" type="datetimeFigureOut">
              <a:rPr lang="fr-FR" smtClean="0"/>
              <a:t>23/06/2019</a:t>
            </a:fld>
            <a:endParaRPr lang="fr-FR"/>
          </a:p>
        </p:txBody>
      </p:sp>
      <p:sp>
        <p:nvSpPr>
          <p:cNvPr id="5" name="Espace réservé du pied de page 4">
            <a:extLst>
              <a:ext uri="{FF2B5EF4-FFF2-40B4-BE49-F238E27FC236}">
                <a16:creationId xmlns:a16="http://schemas.microsoft.com/office/drawing/2014/main" id="{3D54700C-314F-421F-B943-39D0597735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4206CB-4ED2-4787-A180-9A18B02B8C55}"/>
              </a:ext>
            </a:extLst>
          </p:cNvPr>
          <p:cNvSpPr>
            <a:spLocks noGrp="1"/>
          </p:cNvSpPr>
          <p:nvPr>
            <p:ph type="sldNum" sz="quarter" idx="12"/>
          </p:nvPr>
        </p:nvSpPr>
        <p:spPr/>
        <p:txBody>
          <a:bodyPr/>
          <a:lstStyle/>
          <a:p>
            <a:fld id="{EDFB3723-A2DA-4F18-B8FF-4090E3528121}" type="slidenum">
              <a:rPr lang="fr-FR" smtClean="0"/>
              <a:t>‹N°›</a:t>
            </a:fld>
            <a:endParaRPr lang="fr-FR"/>
          </a:p>
        </p:txBody>
      </p:sp>
    </p:spTree>
    <p:extLst>
      <p:ext uri="{BB962C8B-B14F-4D97-AF65-F5344CB8AC3E}">
        <p14:creationId xmlns:p14="http://schemas.microsoft.com/office/powerpoint/2010/main" val="2353566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6EFDA-6DAE-47C7-B56A-B647A8053BA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9025DA2-E1C6-4EFD-B147-A3C3D50CBA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C751F0A-93C8-4C83-9FD7-49E326F74EAD}"/>
              </a:ext>
            </a:extLst>
          </p:cNvPr>
          <p:cNvSpPr>
            <a:spLocks noGrp="1"/>
          </p:cNvSpPr>
          <p:nvPr>
            <p:ph type="dt" sz="half" idx="10"/>
          </p:nvPr>
        </p:nvSpPr>
        <p:spPr/>
        <p:txBody>
          <a:bodyPr/>
          <a:lstStyle/>
          <a:p>
            <a:fld id="{733897F7-A80F-4FA1-8EB7-8B24414B381F}" type="datetimeFigureOut">
              <a:rPr lang="fr-FR" smtClean="0"/>
              <a:t>23/06/2019</a:t>
            </a:fld>
            <a:endParaRPr lang="fr-FR"/>
          </a:p>
        </p:txBody>
      </p:sp>
      <p:sp>
        <p:nvSpPr>
          <p:cNvPr id="5" name="Espace réservé du pied de page 4">
            <a:extLst>
              <a:ext uri="{FF2B5EF4-FFF2-40B4-BE49-F238E27FC236}">
                <a16:creationId xmlns:a16="http://schemas.microsoft.com/office/drawing/2014/main" id="{0BE4AA78-2416-4B8D-846E-9D3096A9FD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2C08E0-8EB0-4452-88CF-A376E3B272B7}"/>
              </a:ext>
            </a:extLst>
          </p:cNvPr>
          <p:cNvSpPr>
            <a:spLocks noGrp="1"/>
          </p:cNvSpPr>
          <p:nvPr>
            <p:ph type="sldNum" sz="quarter" idx="12"/>
          </p:nvPr>
        </p:nvSpPr>
        <p:spPr/>
        <p:txBody>
          <a:bodyPr/>
          <a:lstStyle/>
          <a:p>
            <a:fld id="{EDFB3723-A2DA-4F18-B8FF-4090E3528121}" type="slidenum">
              <a:rPr lang="fr-FR" smtClean="0"/>
              <a:t>‹N°›</a:t>
            </a:fld>
            <a:endParaRPr lang="fr-FR"/>
          </a:p>
        </p:txBody>
      </p:sp>
    </p:spTree>
    <p:extLst>
      <p:ext uri="{BB962C8B-B14F-4D97-AF65-F5344CB8AC3E}">
        <p14:creationId xmlns:p14="http://schemas.microsoft.com/office/powerpoint/2010/main" val="61471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0FE9DC-4EE0-4DDC-A9B1-AB92E089E7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64C6AC4-46EC-411F-B902-6233DD621A8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4DC0428-E9B6-4D05-9E76-D2C6E0E31FB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8187060-A898-47C6-8C2A-A14ED83C4D8C}"/>
              </a:ext>
            </a:extLst>
          </p:cNvPr>
          <p:cNvSpPr>
            <a:spLocks noGrp="1"/>
          </p:cNvSpPr>
          <p:nvPr>
            <p:ph type="dt" sz="half" idx="10"/>
          </p:nvPr>
        </p:nvSpPr>
        <p:spPr/>
        <p:txBody>
          <a:bodyPr/>
          <a:lstStyle/>
          <a:p>
            <a:fld id="{733897F7-A80F-4FA1-8EB7-8B24414B381F}" type="datetimeFigureOut">
              <a:rPr lang="fr-FR" smtClean="0"/>
              <a:t>23/06/2019</a:t>
            </a:fld>
            <a:endParaRPr lang="fr-FR"/>
          </a:p>
        </p:txBody>
      </p:sp>
      <p:sp>
        <p:nvSpPr>
          <p:cNvPr id="6" name="Espace réservé du pied de page 5">
            <a:extLst>
              <a:ext uri="{FF2B5EF4-FFF2-40B4-BE49-F238E27FC236}">
                <a16:creationId xmlns:a16="http://schemas.microsoft.com/office/drawing/2014/main" id="{88BF18AF-6BF1-40A3-9F21-028E02DF044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FFCB79-57C4-453D-9852-84AEC3C1C55C}"/>
              </a:ext>
            </a:extLst>
          </p:cNvPr>
          <p:cNvSpPr>
            <a:spLocks noGrp="1"/>
          </p:cNvSpPr>
          <p:nvPr>
            <p:ph type="sldNum" sz="quarter" idx="12"/>
          </p:nvPr>
        </p:nvSpPr>
        <p:spPr/>
        <p:txBody>
          <a:bodyPr/>
          <a:lstStyle/>
          <a:p>
            <a:fld id="{EDFB3723-A2DA-4F18-B8FF-4090E3528121}" type="slidenum">
              <a:rPr lang="fr-FR" smtClean="0"/>
              <a:t>‹N°›</a:t>
            </a:fld>
            <a:endParaRPr lang="fr-FR"/>
          </a:p>
        </p:txBody>
      </p:sp>
    </p:spTree>
    <p:extLst>
      <p:ext uri="{BB962C8B-B14F-4D97-AF65-F5344CB8AC3E}">
        <p14:creationId xmlns:p14="http://schemas.microsoft.com/office/powerpoint/2010/main" val="10848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F5C2C2-6507-4B72-BFB3-391B8B92DAE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618EFF-89FD-4747-960E-E70B6DB4C2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D4D4A52-B942-4477-BB21-14DC032B801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65BA6FF-568A-468B-B817-8FB56869D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8E509B3-B8B0-4266-99A4-C3E1499A46E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4691AD9-2CA5-4D6B-9A6A-1BDDCCCDF8BE}"/>
              </a:ext>
            </a:extLst>
          </p:cNvPr>
          <p:cNvSpPr>
            <a:spLocks noGrp="1"/>
          </p:cNvSpPr>
          <p:nvPr>
            <p:ph type="dt" sz="half" idx="10"/>
          </p:nvPr>
        </p:nvSpPr>
        <p:spPr/>
        <p:txBody>
          <a:bodyPr/>
          <a:lstStyle/>
          <a:p>
            <a:fld id="{733897F7-A80F-4FA1-8EB7-8B24414B381F}" type="datetimeFigureOut">
              <a:rPr lang="fr-FR" smtClean="0"/>
              <a:t>23/06/2019</a:t>
            </a:fld>
            <a:endParaRPr lang="fr-FR"/>
          </a:p>
        </p:txBody>
      </p:sp>
      <p:sp>
        <p:nvSpPr>
          <p:cNvPr id="8" name="Espace réservé du pied de page 7">
            <a:extLst>
              <a:ext uri="{FF2B5EF4-FFF2-40B4-BE49-F238E27FC236}">
                <a16:creationId xmlns:a16="http://schemas.microsoft.com/office/drawing/2014/main" id="{ADB954DD-7CD4-48EF-83E6-C193F1EEF14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33F7B7A-B363-4148-9C04-F45B84F1C6FB}"/>
              </a:ext>
            </a:extLst>
          </p:cNvPr>
          <p:cNvSpPr>
            <a:spLocks noGrp="1"/>
          </p:cNvSpPr>
          <p:nvPr>
            <p:ph type="sldNum" sz="quarter" idx="12"/>
          </p:nvPr>
        </p:nvSpPr>
        <p:spPr/>
        <p:txBody>
          <a:bodyPr/>
          <a:lstStyle/>
          <a:p>
            <a:fld id="{EDFB3723-A2DA-4F18-B8FF-4090E3528121}" type="slidenum">
              <a:rPr lang="fr-FR" smtClean="0"/>
              <a:t>‹N°›</a:t>
            </a:fld>
            <a:endParaRPr lang="fr-FR"/>
          </a:p>
        </p:txBody>
      </p:sp>
    </p:spTree>
    <p:extLst>
      <p:ext uri="{BB962C8B-B14F-4D97-AF65-F5344CB8AC3E}">
        <p14:creationId xmlns:p14="http://schemas.microsoft.com/office/powerpoint/2010/main" val="338532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65BB9C-8A60-4CBA-AD40-EE374B8E6CF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F27C301-5E9A-454C-8AFF-A99118592AB7}"/>
              </a:ext>
            </a:extLst>
          </p:cNvPr>
          <p:cNvSpPr>
            <a:spLocks noGrp="1"/>
          </p:cNvSpPr>
          <p:nvPr>
            <p:ph type="dt" sz="half" idx="10"/>
          </p:nvPr>
        </p:nvSpPr>
        <p:spPr/>
        <p:txBody>
          <a:bodyPr/>
          <a:lstStyle/>
          <a:p>
            <a:fld id="{733897F7-A80F-4FA1-8EB7-8B24414B381F}" type="datetimeFigureOut">
              <a:rPr lang="fr-FR" smtClean="0"/>
              <a:t>23/06/2019</a:t>
            </a:fld>
            <a:endParaRPr lang="fr-FR"/>
          </a:p>
        </p:txBody>
      </p:sp>
      <p:sp>
        <p:nvSpPr>
          <p:cNvPr id="4" name="Espace réservé du pied de page 3">
            <a:extLst>
              <a:ext uri="{FF2B5EF4-FFF2-40B4-BE49-F238E27FC236}">
                <a16:creationId xmlns:a16="http://schemas.microsoft.com/office/drawing/2014/main" id="{BEBBA92C-DA75-4649-9534-99A12ACFD04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1DE882B-6459-4C7D-811B-DF7CD214F33F}"/>
              </a:ext>
            </a:extLst>
          </p:cNvPr>
          <p:cNvSpPr>
            <a:spLocks noGrp="1"/>
          </p:cNvSpPr>
          <p:nvPr>
            <p:ph type="sldNum" sz="quarter" idx="12"/>
          </p:nvPr>
        </p:nvSpPr>
        <p:spPr/>
        <p:txBody>
          <a:bodyPr/>
          <a:lstStyle/>
          <a:p>
            <a:fld id="{EDFB3723-A2DA-4F18-B8FF-4090E3528121}" type="slidenum">
              <a:rPr lang="fr-FR" smtClean="0"/>
              <a:t>‹N°›</a:t>
            </a:fld>
            <a:endParaRPr lang="fr-FR"/>
          </a:p>
        </p:txBody>
      </p:sp>
    </p:spTree>
    <p:extLst>
      <p:ext uri="{BB962C8B-B14F-4D97-AF65-F5344CB8AC3E}">
        <p14:creationId xmlns:p14="http://schemas.microsoft.com/office/powerpoint/2010/main" val="162397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EA8850-8BE8-4055-B036-5E494EA94B96}"/>
              </a:ext>
            </a:extLst>
          </p:cNvPr>
          <p:cNvSpPr>
            <a:spLocks noGrp="1"/>
          </p:cNvSpPr>
          <p:nvPr>
            <p:ph type="dt" sz="half" idx="10"/>
          </p:nvPr>
        </p:nvSpPr>
        <p:spPr/>
        <p:txBody>
          <a:bodyPr/>
          <a:lstStyle/>
          <a:p>
            <a:fld id="{733897F7-A80F-4FA1-8EB7-8B24414B381F}" type="datetimeFigureOut">
              <a:rPr lang="fr-FR" smtClean="0"/>
              <a:t>23/06/2019</a:t>
            </a:fld>
            <a:endParaRPr lang="fr-FR"/>
          </a:p>
        </p:txBody>
      </p:sp>
      <p:sp>
        <p:nvSpPr>
          <p:cNvPr id="3" name="Espace réservé du pied de page 2">
            <a:extLst>
              <a:ext uri="{FF2B5EF4-FFF2-40B4-BE49-F238E27FC236}">
                <a16:creationId xmlns:a16="http://schemas.microsoft.com/office/drawing/2014/main" id="{29931C7C-CE14-41C0-BF6C-16509AFA6DF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9E9312F-FF6D-40B6-AFCB-6DF97B5EB0BE}"/>
              </a:ext>
            </a:extLst>
          </p:cNvPr>
          <p:cNvSpPr>
            <a:spLocks noGrp="1"/>
          </p:cNvSpPr>
          <p:nvPr>
            <p:ph type="sldNum" sz="quarter" idx="12"/>
          </p:nvPr>
        </p:nvSpPr>
        <p:spPr/>
        <p:txBody>
          <a:bodyPr/>
          <a:lstStyle/>
          <a:p>
            <a:fld id="{EDFB3723-A2DA-4F18-B8FF-4090E3528121}" type="slidenum">
              <a:rPr lang="fr-FR" smtClean="0"/>
              <a:t>‹N°›</a:t>
            </a:fld>
            <a:endParaRPr lang="fr-FR"/>
          </a:p>
        </p:txBody>
      </p:sp>
    </p:spTree>
    <p:extLst>
      <p:ext uri="{BB962C8B-B14F-4D97-AF65-F5344CB8AC3E}">
        <p14:creationId xmlns:p14="http://schemas.microsoft.com/office/powerpoint/2010/main" val="231842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B5F56E-2E18-44E1-9C35-037AB6F6B87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6414EBA-DB4A-4436-B3ED-5AEDA8A734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48C6C60-0FA7-4660-9662-B785409B3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6DA302D-608B-49C4-B168-74630EB895A3}"/>
              </a:ext>
            </a:extLst>
          </p:cNvPr>
          <p:cNvSpPr>
            <a:spLocks noGrp="1"/>
          </p:cNvSpPr>
          <p:nvPr>
            <p:ph type="dt" sz="half" idx="10"/>
          </p:nvPr>
        </p:nvSpPr>
        <p:spPr/>
        <p:txBody>
          <a:bodyPr/>
          <a:lstStyle/>
          <a:p>
            <a:fld id="{733897F7-A80F-4FA1-8EB7-8B24414B381F}" type="datetimeFigureOut">
              <a:rPr lang="fr-FR" smtClean="0"/>
              <a:t>23/06/2019</a:t>
            </a:fld>
            <a:endParaRPr lang="fr-FR"/>
          </a:p>
        </p:txBody>
      </p:sp>
      <p:sp>
        <p:nvSpPr>
          <p:cNvPr id="6" name="Espace réservé du pied de page 5">
            <a:extLst>
              <a:ext uri="{FF2B5EF4-FFF2-40B4-BE49-F238E27FC236}">
                <a16:creationId xmlns:a16="http://schemas.microsoft.com/office/drawing/2014/main" id="{188B072C-11CC-4637-A7CD-A2892284C42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AFDD862-8401-416E-80AD-E30284F66A37}"/>
              </a:ext>
            </a:extLst>
          </p:cNvPr>
          <p:cNvSpPr>
            <a:spLocks noGrp="1"/>
          </p:cNvSpPr>
          <p:nvPr>
            <p:ph type="sldNum" sz="quarter" idx="12"/>
          </p:nvPr>
        </p:nvSpPr>
        <p:spPr/>
        <p:txBody>
          <a:bodyPr/>
          <a:lstStyle/>
          <a:p>
            <a:fld id="{EDFB3723-A2DA-4F18-B8FF-4090E3528121}" type="slidenum">
              <a:rPr lang="fr-FR" smtClean="0"/>
              <a:t>‹N°›</a:t>
            </a:fld>
            <a:endParaRPr lang="fr-FR"/>
          </a:p>
        </p:txBody>
      </p:sp>
    </p:spTree>
    <p:extLst>
      <p:ext uri="{BB962C8B-B14F-4D97-AF65-F5344CB8AC3E}">
        <p14:creationId xmlns:p14="http://schemas.microsoft.com/office/powerpoint/2010/main" val="118323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8B10A8-3476-4D7D-A5A2-536897CA8D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F367774-6C77-455D-A30E-84782FC1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2736E96-BD2A-406E-9D98-D97706E2B6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121FDD-F736-4FE4-B351-E48628994036}"/>
              </a:ext>
            </a:extLst>
          </p:cNvPr>
          <p:cNvSpPr>
            <a:spLocks noGrp="1"/>
          </p:cNvSpPr>
          <p:nvPr>
            <p:ph type="dt" sz="half" idx="10"/>
          </p:nvPr>
        </p:nvSpPr>
        <p:spPr/>
        <p:txBody>
          <a:bodyPr/>
          <a:lstStyle/>
          <a:p>
            <a:fld id="{733897F7-A80F-4FA1-8EB7-8B24414B381F}" type="datetimeFigureOut">
              <a:rPr lang="fr-FR" smtClean="0"/>
              <a:t>23/06/2019</a:t>
            </a:fld>
            <a:endParaRPr lang="fr-FR"/>
          </a:p>
        </p:txBody>
      </p:sp>
      <p:sp>
        <p:nvSpPr>
          <p:cNvPr id="6" name="Espace réservé du pied de page 5">
            <a:extLst>
              <a:ext uri="{FF2B5EF4-FFF2-40B4-BE49-F238E27FC236}">
                <a16:creationId xmlns:a16="http://schemas.microsoft.com/office/drawing/2014/main" id="{A194E5F3-0706-477E-934A-61980FC6CDE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D0A307-F0F1-4739-9DDC-92D3DF3277D1}"/>
              </a:ext>
            </a:extLst>
          </p:cNvPr>
          <p:cNvSpPr>
            <a:spLocks noGrp="1"/>
          </p:cNvSpPr>
          <p:nvPr>
            <p:ph type="sldNum" sz="quarter" idx="12"/>
          </p:nvPr>
        </p:nvSpPr>
        <p:spPr/>
        <p:txBody>
          <a:bodyPr/>
          <a:lstStyle/>
          <a:p>
            <a:fld id="{EDFB3723-A2DA-4F18-B8FF-4090E3528121}" type="slidenum">
              <a:rPr lang="fr-FR" smtClean="0"/>
              <a:t>‹N°›</a:t>
            </a:fld>
            <a:endParaRPr lang="fr-FR"/>
          </a:p>
        </p:txBody>
      </p:sp>
    </p:spTree>
    <p:extLst>
      <p:ext uri="{BB962C8B-B14F-4D97-AF65-F5344CB8AC3E}">
        <p14:creationId xmlns:p14="http://schemas.microsoft.com/office/powerpoint/2010/main" val="241520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00EB33-22DD-44CF-934F-612E3957C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0CD2D64-521C-4D4F-BE53-08B9DE9CA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1F218B-37BF-40A2-A7BB-B40D44EA3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897F7-A80F-4FA1-8EB7-8B24414B381F}" type="datetimeFigureOut">
              <a:rPr lang="fr-FR" smtClean="0"/>
              <a:t>23/06/2019</a:t>
            </a:fld>
            <a:endParaRPr lang="fr-FR"/>
          </a:p>
        </p:txBody>
      </p:sp>
      <p:sp>
        <p:nvSpPr>
          <p:cNvPr id="5" name="Espace réservé du pied de page 4">
            <a:extLst>
              <a:ext uri="{FF2B5EF4-FFF2-40B4-BE49-F238E27FC236}">
                <a16:creationId xmlns:a16="http://schemas.microsoft.com/office/drawing/2014/main" id="{40E3BDEA-3F32-40F0-BC5C-981D28656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548890D-4F24-44D8-995B-EA4A91019F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B3723-A2DA-4F18-B8FF-4090E3528121}" type="slidenum">
              <a:rPr lang="fr-FR" smtClean="0"/>
              <a:t>‹N°›</a:t>
            </a:fld>
            <a:endParaRPr lang="fr-FR"/>
          </a:p>
        </p:txBody>
      </p:sp>
    </p:spTree>
    <p:extLst>
      <p:ext uri="{BB962C8B-B14F-4D97-AF65-F5344CB8AC3E}">
        <p14:creationId xmlns:p14="http://schemas.microsoft.com/office/powerpoint/2010/main" val="4183196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8806879-F610-4EBB-B249-C5C9F2533173}"/>
              </a:ext>
            </a:extLst>
          </p:cNvPr>
          <p:cNvPicPr>
            <a:picLocks noChangeAspect="1"/>
          </p:cNvPicPr>
          <p:nvPr/>
        </p:nvPicPr>
        <p:blipFill>
          <a:blip r:embed="rId2"/>
          <a:stretch>
            <a:fillRect/>
          </a:stretch>
        </p:blipFill>
        <p:spPr>
          <a:xfrm>
            <a:off x="1607452" y="511443"/>
            <a:ext cx="8716184" cy="5665519"/>
          </a:xfrm>
          <a:prstGeom prst="rect">
            <a:avLst/>
          </a:prstGeom>
        </p:spPr>
      </p:pic>
      <p:sp>
        <p:nvSpPr>
          <p:cNvPr id="2" name="Titre 1">
            <a:extLst>
              <a:ext uri="{FF2B5EF4-FFF2-40B4-BE49-F238E27FC236}">
                <a16:creationId xmlns:a16="http://schemas.microsoft.com/office/drawing/2014/main" id="{B024E831-38AD-4830-A4CE-0586246745FF}"/>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AC45FD42-5F98-46C1-9A4E-348941754CCC}"/>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341500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57990A-5492-418C-96A9-C3ECDCD42644}"/>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20F62FF0-1D4B-4156-AA08-A519340E3618}"/>
              </a:ext>
            </a:extLst>
          </p:cNvPr>
          <p:cNvSpPr>
            <a:spLocks noGrp="1"/>
          </p:cNvSpPr>
          <p:nvPr>
            <p:ph type="subTitle" idx="1"/>
          </p:nvPr>
        </p:nvSpPr>
        <p:spPr/>
        <p:txBody>
          <a:bodyPr/>
          <a:lstStyle/>
          <a:p>
            <a:endParaRPr lang="fr-FR"/>
          </a:p>
        </p:txBody>
      </p:sp>
      <p:pic>
        <p:nvPicPr>
          <p:cNvPr id="1026" name="Picture 2" descr="https://www.humanite.fr/sites/default/files/styles/1048x350/public/images/bataille-valmy-1792.jpg?itok=y0Rhxet2">
            <a:extLst>
              <a:ext uri="{FF2B5EF4-FFF2-40B4-BE49-F238E27FC236}">
                <a16:creationId xmlns:a16="http://schemas.microsoft.com/office/drawing/2014/main" id="{DBE84E78-44A1-4113-B5B1-E7C9BAAE1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69" y="817418"/>
            <a:ext cx="11780004" cy="505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24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3E35C21-7A76-4E8C-890B-B11EB28CAE36}"/>
              </a:ext>
            </a:extLst>
          </p:cNvPr>
          <p:cNvPicPr>
            <a:picLocks noChangeAspect="1"/>
          </p:cNvPicPr>
          <p:nvPr/>
        </p:nvPicPr>
        <p:blipFill>
          <a:blip r:embed="rId2"/>
          <a:stretch>
            <a:fillRect/>
          </a:stretch>
        </p:blipFill>
        <p:spPr>
          <a:xfrm>
            <a:off x="588818" y="98204"/>
            <a:ext cx="11014363" cy="6759796"/>
          </a:xfrm>
          <a:prstGeom prst="rect">
            <a:avLst/>
          </a:prstGeom>
        </p:spPr>
      </p:pic>
    </p:spTree>
    <p:extLst>
      <p:ext uri="{BB962C8B-B14F-4D97-AF65-F5344CB8AC3E}">
        <p14:creationId xmlns:p14="http://schemas.microsoft.com/office/powerpoint/2010/main" val="145389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6B5915-8446-4DDA-9AA6-61B1BEA3A965}"/>
              </a:ext>
            </a:extLst>
          </p:cNvPr>
          <p:cNvSpPr/>
          <p:nvPr/>
        </p:nvSpPr>
        <p:spPr>
          <a:xfrm>
            <a:off x="167898" y="256412"/>
            <a:ext cx="11856203" cy="6632585"/>
          </a:xfrm>
          <a:prstGeom prst="rect">
            <a:avLst/>
          </a:prstGeom>
        </p:spPr>
        <p:txBody>
          <a:bodyPr wrap="square">
            <a:spAutoFit/>
          </a:bodyPr>
          <a:lstStyle/>
          <a:p>
            <a:r>
              <a:rPr lang="fr-FR" sz="2400" dirty="0"/>
              <a:t>"L'Académie des sciences m'a chargé d'avoir l'honneur de vous présenter un rapport sur le choix d'une unité de mesure. Comme les opérations nécessaires pour la déterminer ensuite demanderont du temps, elle a cru devoir commencer son travail par cette question, et la séparer de toutes les autres. L'opération qu'elle a proposée est la plus grande qui ait été faite et elle ne peut qu'honorer la nation qui en ordonnera l'exécution. L'Académie a cherché à exclure toute condition arbitraire, tout ce qui pourrait faire soupçonner l'influence d'un intérêt particulier à la France, ou d'une prévention nationale ; elle a voulu en un mot que si les principes et les détails de cette opération pouvaient seuls passer à la postérité, il fût impossible de deviner par quelle nation elle a été exécutée. L'opération de la réduction des mesures à l'uniformité est d'une utilité si grande; il est si important de choisir un système qui puisse convenir à tous les peuples ; le succès d</a:t>
            </a:r>
            <a:r>
              <a:rPr lang="fr-FR" sz="2300" dirty="0"/>
              <a:t>e l'opération dépend à un tel point de la généralité des bases sur lesquelles ce système s'appuie, que l'Académie n'a pas jugé pouvoir s'en rapporter aux mesures déjà faites, ni se contenter de la simple observation du pendule ;elle a senti que travaillant pour une nation puissante, par les ordres des hommes éclairés, et embrassant dans leurs vues tous les hommes et tous les siècles, elle devait s'occuper moins de ce qui serait facile, que de ce qui approcherait le plus de la perfection, elle a cru </a:t>
            </a:r>
            <a:r>
              <a:rPr lang="fr-FR" sz="2300" dirty="0" err="1"/>
              <a:t>enfin,qu'une</a:t>
            </a:r>
            <a:r>
              <a:rPr lang="fr-FR" sz="2300" dirty="0"/>
              <a:t> grande opération qui annoncerait le zèle éclairé de l'Assemblée nationale pour l'accroissement des lumières et le progrès et la fraternité des peuples, ne serait pas indigne d'être accueillie par elle. " </a:t>
            </a:r>
          </a:p>
        </p:txBody>
      </p:sp>
    </p:spTree>
    <p:extLst>
      <p:ext uri="{BB962C8B-B14F-4D97-AF65-F5344CB8AC3E}">
        <p14:creationId xmlns:p14="http://schemas.microsoft.com/office/powerpoint/2010/main" val="381106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C3D4561-DC88-4EF1-A14B-04A570944D4F}"/>
              </a:ext>
            </a:extLst>
          </p:cNvPr>
          <p:cNvPicPr>
            <a:picLocks noChangeAspect="1"/>
          </p:cNvPicPr>
          <p:nvPr/>
        </p:nvPicPr>
        <p:blipFill>
          <a:blip r:embed="rId2"/>
          <a:stretch>
            <a:fillRect/>
          </a:stretch>
        </p:blipFill>
        <p:spPr>
          <a:xfrm>
            <a:off x="5704385" y="0"/>
            <a:ext cx="5562882" cy="6846624"/>
          </a:xfrm>
          <a:prstGeom prst="rect">
            <a:avLst/>
          </a:prstGeom>
        </p:spPr>
      </p:pic>
      <p:sp>
        <p:nvSpPr>
          <p:cNvPr id="5" name="Rectangle 4">
            <a:extLst>
              <a:ext uri="{FF2B5EF4-FFF2-40B4-BE49-F238E27FC236}">
                <a16:creationId xmlns:a16="http://schemas.microsoft.com/office/drawing/2014/main" id="{C4FC62BF-34DE-45F2-99F3-3B9E81202719}"/>
              </a:ext>
            </a:extLst>
          </p:cNvPr>
          <p:cNvSpPr/>
          <p:nvPr/>
        </p:nvSpPr>
        <p:spPr>
          <a:xfrm>
            <a:off x="599268" y="1354527"/>
            <a:ext cx="4189709" cy="4524315"/>
          </a:xfrm>
          <a:prstGeom prst="rect">
            <a:avLst/>
          </a:prstGeom>
        </p:spPr>
        <p:txBody>
          <a:bodyPr wrap="square">
            <a:spAutoFit/>
          </a:bodyPr>
          <a:lstStyle/>
          <a:p>
            <a:r>
              <a:rPr lang="fr-FR" sz="3200" dirty="0">
                <a:latin typeface="Comic Sans MS" panose="030F0702030302020204" pitchFamily="66" charset="0"/>
              </a:rPr>
              <a:t>La grandeur du quart du méridien terrestre pour base du nouveau système de mesures qui sera décimal.</a:t>
            </a:r>
          </a:p>
          <a:p>
            <a:r>
              <a:rPr lang="fr-FR" sz="3200" dirty="0">
                <a:latin typeface="Comic Sans MS" panose="030F0702030302020204" pitchFamily="66" charset="0"/>
              </a:rPr>
              <a:t>1 mètre vaut la</a:t>
            </a:r>
          </a:p>
          <a:p>
            <a:r>
              <a:rPr lang="fr-FR" sz="3200" dirty="0">
                <a:latin typeface="Comic Sans MS" panose="030F0702030302020204" pitchFamily="66" charset="0"/>
              </a:rPr>
              <a:t>1/10 000 000 partie du ¼ d’un méridien.</a:t>
            </a:r>
          </a:p>
        </p:txBody>
      </p:sp>
    </p:spTree>
    <p:extLst>
      <p:ext uri="{BB962C8B-B14F-4D97-AF65-F5344CB8AC3E}">
        <p14:creationId xmlns:p14="http://schemas.microsoft.com/office/powerpoint/2010/main" val="3417032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AA29D1E-8C4E-49F9-BE66-424963EE7196}"/>
              </a:ext>
            </a:extLst>
          </p:cNvPr>
          <p:cNvPicPr>
            <a:picLocks noChangeAspect="1"/>
          </p:cNvPicPr>
          <p:nvPr/>
        </p:nvPicPr>
        <p:blipFill>
          <a:blip r:embed="rId2"/>
          <a:stretch>
            <a:fillRect/>
          </a:stretch>
        </p:blipFill>
        <p:spPr>
          <a:xfrm>
            <a:off x="836909" y="550660"/>
            <a:ext cx="4277532" cy="5756679"/>
          </a:xfrm>
          <a:prstGeom prst="rect">
            <a:avLst/>
          </a:prstGeom>
        </p:spPr>
      </p:pic>
      <p:pic>
        <p:nvPicPr>
          <p:cNvPr id="3" name="Image 2">
            <a:extLst>
              <a:ext uri="{FF2B5EF4-FFF2-40B4-BE49-F238E27FC236}">
                <a16:creationId xmlns:a16="http://schemas.microsoft.com/office/drawing/2014/main" id="{3B0B5668-11FB-433A-A3F9-1D78C518D8BA}"/>
              </a:ext>
            </a:extLst>
          </p:cNvPr>
          <p:cNvPicPr>
            <a:picLocks noChangeAspect="1"/>
          </p:cNvPicPr>
          <p:nvPr/>
        </p:nvPicPr>
        <p:blipFill>
          <a:blip r:embed="rId3"/>
          <a:stretch>
            <a:fillRect/>
          </a:stretch>
        </p:blipFill>
        <p:spPr>
          <a:xfrm>
            <a:off x="6073559" y="665859"/>
            <a:ext cx="5281532" cy="6192141"/>
          </a:xfrm>
          <a:prstGeom prst="rect">
            <a:avLst/>
          </a:prstGeom>
        </p:spPr>
      </p:pic>
    </p:spTree>
    <p:extLst>
      <p:ext uri="{BB962C8B-B14F-4D97-AF65-F5344CB8AC3E}">
        <p14:creationId xmlns:p14="http://schemas.microsoft.com/office/powerpoint/2010/main" val="215936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071A912-83F3-404C-AD57-7B90E48DD393}"/>
              </a:ext>
            </a:extLst>
          </p:cNvPr>
          <p:cNvPicPr>
            <a:picLocks noChangeAspect="1"/>
          </p:cNvPicPr>
          <p:nvPr/>
        </p:nvPicPr>
        <p:blipFill>
          <a:blip r:embed="rId2"/>
          <a:stretch>
            <a:fillRect/>
          </a:stretch>
        </p:blipFill>
        <p:spPr>
          <a:xfrm>
            <a:off x="1222833" y="951609"/>
            <a:ext cx="3659134" cy="4349537"/>
          </a:xfrm>
          <a:prstGeom prst="rect">
            <a:avLst/>
          </a:prstGeom>
        </p:spPr>
      </p:pic>
      <p:sp>
        <p:nvSpPr>
          <p:cNvPr id="3" name="Rectangle 2">
            <a:extLst>
              <a:ext uri="{FF2B5EF4-FFF2-40B4-BE49-F238E27FC236}">
                <a16:creationId xmlns:a16="http://schemas.microsoft.com/office/drawing/2014/main" id="{5D799963-1DBF-4D22-8BAC-B3300445C3D9}"/>
              </a:ext>
            </a:extLst>
          </p:cNvPr>
          <p:cNvSpPr/>
          <p:nvPr/>
        </p:nvSpPr>
        <p:spPr>
          <a:xfrm>
            <a:off x="1497070" y="5721725"/>
            <a:ext cx="3110660" cy="369332"/>
          </a:xfrm>
          <a:prstGeom prst="rect">
            <a:avLst/>
          </a:prstGeom>
        </p:spPr>
        <p:txBody>
          <a:bodyPr wrap="none">
            <a:spAutoFit/>
          </a:bodyPr>
          <a:lstStyle/>
          <a:p>
            <a:r>
              <a:rPr lang="fr-FR" dirty="0"/>
              <a:t>Jean-Baptiste Joseph Delambre</a:t>
            </a:r>
          </a:p>
        </p:txBody>
      </p:sp>
      <p:pic>
        <p:nvPicPr>
          <p:cNvPr id="4" name="Image 3">
            <a:extLst>
              <a:ext uri="{FF2B5EF4-FFF2-40B4-BE49-F238E27FC236}">
                <a16:creationId xmlns:a16="http://schemas.microsoft.com/office/drawing/2014/main" id="{926541DB-AE23-47B7-817A-FAC42CB8EDC5}"/>
              </a:ext>
            </a:extLst>
          </p:cNvPr>
          <p:cNvPicPr>
            <a:picLocks noChangeAspect="1"/>
          </p:cNvPicPr>
          <p:nvPr/>
        </p:nvPicPr>
        <p:blipFill>
          <a:blip r:embed="rId3"/>
          <a:stretch>
            <a:fillRect/>
          </a:stretch>
        </p:blipFill>
        <p:spPr>
          <a:xfrm>
            <a:off x="7558120" y="951609"/>
            <a:ext cx="3411047" cy="4349537"/>
          </a:xfrm>
          <a:prstGeom prst="rect">
            <a:avLst/>
          </a:prstGeom>
        </p:spPr>
      </p:pic>
      <p:sp>
        <p:nvSpPr>
          <p:cNvPr id="5" name="Rectangle 4">
            <a:extLst>
              <a:ext uri="{FF2B5EF4-FFF2-40B4-BE49-F238E27FC236}">
                <a16:creationId xmlns:a16="http://schemas.microsoft.com/office/drawing/2014/main" id="{ABAAB983-5010-4A13-BB91-836D641B21AC}"/>
              </a:ext>
            </a:extLst>
          </p:cNvPr>
          <p:cNvSpPr/>
          <p:nvPr/>
        </p:nvSpPr>
        <p:spPr>
          <a:xfrm>
            <a:off x="8456274" y="5721725"/>
            <a:ext cx="1614737" cy="369332"/>
          </a:xfrm>
          <a:prstGeom prst="rect">
            <a:avLst/>
          </a:prstGeom>
        </p:spPr>
        <p:txBody>
          <a:bodyPr wrap="none">
            <a:spAutoFit/>
          </a:bodyPr>
          <a:lstStyle/>
          <a:p>
            <a:r>
              <a:rPr lang="fr-FR" dirty="0"/>
              <a:t>Pierre Méchain</a:t>
            </a:r>
          </a:p>
        </p:txBody>
      </p:sp>
    </p:spTree>
    <p:extLst>
      <p:ext uri="{BB962C8B-B14F-4D97-AF65-F5344CB8AC3E}">
        <p14:creationId xmlns:p14="http://schemas.microsoft.com/office/powerpoint/2010/main" val="32406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A80FFAC-104F-428C-9F20-5C457158B660}"/>
              </a:ext>
            </a:extLst>
          </p:cNvPr>
          <p:cNvPicPr>
            <a:picLocks noChangeAspect="1"/>
          </p:cNvPicPr>
          <p:nvPr/>
        </p:nvPicPr>
        <p:blipFill>
          <a:blip r:embed="rId2"/>
          <a:stretch>
            <a:fillRect/>
          </a:stretch>
        </p:blipFill>
        <p:spPr>
          <a:xfrm>
            <a:off x="1053884" y="689571"/>
            <a:ext cx="3952068" cy="5862671"/>
          </a:xfrm>
          <a:prstGeom prst="rect">
            <a:avLst/>
          </a:prstGeom>
        </p:spPr>
      </p:pic>
      <p:pic>
        <p:nvPicPr>
          <p:cNvPr id="3" name="Image 2">
            <a:extLst>
              <a:ext uri="{FF2B5EF4-FFF2-40B4-BE49-F238E27FC236}">
                <a16:creationId xmlns:a16="http://schemas.microsoft.com/office/drawing/2014/main" id="{5B5E3A4C-4282-4519-B599-B82564822F43}"/>
              </a:ext>
            </a:extLst>
          </p:cNvPr>
          <p:cNvPicPr>
            <a:picLocks noChangeAspect="1"/>
          </p:cNvPicPr>
          <p:nvPr/>
        </p:nvPicPr>
        <p:blipFill>
          <a:blip r:embed="rId3"/>
          <a:stretch>
            <a:fillRect/>
          </a:stretch>
        </p:blipFill>
        <p:spPr>
          <a:xfrm>
            <a:off x="6096000" y="1670491"/>
            <a:ext cx="5815820" cy="4356251"/>
          </a:xfrm>
          <a:prstGeom prst="rect">
            <a:avLst/>
          </a:prstGeom>
        </p:spPr>
      </p:pic>
    </p:spTree>
    <p:extLst>
      <p:ext uri="{BB962C8B-B14F-4D97-AF65-F5344CB8AC3E}">
        <p14:creationId xmlns:p14="http://schemas.microsoft.com/office/powerpoint/2010/main" val="181500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C421A82-6563-4954-8B8F-00D27DC283B8}"/>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569859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339</Words>
  <Application>Microsoft Office PowerPoint</Application>
  <PresentationFormat>Grand écran</PresentationFormat>
  <Paragraphs>6</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Calibri Light</vt:lpstr>
      <vt:lpstr>Comic Sans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cp:lastModifiedBy>
  <cp:revision>4</cp:revision>
  <dcterms:created xsi:type="dcterms:W3CDTF">2019-06-23T08:56:23Z</dcterms:created>
  <dcterms:modified xsi:type="dcterms:W3CDTF">2019-06-23T10:09:45Z</dcterms:modified>
</cp:coreProperties>
</file>