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EE9F84-46E7-46B6-8E28-99209D7AC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8620847-7724-40C3-BB45-A3ED0066AF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3D535C-AAB5-4372-978F-E7B3EABD3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9D2E5C-8793-4849-8EBE-087939581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8D6BB0-B63A-4BF6-ADF3-E95AD9916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9286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F2FB08-6B78-42E8-BBD8-31FB32DE1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944109C-8999-4CDE-B161-444004972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268BF0-85D1-4DC4-A515-2825A5C23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4DC53F-C1A4-41F6-83CA-2F0D0F142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805E01-8B37-48B4-84A3-D5FC9A4A6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835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C52588D-449D-4C5E-AFE3-F8E496372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D4CF31-A846-4589-9711-0FC23D95A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B6DE61-0DD3-4818-A533-91422DD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ECBA81-2361-4230-9A9A-C91D4CC0D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E33BD3-C982-425E-86C1-6434FA93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841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EE061F-C6F9-4A71-A3E1-ECADF59E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92555F-3BEB-4632-805B-6A76DBB19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93F60A-621B-47E4-9BCD-6B603BF4D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6F6CE0-D140-4E0E-A5E0-9CC0A78F7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15435C-F636-41F3-8AA8-095727DF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783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DA0040-3FD9-4AAB-9062-9D6F0B246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981DCE9-7C54-4BB7-B24E-74567E199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E7B243-8CB8-4BB1-AC77-4B3DF5AB3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F737F3-BE3D-4B83-ACCA-5543A5C80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9F2C10-E50D-4939-8485-BC5BEA93A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839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3395CC-7D6B-4F2D-8669-50B90BF50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26AB17-8BFC-47C2-80AF-9C58460AC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8CFA11-E08C-432D-A28A-E0AA7BD36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0D0C16-0991-4286-BAA7-B5BE35BD6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9D7350-619D-4DBE-B5FA-9B79E5E55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8C93FB-F5AC-47DC-B396-2E012EBBE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825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1315A-D4F7-47FD-9178-51C243046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7010B4-B610-4687-8FB5-2D61524B0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32FDE06-E68E-4B3F-A22F-3D2625293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0C4EDC-4FCE-4DF7-BDF6-9A38A34B4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FF8046E-6A4C-4596-9E17-7A686544C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4428F0C-380D-4155-AADD-9EE0827C4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946AD8A-2FD0-48D8-839D-BD9F78666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755713A-5075-49B1-9811-3A21841B4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591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DAE300-669E-4D62-B27E-8D70715F2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B7BBA8D-9275-4419-9425-1C136AA22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2B86169-3FD0-471A-96FB-E35B82BB2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C43CE8-6A46-4B77-A2A7-4ED76AD97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739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F44F6F-A780-42C4-BEB7-DCBEF7434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E0E5E0A-1F9E-4276-8220-5D886663B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BDDED7-2A8A-4B66-8379-896D10E14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659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47329D-4DC4-4CDB-8175-11AFCFC8D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7A34D9-0E72-4F5B-BBF2-D03B45BF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D96B0A-4EAF-4FC6-82FA-AFCF99102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B7C323C-2E8C-40FA-9993-0F08A94D0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D282CFA-774A-49E0-B5B9-C2AC24188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9D5329E-52E7-4B10-BA75-B2EC08F72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776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A8B9E3-20DC-4639-99F1-8C8580AD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F4B229F-A359-446E-804C-2A40BBA552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EC3E87-E6DA-4134-BDF1-0BD3CCD785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FACDD8-27D1-4249-AC65-0A7A36C45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75D58E-C4AD-4055-820F-B649014DF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03C3B3-2806-44B5-91DF-8BE23469A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231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5C956F5-F091-4768-ADA3-DC1783D8A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DAD55-9F8E-49C4-9173-4EC69C017A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1596F5-6E19-435F-A123-E8AEB6144B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5B6F7-1DBD-48ED-B781-6A1AC38C66C2}" type="datetimeFigureOut">
              <a:rPr lang="fr-FR" smtClean="0"/>
              <a:t>10/04/2021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5872FF-AB58-4654-8FAB-ABD84919F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F00001-24D5-451D-94DB-5206B6C00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FFAE9-2F68-42BA-B4FD-816E76F4FFA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66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A0B8F2D-7000-4EB4-8E4F-C09F48C7D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75" y="762000"/>
            <a:ext cx="1083945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957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29CAEA6-4774-4CE0-BCB9-AE6322719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6055" y="939924"/>
            <a:ext cx="10513335" cy="4392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56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6BF8DFB-A8C5-4949-9C17-100B069AC8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876300"/>
            <a:ext cx="8953500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82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6A587AB-C3B7-454B-ABD8-D854E690A5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24353"/>
            <a:ext cx="11887200" cy="5347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63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9DC1C07-6793-4D72-B440-45E0342BE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3617" y="410816"/>
            <a:ext cx="9769118" cy="5989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319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BC3C4003-83A0-4F8F-B1A8-5B3D829C05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574" y="-59595"/>
            <a:ext cx="9766851" cy="691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3392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2021-04-10T12:45:45Z</dcterms:created>
  <dcterms:modified xsi:type="dcterms:W3CDTF">2021-04-10T12:54:44Z</dcterms:modified>
</cp:coreProperties>
</file>