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F47D0-B9B7-4C9E-A9DB-C7052376E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8D33F3-5859-4747-8C8E-D1DFCBABD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D3E895-4E80-43D5-BA17-FAAE078A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840FC4-283B-4564-A156-BF51AE94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C8415E-C6CD-4D66-A682-5BFC0331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74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A5EB6-8059-42C7-AA31-C25ABA8C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7664EC-8F08-4AB2-A83F-EE9A1C056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66A653-1C61-49B1-9F1F-5D68287AF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2F8E29-A43E-45F1-A236-F01CC453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853D14-8A39-47D6-B04C-2ABCBE2D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91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BE2071-6333-4754-96BC-3CCE7D095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F72085-C1D2-402B-B40F-9A4C696AA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0A86F6-D24C-472B-9413-1E7CE3F0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008828-1AA5-4D7F-B169-C76E0924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EEE7FD-ADF0-4BF4-8920-36F624361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28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08274D-0A94-4CEE-8F7E-2A759C170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AAB9F2-768F-4066-8F4C-570937505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FF9B66-561E-4D73-AE7C-37F85015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2E2AE-1490-4A62-9CE6-871C0A4F9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3C275-AFE9-41BC-96C7-F2552DE0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0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6CE7A8-B3E7-4C2F-8E26-75765771A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20E929-EBDA-4295-A7D9-E45E25A22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2F186E-94E5-4839-9D15-20DDB81A1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BDC31-27FC-43D1-8B87-06919174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04FAF7-DB6B-4B31-9319-5B99E79A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52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D2745E-B33A-4D2F-AC80-30F6425B6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FB217-776D-4C19-9535-D0F56BBB9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8E05F7-23C3-4F47-8309-5136E23D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49A96F-E391-4E44-B225-02B1CF875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F3CB6E-7863-4707-94A2-3F7085AA1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11A833-A0A5-42F5-B4DA-2E8E4147F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50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EDFE2F-A147-47AA-AC35-59EBF924E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871C12-3031-49DA-94A0-FD7B903F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523470-8162-4D5D-90DD-573D11A50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596150-3243-41F7-94DC-8E0C89D30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249FA8-8B8E-4F3C-BCFA-D15CF91DF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F6E441E-D86C-43DB-847E-481C8CAB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E736130-7775-4889-871B-A73D524BC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B0EF42-88BC-4AA1-903A-FB2E5D835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70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2C6A8-F910-4BA9-A3E6-6BBDDE73B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13E9955-19F9-44E1-925F-8BD27C80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698759-4A5F-46DE-9534-71618720E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84CDC96-3C51-4D72-9C59-22F0CB7F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082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FD4482F-0215-4BBC-AD70-D932CC186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44A89B-BA90-464B-AB83-B6BC781A0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24EB10-597B-47E3-8B07-2F4B19E50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88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B2234F-78A4-452C-BBE3-61D196B8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49E83B-54B2-4796-96BA-9DDF3A527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818868-30D4-4C75-A600-2FA343D1E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E817AE-54DA-4B31-89C9-EA8432392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5AE15C-A287-4C78-89DC-875F77EC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E87E9A-35F2-4098-A691-25703234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51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D8A09D-D5E6-4CE6-A92F-8A59426B4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EAD8809-1CBE-433B-A4E5-492E678E87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E369A6-ADB6-4EA2-B48F-5D1F3964A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9B3AAD-07EE-4D1D-9C6E-18B3CB5B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8DF3DC-CE86-4130-8C9D-0776364D9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1BAA2-6C42-411B-AAEE-8B95B4BEE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80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FE40667-DA68-4736-A09F-B49985E74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157FCE-6573-410E-8616-18AF2F1E7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711BD8-97A5-4E25-B241-BF9D73A1F5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09879-7239-4B05-9C48-A279F184EBC1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0B50BD-4B9C-4335-AB88-85121EFA1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2F6A59-7B84-45A1-95BD-629D5A262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AD2E-5E92-4C91-9B76-C6BFD1BCC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48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36A5440-B83D-4013-8F3E-F98BBDF26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913" y="0"/>
            <a:ext cx="89441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1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D4ECD0A-2BC8-43D9-94C3-CA9BEFA00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4908"/>
            <a:ext cx="12192000" cy="452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39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629D160-9F5D-498F-B7A4-B02E7D7D5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25217"/>
            <a:ext cx="12641977" cy="405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72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560F924-A061-4EB9-B64A-C126A942B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033" y="443068"/>
            <a:ext cx="8647934" cy="597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27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5793A04-DF4B-4CDE-8205-433ACF022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061" y="692426"/>
            <a:ext cx="10381877" cy="547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4988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2020-01-13T12:41:02Z</dcterms:created>
  <dcterms:modified xsi:type="dcterms:W3CDTF">2020-01-13T12:46:07Z</dcterms:modified>
</cp:coreProperties>
</file>